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32" r:id="rId2"/>
    <p:sldMasterId id="2147484047" r:id="rId3"/>
    <p:sldMasterId id="2147484162" r:id="rId4"/>
    <p:sldMasterId id="2147484174" r:id="rId5"/>
    <p:sldMasterId id="2147484179" r:id="rId6"/>
  </p:sldMasterIdLst>
  <p:notesMasterIdLst>
    <p:notesMasterId r:id="rId41"/>
  </p:notesMasterIdLst>
  <p:handoutMasterIdLst>
    <p:handoutMasterId r:id="rId42"/>
  </p:handoutMasterIdLst>
  <p:sldIdLst>
    <p:sldId id="569" r:id="rId7"/>
    <p:sldId id="2974" r:id="rId8"/>
    <p:sldId id="405" r:id="rId9"/>
    <p:sldId id="2968" r:id="rId10"/>
    <p:sldId id="2969" r:id="rId11"/>
    <p:sldId id="1156" r:id="rId12"/>
    <p:sldId id="261" r:id="rId13"/>
    <p:sldId id="342" r:id="rId14"/>
    <p:sldId id="262" r:id="rId15"/>
    <p:sldId id="263" r:id="rId16"/>
    <p:sldId id="264" r:id="rId17"/>
    <p:sldId id="265" r:id="rId18"/>
    <p:sldId id="266" r:id="rId19"/>
    <p:sldId id="2970" r:id="rId20"/>
    <p:sldId id="298" r:id="rId21"/>
    <p:sldId id="370" r:id="rId22"/>
    <p:sldId id="272" r:id="rId23"/>
    <p:sldId id="2959" r:id="rId24"/>
    <p:sldId id="273" r:id="rId25"/>
    <p:sldId id="276" r:id="rId26"/>
    <p:sldId id="2972" r:id="rId27"/>
    <p:sldId id="277" r:id="rId28"/>
    <p:sldId id="2971" r:id="rId29"/>
    <p:sldId id="278" r:id="rId30"/>
    <p:sldId id="280" r:id="rId31"/>
    <p:sldId id="2973" r:id="rId32"/>
    <p:sldId id="281" r:id="rId33"/>
    <p:sldId id="275" r:id="rId34"/>
    <p:sldId id="274" r:id="rId35"/>
    <p:sldId id="282" r:id="rId36"/>
    <p:sldId id="267" r:id="rId37"/>
    <p:sldId id="269" r:id="rId38"/>
    <p:sldId id="283" r:id="rId39"/>
    <p:sldId id="2966" r:id="rId40"/>
  </p:sldIdLst>
  <p:sldSz cx="12192000" cy="6858000"/>
  <p:notesSz cx="7102475" cy="9388475"/>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C25"/>
    <a:srgbClr val="808285"/>
    <a:srgbClr val="4B5F74"/>
    <a:srgbClr val="808284"/>
    <a:srgbClr val="4F81BD"/>
    <a:srgbClr val="016B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80692" autoAdjust="0"/>
  </p:normalViewPr>
  <p:slideViewPr>
    <p:cSldViewPr showGuides="1">
      <p:cViewPr varScale="1">
        <p:scale>
          <a:sx n="104" d="100"/>
          <a:sy n="104" d="100"/>
        </p:scale>
        <p:origin x="1528" y="2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7"/>
            <a:ext cx="3077102" cy="469105"/>
          </a:xfrm>
          <a:prstGeom prst="rect">
            <a:avLst/>
          </a:prstGeom>
        </p:spPr>
        <p:txBody>
          <a:bodyPr vert="horz" lIns="91574" tIns="45785" rIns="91574" bIns="45785" rtlCol="0"/>
          <a:lstStyle>
            <a:lvl1pPr algn="l">
              <a:defRPr sz="1200"/>
            </a:lvl1pPr>
          </a:lstStyle>
          <a:p>
            <a:endParaRPr lang="en-US"/>
          </a:p>
        </p:txBody>
      </p:sp>
      <p:sp>
        <p:nvSpPr>
          <p:cNvPr id="3" name="Date Placeholder 2"/>
          <p:cNvSpPr>
            <a:spLocks noGrp="1"/>
          </p:cNvSpPr>
          <p:nvPr>
            <p:ph type="dt" sz="quarter" idx="1"/>
          </p:nvPr>
        </p:nvSpPr>
        <p:spPr>
          <a:xfrm>
            <a:off x="4023787" y="7"/>
            <a:ext cx="3077102" cy="469105"/>
          </a:xfrm>
          <a:prstGeom prst="rect">
            <a:avLst/>
          </a:prstGeom>
        </p:spPr>
        <p:txBody>
          <a:bodyPr vert="horz" lIns="91574" tIns="45785" rIns="91574" bIns="45785" rtlCol="0"/>
          <a:lstStyle>
            <a:lvl1pPr algn="r">
              <a:defRPr sz="1200"/>
            </a:lvl1pPr>
          </a:lstStyle>
          <a:p>
            <a:fld id="{05CC1C28-50FE-4F69-9697-CF4553C4D21A}" type="datetimeFigureOut">
              <a:rPr lang="en-US" smtClean="0"/>
              <a:pPr/>
              <a:t>3/14/22</a:t>
            </a:fld>
            <a:endParaRPr lang="en-US"/>
          </a:p>
        </p:txBody>
      </p:sp>
      <p:sp>
        <p:nvSpPr>
          <p:cNvPr id="4" name="Footer Placeholder 3"/>
          <p:cNvSpPr>
            <a:spLocks noGrp="1"/>
          </p:cNvSpPr>
          <p:nvPr>
            <p:ph type="ftr" sz="quarter" idx="2"/>
          </p:nvPr>
        </p:nvSpPr>
        <p:spPr>
          <a:xfrm>
            <a:off x="3" y="8917784"/>
            <a:ext cx="3077102" cy="469105"/>
          </a:xfrm>
          <a:prstGeom prst="rect">
            <a:avLst/>
          </a:prstGeom>
        </p:spPr>
        <p:txBody>
          <a:bodyPr vert="horz" lIns="91574" tIns="45785" rIns="91574"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4023787" y="8917784"/>
            <a:ext cx="3077102" cy="469105"/>
          </a:xfrm>
          <a:prstGeom prst="rect">
            <a:avLst/>
          </a:prstGeom>
        </p:spPr>
        <p:txBody>
          <a:bodyPr vert="horz" lIns="91574" tIns="45785" rIns="91574" bIns="45785" rtlCol="0" anchor="b"/>
          <a:lstStyle>
            <a:lvl1pPr algn="r">
              <a:defRPr sz="1200"/>
            </a:lvl1pPr>
          </a:lstStyle>
          <a:p>
            <a:fld id="{B3FE32A2-4AF4-4464-91F7-0932FD3F116B}" type="slidenum">
              <a:rPr lang="en-US" smtClean="0"/>
              <a:pPr/>
              <a:t>‹#›</a:t>
            </a:fld>
            <a:endParaRPr lang="en-US"/>
          </a:p>
        </p:txBody>
      </p:sp>
    </p:spTree>
    <p:extLst>
      <p:ext uri="{BB962C8B-B14F-4D97-AF65-F5344CB8AC3E}">
        <p14:creationId xmlns:p14="http://schemas.microsoft.com/office/powerpoint/2010/main" val="407289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77739" cy="469424"/>
          </a:xfrm>
          <a:prstGeom prst="rect">
            <a:avLst/>
          </a:prstGeom>
        </p:spPr>
        <p:txBody>
          <a:bodyPr vert="horz" lIns="94183" tIns="47091" rIns="94183" bIns="47091" rtlCol="0"/>
          <a:lstStyle>
            <a:lvl1pPr algn="l">
              <a:defRPr sz="1200"/>
            </a:lvl1pPr>
          </a:lstStyle>
          <a:p>
            <a:endParaRPr lang="en-US"/>
          </a:p>
        </p:txBody>
      </p:sp>
      <p:sp>
        <p:nvSpPr>
          <p:cNvPr id="3" name="Date Placeholder 2"/>
          <p:cNvSpPr>
            <a:spLocks noGrp="1"/>
          </p:cNvSpPr>
          <p:nvPr>
            <p:ph type="dt" idx="1"/>
          </p:nvPr>
        </p:nvSpPr>
        <p:spPr>
          <a:xfrm>
            <a:off x="4023094" y="3"/>
            <a:ext cx="3077739" cy="469424"/>
          </a:xfrm>
          <a:prstGeom prst="rect">
            <a:avLst/>
          </a:prstGeom>
        </p:spPr>
        <p:txBody>
          <a:bodyPr vert="horz" lIns="94183" tIns="47091" rIns="94183" bIns="47091" rtlCol="0"/>
          <a:lstStyle>
            <a:lvl1pPr algn="r">
              <a:defRPr sz="1200"/>
            </a:lvl1pPr>
          </a:lstStyle>
          <a:p>
            <a:fld id="{0C1C765D-847C-4933-B645-BC4BD74337CC}" type="datetimeFigureOut">
              <a:rPr lang="en-US" smtClean="0"/>
              <a:pPr/>
              <a:t>3/14/22</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183" tIns="47091" rIns="94183" bIns="47091" rtlCol="0" anchor="ctr"/>
          <a:lstStyle/>
          <a:p>
            <a:endParaRPr lang="en-US"/>
          </a:p>
        </p:txBody>
      </p:sp>
      <p:sp>
        <p:nvSpPr>
          <p:cNvPr id="5" name="Notes Placeholder 4"/>
          <p:cNvSpPr>
            <a:spLocks noGrp="1"/>
          </p:cNvSpPr>
          <p:nvPr>
            <p:ph type="body" sz="quarter" idx="3"/>
          </p:nvPr>
        </p:nvSpPr>
        <p:spPr>
          <a:xfrm>
            <a:off x="710248" y="4459530"/>
            <a:ext cx="5681980" cy="4224814"/>
          </a:xfrm>
          <a:prstGeom prst="rect">
            <a:avLst/>
          </a:prstGeom>
        </p:spPr>
        <p:txBody>
          <a:bodyPr vert="horz" lIns="94183" tIns="47091" rIns="94183" bIns="470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917423"/>
            <a:ext cx="3077739" cy="469424"/>
          </a:xfrm>
          <a:prstGeom prst="rect">
            <a:avLst/>
          </a:prstGeom>
        </p:spPr>
        <p:txBody>
          <a:bodyPr vert="horz" lIns="94183" tIns="47091" rIns="94183" bIns="47091"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83" tIns="47091" rIns="94183" bIns="47091" rtlCol="0" anchor="b"/>
          <a:lstStyle>
            <a:lvl1pPr algn="r">
              <a:defRPr sz="1200"/>
            </a:lvl1pPr>
          </a:lstStyle>
          <a:p>
            <a:fld id="{3FD5D138-F100-4410-9391-E313BB361591}" type="slidenum">
              <a:rPr lang="en-US" smtClean="0"/>
              <a:pPr/>
              <a:t>‹#›</a:t>
            </a:fld>
            <a:endParaRPr lang="en-US"/>
          </a:p>
        </p:txBody>
      </p:sp>
    </p:spTree>
    <p:extLst>
      <p:ext uri="{BB962C8B-B14F-4D97-AF65-F5344CB8AC3E}">
        <p14:creationId xmlns:p14="http://schemas.microsoft.com/office/powerpoint/2010/main" val="68562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65238" indent="-294324" eaLnBrk="0" hangingPunct="0">
              <a:defRPr>
                <a:solidFill>
                  <a:schemeClr val="tx1"/>
                </a:solidFill>
                <a:latin typeface="Arial" charset="0"/>
              </a:defRPr>
            </a:lvl2pPr>
            <a:lvl3pPr marL="1177288" indent="-235457" eaLnBrk="0" hangingPunct="0">
              <a:defRPr>
                <a:solidFill>
                  <a:schemeClr val="tx1"/>
                </a:solidFill>
                <a:latin typeface="Arial" charset="0"/>
              </a:defRPr>
            </a:lvl3pPr>
            <a:lvl4pPr marL="1648204" indent="-235457" eaLnBrk="0" hangingPunct="0">
              <a:defRPr>
                <a:solidFill>
                  <a:schemeClr val="tx1"/>
                </a:solidFill>
                <a:latin typeface="Arial" charset="0"/>
              </a:defRPr>
            </a:lvl4pPr>
            <a:lvl5pPr marL="2119117" indent="-235457" eaLnBrk="0" hangingPunct="0">
              <a:defRPr>
                <a:solidFill>
                  <a:schemeClr val="tx1"/>
                </a:solidFill>
                <a:latin typeface="Arial" charset="0"/>
              </a:defRPr>
            </a:lvl5pPr>
            <a:lvl6pPr marL="2590032" indent="-235457" eaLnBrk="0" fontAlgn="base" hangingPunct="0">
              <a:spcBef>
                <a:spcPct val="0"/>
              </a:spcBef>
              <a:spcAft>
                <a:spcPct val="0"/>
              </a:spcAft>
              <a:defRPr>
                <a:solidFill>
                  <a:schemeClr val="tx1"/>
                </a:solidFill>
                <a:latin typeface="Arial" charset="0"/>
              </a:defRPr>
            </a:lvl6pPr>
            <a:lvl7pPr marL="3060947" indent="-235457" eaLnBrk="0" fontAlgn="base" hangingPunct="0">
              <a:spcBef>
                <a:spcPct val="0"/>
              </a:spcBef>
              <a:spcAft>
                <a:spcPct val="0"/>
              </a:spcAft>
              <a:defRPr>
                <a:solidFill>
                  <a:schemeClr val="tx1"/>
                </a:solidFill>
                <a:latin typeface="Arial" charset="0"/>
              </a:defRPr>
            </a:lvl7pPr>
            <a:lvl8pPr marL="3531864" indent="-235457" eaLnBrk="0" fontAlgn="base" hangingPunct="0">
              <a:spcBef>
                <a:spcPct val="0"/>
              </a:spcBef>
              <a:spcAft>
                <a:spcPct val="0"/>
              </a:spcAft>
              <a:defRPr>
                <a:solidFill>
                  <a:schemeClr val="tx1"/>
                </a:solidFill>
                <a:latin typeface="Arial" charset="0"/>
              </a:defRPr>
            </a:lvl8pPr>
            <a:lvl9pPr marL="4002779" indent="-235457" eaLnBrk="0" fontAlgn="base" hangingPunct="0">
              <a:spcBef>
                <a:spcPct val="0"/>
              </a:spcBef>
              <a:spcAft>
                <a:spcPct val="0"/>
              </a:spcAft>
              <a:defRPr>
                <a:solidFill>
                  <a:schemeClr val="tx1"/>
                </a:solidFill>
                <a:latin typeface="Arial" charset="0"/>
              </a:defRPr>
            </a:lvl9pPr>
          </a:lstStyle>
          <a:p>
            <a:pPr eaLnBrk="1" hangingPunct="1"/>
            <a:fld id="{A6805F7B-0750-4707-B50E-A483E5DB860B}" type="slidenum">
              <a:rPr lang="en-US" smtClean="0"/>
              <a:pPr eaLnBrk="1" hangingPunct="1"/>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269"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5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42153" rtl="0" eaLnBrk="1" fontAlgn="base" latinLnBrk="0" hangingPunct="1">
              <a:lnSpc>
                <a:spcPct val="100000"/>
              </a:lnSpc>
              <a:spcBef>
                <a:spcPct val="0"/>
              </a:spcBef>
              <a:spcAft>
                <a:spcPct val="0"/>
              </a:spcAft>
              <a:buClrTx/>
              <a:buSzTx/>
              <a:buFontTx/>
              <a:buNone/>
              <a:tabLst/>
              <a:defRPr/>
            </a:pPr>
            <a:fld id="{C2A383E3-29ED-4AB6-A986-45734D9598F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2153"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1920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BC1F5-A4FF-4708-8D99-2E272803A4CF}" type="slidenum">
              <a:rPr lang="en-US"/>
              <a:pPr/>
              <a:t>17</a:t>
            </a:fld>
            <a:endParaRPr lang="en-US"/>
          </a:p>
        </p:txBody>
      </p:sp>
      <p:sp>
        <p:nvSpPr>
          <p:cNvPr id="131074" name="Rectangle 2"/>
          <p:cNvSpPr>
            <a:spLocks noGrp="1" noRot="1" noChangeAspect="1" noChangeArrowheads="1" noTextEdit="1"/>
          </p:cNvSpPr>
          <p:nvPr>
            <p:ph type="sldImg"/>
          </p:nvPr>
        </p:nvSpPr>
        <p:spPr>
          <a:xfrm>
            <a:off x="411163" y="698500"/>
            <a:ext cx="6202362" cy="3489325"/>
          </a:xfrm>
          <a:ln/>
        </p:spPr>
      </p:sp>
      <p:sp>
        <p:nvSpPr>
          <p:cNvPr id="131075" name="Rectangle 3"/>
          <p:cNvSpPr>
            <a:spLocks noGrp="1" noChangeArrowheads="1"/>
          </p:cNvSpPr>
          <p:nvPr>
            <p:ph type="body" idx="1"/>
          </p:nvPr>
        </p:nvSpPr>
        <p:spPr>
          <a:xfrm>
            <a:off x="701993" y="4418700"/>
            <a:ext cx="5615940" cy="4189281"/>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theme we will revisit throughout our discussion today.</a:t>
            </a:r>
          </a:p>
          <a:p>
            <a:r>
              <a:rPr lang="en-CA" dirty="0"/>
              <a:t>We will talk specifically about board effectiveness in normal times and times of crisis</a:t>
            </a:r>
            <a:r>
              <a:rPr lang="en-CA"/>
              <a:t>. </a:t>
            </a:r>
            <a:endParaRPr lang="en-CA" dirty="0"/>
          </a:p>
        </p:txBody>
      </p:sp>
      <p:sp>
        <p:nvSpPr>
          <p:cNvPr id="4" name="Slide Number Placeholder 3"/>
          <p:cNvSpPr>
            <a:spLocks noGrp="1"/>
          </p:cNvSpPr>
          <p:nvPr>
            <p:ph type="sldNum" sz="quarter" idx="5"/>
          </p:nvPr>
        </p:nvSpPr>
        <p:spPr/>
        <p:txBody>
          <a:bodyPr/>
          <a:lstStyle/>
          <a:p>
            <a:pPr marL="0" marR="0" lvl="0" indent="0" algn="r" defTabSz="942153"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15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143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56E56-5A4C-44AD-B62A-898A115BE302}" type="slidenum">
              <a:rPr lang="en-US"/>
              <a:pPr/>
              <a:t>19</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20</a:t>
            </a:fld>
            <a:endParaRPr lang="en-US"/>
          </a:p>
        </p:txBody>
      </p:sp>
    </p:spTree>
    <p:extLst>
      <p:ext uri="{BB962C8B-B14F-4D97-AF65-F5344CB8AC3E}">
        <p14:creationId xmlns:p14="http://schemas.microsoft.com/office/powerpoint/2010/main" val="129413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CA" dirty="0"/>
          </a:p>
        </p:txBody>
      </p:sp>
      <p:sp>
        <p:nvSpPr>
          <p:cNvPr id="4" name="Slide Number Placeholder 3"/>
          <p:cNvSpPr>
            <a:spLocks noGrp="1"/>
          </p:cNvSpPr>
          <p:nvPr>
            <p:ph type="sldNum" sz="quarter" idx="5"/>
          </p:nvPr>
        </p:nvSpPr>
        <p:spPr/>
        <p:txBody>
          <a:bodyPr/>
          <a:lstStyle/>
          <a:p>
            <a:fld id="{0D182500-7D26-4CD3-B8A5-060B3D2C8FE5}" type="slidenum">
              <a:rPr lang="en-CA" smtClean="0"/>
              <a:t>21</a:t>
            </a:fld>
            <a:endParaRPr lang="en-CA"/>
          </a:p>
        </p:txBody>
      </p:sp>
    </p:spTree>
    <p:extLst>
      <p:ext uri="{BB962C8B-B14F-4D97-AF65-F5344CB8AC3E}">
        <p14:creationId xmlns:p14="http://schemas.microsoft.com/office/powerpoint/2010/main" val="183709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22</a:t>
            </a:fld>
            <a:endParaRPr lang="en-US"/>
          </a:p>
        </p:txBody>
      </p:sp>
    </p:spTree>
    <p:extLst>
      <p:ext uri="{BB962C8B-B14F-4D97-AF65-F5344CB8AC3E}">
        <p14:creationId xmlns:p14="http://schemas.microsoft.com/office/powerpoint/2010/main" val="218049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Don’t say you want it all. </a:t>
            </a:r>
          </a:p>
        </p:txBody>
      </p:sp>
      <p:sp>
        <p:nvSpPr>
          <p:cNvPr id="4" name="Slide Number Placeholder 3"/>
          <p:cNvSpPr>
            <a:spLocks noGrp="1"/>
          </p:cNvSpPr>
          <p:nvPr>
            <p:ph type="sldNum" sz="quarter" idx="5"/>
          </p:nvPr>
        </p:nvSpPr>
        <p:spPr/>
        <p:txBody>
          <a:bodyPr/>
          <a:lstStyle/>
          <a:p>
            <a:fld id="{3FD5D138-F100-4410-9391-E313BB361591}" type="slidenum">
              <a:rPr lang="en-US" smtClean="0"/>
              <a:pPr/>
              <a:t>23</a:t>
            </a:fld>
            <a:endParaRPr lang="en-US"/>
          </a:p>
        </p:txBody>
      </p:sp>
    </p:spTree>
    <p:extLst>
      <p:ext uri="{BB962C8B-B14F-4D97-AF65-F5344CB8AC3E}">
        <p14:creationId xmlns:p14="http://schemas.microsoft.com/office/powerpoint/2010/main" val="211465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24</a:t>
            </a:fld>
            <a:endParaRPr lang="en-US"/>
          </a:p>
        </p:txBody>
      </p:sp>
    </p:spTree>
    <p:extLst>
      <p:ext uri="{BB962C8B-B14F-4D97-AF65-F5344CB8AC3E}">
        <p14:creationId xmlns:p14="http://schemas.microsoft.com/office/powerpoint/2010/main" val="57540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42153"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15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2705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25</a:t>
            </a:fld>
            <a:endParaRPr lang="en-US"/>
          </a:p>
        </p:txBody>
      </p:sp>
    </p:spTree>
    <p:extLst>
      <p:ext uri="{BB962C8B-B14F-4D97-AF65-F5344CB8AC3E}">
        <p14:creationId xmlns:p14="http://schemas.microsoft.com/office/powerpoint/2010/main" val="113212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27</a:t>
            </a:fld>
            <a:endParaRPr lang="en-US"/>
          </a:p>
        </p:txBody>
      </p:sp>
    </p:spTree>
    <p:extLst>
      <p:ext uri="{BB962C8B-B14F-4D97-AF65-F5344CB8AC3E}">
        <p14:creationId xmlns:p14="http://schemas.microsoft.com/office/powerpoint/2010/main" val="332792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28</a:t>
            </a:fld>
            <a:endParaRPr lang="en-US"/>
          </a:p>
        </p:txBody>
      </p:sp>
    </p:spTree>
    <p:extLst>
      <p:ext uri="{BB962C8B-B14F-4D97-AF65-F5344CB8AC3E}">
        <p14:creationId xmlns:p14="http://schemas.microsoft.com/office/powerpoint/2010/main" val="2790461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6858" indent="-283407" eaLnBrk="0" hangingPunct="0">
              <a:defRPr>
                <a:solidFill>
                  <a:schemeClr val="tx1"/>
                </a:solidFill>
                <a:latin typeface="Arial" pitchFamily="34" charset="0"/>
              </a:defRPr>
            </a:lvl2pPr>
            <a:lvl3pPr marL="1133627" indent="-226725" eaLnBrk="0" hangingPunct="0">
              <a:defRPr>
                <a:solidFill>
                  <a:schemeClr val="tx1"/>
                </a:solidFill>
                <a:latin typeface="Arial" pitchFamily="34" charset="0"/>
              </a:defRPr>
            </a:lvl3pPr>
            <a:lvl4pPr marL="1587078" indent="-226725" eaLnBrk="0" hangingPunct="0">
              <a:defRPr>
                <a:solidFill>
                  <a:schemeClr val="tx1"/>
                </a:solidFill>
                <a:latin typeface="Arial" pitchFamily="34" charset="0"/>
              </a:defRPr>
            </a:lvl4pPr>
            <a:lvl5pPr marL="2040529" indent="-226725" eaLnBrk="0" hangingPunct="0">
              <a:defRPr>
                <a:solidFill>
                  <a:schemeClr val="tx1"/>
                </a:solidFill>
                <a:latin typeface="Arial" pitchFamily="34" charset="0"/>
              </a:defRPr>
            </a:lvl5pPr>
            <a:lvl6pPr marL="2493980" indent="-226725" eaLnBrk="0" fontAlgn="base" hangingPunct="0">
              <a:spcBef>
                <a:spcPct val="0"/>
              </a:spcBef>
              <a:spcAft>
                <a:spcPct val="0"/>
              </a:spcAft>
              <a:defRPr>
                <a:solidFill>
                  <a:schemeClr val="tx1"/>
                </a:solidFill>
                <a:latin typeface="Arial" pitchFamily="34" charset="0"/>
              </a:defRPr>
            </a:lvl6pPr>
            <a:lvl7pPr marL="2947431" indent="-226725" eaLnBrk="0" fontAlgn="base" hangingPunct="0">
              <a:spcBef>
                <a:spcPct val="0"/>
              </a:spcBef>
              <a:spcAft>
                <a:spcPct val="0"/>
              </a:spcAft>
              <a:defRPr>
                <a:solidFill>
                  <a:schemeClr val="tx1"/>
                </a:solidFill>
                <a:latin typeface="Arial" pitchFamily="34" charset="0"/>
              </a:defRPr>
            </a:lvl7pPr>
            <a:lvl8pPr marL="3400882" indent="-226725" eaLnBrk="0" fontAlgn="base" hangingPunct="0">
              <a:spcBef>
                <a:spcPct val="0"/>
              </a:spcBef>
              <a:spcAft>
                <a:spcPct val="0"/>
              </a:spcAft>
              <a:defRPr>
                <a:solidFill>
                  <a:schemeClr val="tx1"/>
                </a:solidFill>
                <a:latin typeface="Arial" pitchFamily="34" charset="0"/>
              </a:defRPr>
            </a:lvl8pPr>
            <a:lvl9pPr marL="3854333" indent="-226725" eaLnBrk="0" fontAlgn="base" hangingPunct="0">
              <a:spcBef>
                <a:spcPct val="0"/>
              </a:spcBef>
              <a:spcAft>
                <a:spcPct val="0"/>
              </a:spcAft>
              <a:defRPr>
                <a:solidFill>
                  <a:schemeClr val="tx1"/>
                </a:solidFill>
                <a:latin typeface="Arial" pitchFamily="34" charset="0"/>
              </a:defRPr>
            </a:lvl9pPr>
          </a:lstStyle>
          <a:p>
            <a:pPr eaLnBrk="1" hangingPunct="1"/>
            <a:fld id="{62FB11A0-A078-4D87-8E47-9B4769728140}" type="slidenum">
              <a:rPr lang="en-US" smtClean="0"/>
              <a:pPr eaLnBrk="1" hangingPunct="1"/>
              <a:t>29</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A1BBBAD-0351-4ED7-89E0-1BAD76DB0AA4}" type="slidenum">
              <a:rPr lang="en-US" smtClean="0"/>
              <a:pPr/>
              <a:t>30</a:t>
            </a:fld>
            <a:endParaRPr lang="en-US"/>
          </a:p>
        </p:txBody>
      </p:sp>
    </p:spTree>
    <p:extLst>
      <p:ext uri="{BB962C8B-B14F-4D97-AF65-F5344CB8AC3E}">
        <p14:creationId xmlns:p14="http://schemas.microsoft.com/office/powerpoint/2010/main" val="1997775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2658A-7B00-4D7C-99D7-E6C6B4D14E08}" type="slidenum">
              <a:rPr lang="en-US"/>
              <a:pPr/>
              <a:t>31</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8185D3-9B87-4CA0-8842-FBB1CC6E98E2}" type="slidenum">
              <a:rPr lang="en-US"/>
              <a:pPr/>
              <a:t>32</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A1BBBAD-0351-4ED7-89E0-1BAD76DB0AA4}" type="slidenum">
              <a:rPr lang="en-US" smtClean="0"/>
              <a:pPr/>
              <a:t>33</a:t>
            </a:fld>
            <a:endParaRPr lang="en-US"/>
          </a:p>
        </p:txBody>
      </p:sp>
    </p:spTree>
    <p:extLst>
      <p:ext uri="{BB962C8B-B14F-4D97-AF65-F5344CB8AC3E}">
        <p14:creationId xmlns:p14="http://schemas.microsoft.com/office/powerpoint/2010/main" val="723695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42153"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15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50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76D05-FCA5-4E96-9985-E4D8E1ED6548}" type="slidenum">
              <a:rPr lang="en-US"/>
              <a:pPr/>
              <a:t>7</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24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67950-EEDB-4AF7-8240-1D655F75B18F}" type="slidenum">
              <a:rPr lang="en-US"/>
              <a:pPr/>
              <a:t>9</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2D8A-89B7-4DD0-9149-DE4A60E39F21}" type="slidenum">
              <a:rPr lang="en-US"/>
              <a:pPr/>
              <a:t>10</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B3935-E518-4033-9728-9321329D0A18}" type="slidenum">
              <a:rPr lang="en-US"/>
              <a:pPr/>
              <a:t>11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17370-5669-4A48-A9C5-31E7B160527E}" type="slidenum">
              <a:rPr lang="en-US"/>
              <a:pPr/>
              <a:t>12</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20602-D589-4990-B096-878CD16352FB}" type="slidenum">
              <a:rPr lang="en-US"/>
              <a:pPr/>
              <a:t>13</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846ADE-7F5E-4F60-8C86-5D2D5EF0F092}" type="datetimeFigureOut">
              <a:rPr lang="en-US" smtClean="0"/>
              <a:pPr/>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46ADE-7F5E-4F60-8C86-5D2D5EF0F092}" type="datetimeFigureOut">
              <a:rPr lang="en-US" smtClean="0"/>
              <a:pPr/>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7" name="Picture Placeholder 2"/>
          <p:cNvSpPr>
            <a:spLocks noGrp="1"/>
          </p:cNvSpPr>
          <p:nvPr>
            <p:ph type="pic" sz="quarter" idx="14"/>
          </p:nvPr>
        </p:nvSpPr>
        <p:spPr>
          <a:xfrm>
            <a:off x="926758" y="1780033"/>
            <a:ext cx="3451654" cy="428715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8" name="Picture Placeholder 2"/>
          <p:cNvSpPr>
            <a:spLocks noGrp="1"/>
          </p:cNvSpPr>
          <p:nvPr>
            <p:ph type="pic" sz="quarter" idx="15"/>
          </p:nvPr>
        </p:nvSpPr>
        <p:spPr>
          <a:xfrm>
            <a:off x="4378412" y="1780033"/>
            <a:ext cx="3451654" cy="428715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2"/>
          <p:cNvSpPr>
            <a:spLocks noGrp="1"/>
          </p:cNvSpPr>
          <p:nvPr>
            <p:ph type="pic" sz="quarter" idx="16"/>
          </p:nvPr>
        </p:nvSpPr>
        <p:spPr>
          <a:xfrm>
            <a:off x="7830066" y="1780033"/>
            <a:ext cx="3451654" cy="428715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8286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29" name="TextBox 28"/>
          <p:cNvSpPr txBox="1"/>
          <p:nvPr userDrawn="1"/>
        </p:nvSpPr>
        <p:spPr>
          <a:xfrm rot="5400000" flipH="1">
            <a:off x="10220445" y="1525300"/>
            <a:ext cx="3296825" cy="246221"/>
          </a:xfrm>
          <a:prstGeom prst="rect">
            <a:avLst/>
          </a:prstGeom>
          <a:noFill/>
        </p:spPr>
        <p:txBody>
          <a:bodyPr wrap="square" rtlCol="0">
            <a:spAutoFit/>
          </a:bodyPr>
          <a:lstStyle>
            <a:defPPr>
              <a:defRPr lang="en-US"/>
            </a:defPPr>
            <a:lvl1pPr>
              <a:defRPr sz="1000" spc="600">
                <a:latin typeface="Montserrat" panose="02000000000000000000" pitchFamily="2" charset="0"/>
                <a:cs typeface="Montserrat" panose="02000000000000000000" pitchFamily="2" charset="0"/>
              </a:defRPr>
            </a:lvl1pPr>
          </a:lstStyle>
          <a:p>
            <a:pPr algn="r"/>
            <a:r>
              <a:rPr lang="en-US" dirty="0">
                <a:solidFill>
                  <a:srgbClr val="878787">
                    <a:lumMod val="60000"/>
                    <a:lumOff val="40000"/>
                  </a:srgbClr>
                </a:solidFill>
                <a:latin typeface="+mn-lt"/>
              </a:rPr>
              <a:t>WRITE SOMETHING</a:t>
            </a:r>
          </a:p>
        </p:txBody>
      </p:sp>
      <p:sp>
        <p:nvSpPr>
          <p:cNvPr id="30" name="TextBox 29"/>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latin typeface="Montserrat Semi Bold" panose="00000700000000000000" pitchFamily="50" charset="0"/>
              </a:rPr>
              <a:pPr lvl="0" algn="r"/>
              <a:t>‹#›</a:t>
            </a:fld>
            <a:endParaRPr lang="id-ID" b="0" dirty="0">
              <a:latin typeface="Montserrat Semi Bold" panose="00000700000000000000" pitchFamily="50" charset="0"/>
            </a:endParaRPr>
          </a:p>
        </p:txBody>
      </p:sp>
      <p:sp>
        <p:nvSpPr>
          <p:cNvPr id="31" name="Picture Placeholder 2"/>
          <p:cNvSpPr>
            <a:spLocks noGrp="1"/>
          </p:cNvSpPr>
          <p:nvPr>
            <p:ph type="pic" sz="quarter" idx="14"/>
          </p:nvPr>
        </p:nvSpPr>
        <p:spPr>
          <a:xfrm>
            <a:off x="757993" y="76930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2" name="Picture Placeholder 2"/>
          <p:cNvSpPr>
            <a:spLocks noGrp="1"/>
          </p:cNvSpPr>
          <p:nvPr>
            <p:ph type="pic" sz="quarter" idx="15"/>
          </p:nvPr>
        </p:nvSpPr>
        <p:spPr>
          <a:xfrm>
            <a:off x="757993" y="353945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3" name="Picture Placeholder 2"/>
          <p:cNvSpPr>
            <a:spLocks noGrp="1"/>
          </p:cNvSpPr>
          <p:nvPr>
            <p:ph type="pic" sz="quarter" idx="17"/>
          </p:nvPr>
        </p:nvSpPr>
        <p:spPr>
          <a:xfrm>
            <a:off x="3528146" y="769300"/>
            <a:ext cx="2624459" cy="539461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3337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fltVal val="0"/>
                                          </p:val>
                                        </p:tav>
                                        <p:tav tm="100000">
                                          <p:val>
                                            <p:strVal val="#ppt_h"/>
                                          </p:val>
                                        </p:tav>
                                      </p:tavLst>
                                    </p:anim>
                                    <p:animEffect transition="in" filter="fade">
                                      <p:cBhvr>
                                        <p:cTn id="9" dur="750"/>
                                        <p:tgtEl>
                                          <p:spTgt spid="31"/>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33"/>
                                        </p:tgtEl>
                                        <p:attrNameLst>
                                          <p:attrName>style.visibility</p:attrName>
                                        </p:attrNameLst>
                                      </p:cBhvr>
                                      <p:to>
                                        <p:strVal val="visible"/>
                                      </p:to>
                                    </p:set>
                                    <p:anim calcmode="lin" valueType="num">
                                      <p:cBhvr>
                                        <p:cTn id="12" dur="750" fill="hold"/>
                                        <p:tgtEl>
                                          <p:spTgt spid="33"/>
                                        </p:tgtEl>
                                        <p:attrNameLst>
                                          <p:attrName>ppt_w</p:attrName>
                                        </p:attrNameLst>
                                      </p:cBhvr>
                                      <p:tavLst>
                                        <p:tav tm="0">
                                          <p:val>
                                            <p:fltVal val="0"/>
                                          </p:val>
                                        </p:tav>
                                        <p:tav tm="100000">
                                          <p:val>
                                            <p:strVal val="#ppt_w"/>
                                          </p:val>
                                        </p:tav>
                                      </p:tavLst>
                                    </p:anim>
                                    <p:anim calcmode="lin" valueType="num">
                                      <p:cBhvr>
                                        <p:cTn id="13" dur="750" fill="hold"/>
                                        <p:tgtEl>
                                          <p:spTgt spid="33"/>
                                        </p:tgtEl>
                                        <p:attrNameLst>
                                          <p:attrName>ppt_h</p:attrName>
                                        </p:attrNameLst>
                                      </p:cBhvr>
                                      <p:tavLst>
                                        <p:tav tm="0">
                                          <p:val>
                                            <p:fltVal val="0"/>
                                          </p:val>
                                        </p:tav>
                                        <p:tav tm="100000">
                                          <p:val>
                                            <p:strVal val="#ppt_h"/>
                                          </p:val>
                                        </p:tav>
                                      </p:tavLst>
                                    </p:anim>
                                    <p:animEffect transition="in" filter="fade">
                                      <p:cBhvr>
                                        <p:cTn id="14" dur="750"/>
                                        <p:tgtEl>
                                          <p:spTgt spid="33"/>
                                        </p:tgtEl>
                                      </p:cBhvr>
                                    </p:animEffect>
                                  </p:childTnLst>
                                </p:cTn>
                              </p:par>
                              <p:par>
                                <p:cTn id="15" presetID="53" presetClass="entr" presetSubtype="16" fill="hold" grpId="0" nodeType="withEffect">
                                  <p:stCondLst>
                                    <p:cond delay="600"/>
                                  </p:stCondLst>
                                  <p:childTnLst>
                                    <p:set>
                                      <p:cBhvr>
                                        <p:cTn id="16" dur="1" fill="hold">
                                          <p:stCondLst>
                                            <p:cond delay="0"/>
                                          </p:stCondLst>
                                        </p:cTn>
                                        <p:tgtEl>
                                          <p:spTgt spid="32"/>
                                        </p:tgtEl>
                                        <p:attrNameLst>
                                          <p:attrName>style.visibility</p:attrName>
                                        </p:attrNameLst>
                                      </p:cBhvr>
                                      <p:to>
                                        <p:strVal val="visible"/>
                                      </p:to>
                                    </p:set>
                                    <p:anim calcmode="lin" valueType="num">
                                      <p:cBhvr>
                                        <p:cTn id="17" dur="750" fill="hold"/>
                                        <p:tgtEl>
                                          <p:spTgt spid="32"/>
                                        </p:tgtEl>
                                        <p:attrNameLst>
                                          <p:attrName>ppt_w</p:attrName>
                                        </p:attrNameLst>
                                      </p:cBhvr>
                                      <p:tavLst>
                                        <p:tav tm="0">
                                          <p:val>
                                            <p:fltVal val="0"/>
                                          </p:val>
                                        </p:tav>
                                        <p:tav tm="100000">
                                          <p:val>
                                            <p:strVal val="#ppt_w"/>
                                          </p:val>
                                        </p:tav>
                                      </p:tavLst>
                                    </p:anim>
                                    <p:anim calcmode="lin" valueType="num">
                                      <p:cBhvr>
                                        <p:cTn id="18" dur="750" fill="hold"/>
                                        <p:tgtEl>
                                          <p:spTgt spid="32"/>
                                        </p:tgtEl>
                                        <p:attrNameLst>
                                          <p:attrName>ppt_h</p:attrName>
                                        </p:attrNameLst>
                                      </p:cBhvr>
                                      <p:tavLst>
                                        <p:tav tm="0">
                                          <p:val>
                                            <p:fltVal val="0"/>
                                          </p:val>
                                        </p:tav>
                                        <p:tav tm="100000">
                                          <p:val>
                                            <p:strVal val="#ppt_h"/>
                                          </p:val>
                                        </p:tav>
                                      </p:tavLst>
                                    </p:anim>
                                    <p:animEffect transition="in" filter="fade">
                                      <p:cBhvr>
                                        <p:cTn id="19"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26" name="Picture Placeholder 2"/>
          <p:cNvSpPr>
            <a:spLocks noGrp="1"/>
          </p:cNvSpPr>
          <p:nvPr>
            <p:ph type="pic" sz="quarter" idx="14"/>
          </p:nvPr>
        </p:nvSpPr>
        <p:spPr>
          <a:xfrm>
            <a:off x="757993" y="76930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7" name="Picture Placeholder 2"/>
          <p:cNvSpPr>
            <a:spLocks noGrp="1"/>
          </p:cNvSpPr>
          <p:nvPr>
            <p:ph type="pic" sz="quarter" idx="15"/>
          </p:nvPr>
        </p:nvSpPr>
        <p:spPr>
          <a:xfrm>
            <a:off x="757993" y="353945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0" name="TextBox 29"/>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latin typeface="Montserrat Semi Bold" panose="00000700000000000000" pitchFamily="50" charset="0"/>
              </a:rPr>
              <a:pPr lvl="0" algn="r"/>
              <a:t>‹#›</a:t>
            </a:fld>
            <a:endParaRPr lang="id-ID" b="0" dirty="0">
              <a:latin typeface="Montserrat Semi Bold" panose="00000700000000000000" pitchFamily="50" charset="0"/>
            </a:endParaRPr>
          </a:p>
        </p:txBody>
      </p:sp>
      <p:sp>
        <p:nvSpPr>
          <p:cNvPr id="7" name="Picture Placeholder 2"/>
          <p:cNvSpPr>
            <a:spLocks noGrp="1"/>
          </p:cNvSpPr>
          <p:nvPr>
            <p:ph type="pic" sz="quarter" idx="17"/>
          </p:nvPr>
        </p:nvSpPr>
        <p:spPr>
          <a:xfrm>
            <a:off x="3528146" y="769301"/>
            <a:ext cx="2624459"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8" name="Picture Placeholder 2"/>
          <p:cNvSpPr>
            <a:spLocks noGrp="1"/>
          </p:cNvSpPr>
          <p:nvPr>
            <p:ph type="pic" sz="quarter" idx="18"/>
          </p:nvPr>
        </p:nvSpPr>
        <p:spPr>
          <a:xfrm>
            <a:off x="3528144" y="3539452"/>
            <a:ext cx="2624461"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31589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600"/>
                                  </p:stCondLst>
                                  <p:childTnLst>
                                    <p:set>
                                      <p:cBhvr>
                                        <p:cTn id="16" dur="1" fill="hold">
                                          <p:stCondLst>
                                            <p:cond delay="0"/>
                                          </p:stCondLst>
                                        </p:cTn>
                                        <p:tgtEl>
                                          <p:spTgt spid="7"/>
                                        </p:tgtEl>
                                        <p:attrNameLst>
                                          <p:attrName>style.visibility</p:attrName>
                                        </p:attrNameLst>
                                      </p:cBhvr>
                                      <p:to>
                                        <p:strVal val="visible"/>
                                      </p:to>
                                    </p:set>
                                    <p:anim calcmode="lin" valueType="num">
                                      <p:cBhvr>
                                        <p:cTn id="17" dur="750" fill="hold"/>
                                        <p:tgtEl>
                                          <p:spTgt spid="7"/>
                                        </p:tgtEl>
                                        <p:attrNameLst>
                                          <p:attrName>ppt_w</p:attrName>
                                        </p:attrNameLst>
                                      </p:cBhvr>
                                      <p:tavLst>
                                        <p:tav tm="0">
                                          <p:val>
                                            <p:fltVal val="0"/>
                                          </p:val>
                                        </p:tav>
                                        <p:tav tm="100000">
                                          <p:val>
                                            <p:strVal val="#ppt_w"/>
                                          </p:val>
                                        </p:tav>
                                      </p:tavLst>
                                    </p:anim>
                                    <p:anim calcmode="lin" valueType="num">
                                      <p:cBhvr>
                                        <p:cTn id="18" dur="750" fill="hold"/>
                                        <p:tgtEl>
                                          <p:spTgt spid="7"/>
                                        </p:tgtEl>
                                        <p:attrNameLst>
                                          <p:attrName>ppt_h</p:attrName>
                                        </p:attrNameLst>
                                      </p:cBhvr>
                                      <p:tavLst>
                                        <p:tav tm="0">
                                          <p:val>
                                            <p:fltVal val="0"/>
                                          </p:val>
                                        </p:tav>
                                        <p:tav tm="100000">
                                          <p:val>
                                            <p:strVal val="#ppt_h"/>
                                          </p:val>
                                        </p:tav>
                                      </p:tavLst>
                                    </p:anim>
                                    <p:animEffect transition="in" filter="fade">
                                      <p:cBhvr>
                                        <p:cTn id="19" dur="750"/>
                                        <p:tgtEl>
                                          <p:spTgt spid="7"/>
                                        </p:tgtEl>
                                      </p:cBhvr>
                                    </p:animEffect>
                                  </p:childTnLst>
                                </p:cTn>
                              </p:par>
                              <p:par>
                                <p:cTn id="20" presetID="53" presetClass="entr" presetSubtype="16" fill="hold" grpId="0" nodeType="withEffect">
                                  <p:stCondLst>
                                    <p:cond delay="90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7" grpId="0" animBg="1"/>
      <p:bldP spid="8"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4" name="Picture Placeholder 2"/>
          <p:cNvSpPr>
            <a:spLocks noGrp="1"/>
          </p:cNvSpPr>
          <p:nvPr>
            <p:ph type="pic" sz="quarter" idx="10"/>
          </p:nvPr>
        </p:nvSpPr>
        <p:spPr>
          <a:xfrm>
            <a:off x="698226" y="1880973"/>
            <a:ext cx="5397374" cy="4088754"/>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5" name="Picture Placeholder 2"/>
          <p:cNvSpPr>
            <a:spLocks noGrp="1"/>
          </p:cNvSpPr>
          <p:nvPr>
            <p:ph type="pic" sz="quarter" idx="11"/>
          </p:nvPr>
        </p:nvSpPr>
        <p:spPr>
          <a:xfrm>
            <a:off x="6095600"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2"/>
          <p:cNvSpPr>
            <a:spLocks noGrp="1"/>
          </p:cNvSpPr>
          <p:nvPr>
            <p:ph type="pic" sz="quarter" idx="13"/>
          </p:nvPr>
        </p:nvSpPr>
        <p:spPr>
          <a:xfrm>
            <a:off x="8793933" y="3925350"/>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42498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18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fill="hold" grpId="0" nodeType="withEffect">
                                  <p:stCondLst>
                                    <p:cond delay="27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fltVal val="0"/>
                                          </p:val>
                                        </p:tav>
                                        <p:tav tm="100000">
                                          <p:val>
                                            <p:strVal val="#ppt_w"/>
                                          </p:val>
                                        </p:tav>
                                      </p:tavLst>
                                    </p:anim>
                                    <p:anim calcmode="lin" valueType="num">
                                      <p:cBhvr>
                                        <p:cTn id="18" dur="750" fill="hold"/>
                                        <p:tgtEl>
                                          <p:spTgt spid="17"/>
                                        </p:tgtEl>
                                        <p:attrNameLst>
                                          <p:attrName>ppt_h</p:attrName>
                                        </p:attrNameLst>
                                      </p:cBhvr>
                                      <p:tavLst>
                                        <p:tav tm="0">
                                          <p:val>
                                            <p:fltVal val="0"/>
                                          </p:val>
                                        </p:tav>
                                        <p:tav tm="100000">
                                          <p:val>
                                            <p:strVal val="#ppt_h"/>
                                          </p:val>
                                        </p:tav>
                                      </p:tavLst>
                                    </p:anim>
                                    <p:animEffect transition="in" filter="fade">
                                      <p:cBhvr>
                                        <p:cTn id="1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4"/>
          </p:nvPr>
        </p:nvSpPr>
        <p:spPr>
          <a:xfrm>
            <a:off x="929639" y="2041158"/>
            <a:ext cx="4912233" cy="286011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2" name="Picture Placeholder 2"/>
          <p:cNvSpPr>
            <a:spLocks noGrp="1"/>
          </p:cNvSpPr>
          <p:nvPr>
            <p:ph type="pic" sz="quarter" idx="15"/>
          </p:nvPr>
        </p:nvSpPr>
        <p:spPr>
          <a:xfrm>
            <a:off x="6350127" y="2041158"/>
            <a:ext cx="4912233" cy="286011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68268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par>
                                <p:cTn id="10" presetID="53" presetClass="entr" presetSubtype="16" fill="hold" grpId="0" nodeType="withEffect">
                                  <p:stCondLst>
                                    <p:cond delay="18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6" name="Picture Placeholder 2"/>
          <p:cNvSpPr>
            <a:spLocks noGrp="1"/>
          </p:cNvSpPr>
          <p:nvPr>
            <p:ph type="pic" sz="quarter" idx="14"/>
          </p:nvPr>
        </p:nvSpPr>
        <p:spPr>
          <a:xfrm>
            <a:off x="1133611"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8"/>
          </p:nvPr>
        </p:nvSpPr>
        <p:spPr>
          <a:xfrm>
            <a:off x="4515848"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9"/>
          </p:nvPr>
        </p:nvSpPr>
        <p:spPr>
          <a:xfrm>
            <a:off x="7898090"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3" name="Picture Placeholder 2"/>
          <p:cNvSpPr>
            <a:spLocks noGrp="1"/>
          </p:cNvSpPr>
          <p:nvPr>
            <p:ph type="pic" sz="quarter" idx="20"/>
          </p:nvPr>
        </p:nvSpPr>
        <p:spPr>
          <a:xfrm>
            <a:off x="1133611"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4" name="Picture Placeholder 2"/>
          <p:cNvSpPr>
            <a:spLocks noGrp="1"/>
          </p:cNvSpPr>
          <p:nvPr>
            <p:ph type="pic" sz="quarter" idx="21"/>
          </p:nvPr>
        </p:nvSpPr>
        <p:spPr>
          <a:xfrm>
            <a:off x="4515848"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5" name="Picture Placeholder 2"/>
          <p:cNvSpPr>
            <a:spLocks noGrp="1"/>
          </p:cNvSpPr>
          <p:nvPr>
            <p:ph type="pic" sz="quarter" idx="22"/>
          </p:nvPr>
        </p:nvSpPr>
        <p:spPr>
          <a:xfrm>
            <a:off x="7898090"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9985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par>
                                <p:cTn id="10" presetID="53" presetClass="entr" presetSubtype="16" fill="hold" grpId="0" nodeType="withEffect">
                                  <p:stCondLst>
                                    <p:cond delay="180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par>
                                <p:cTn id="15" presetID="53" presetClass="entr" presetSubtype="16" fill="hold" grpId="0" nodeType="withEffect">
                                  <p:stCondLst>
                                    <p:cond delay="21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750" fill="hold"/>
                                        <p:tgtEl>
                                          <p:spTgt spid="22"/>
                                        </p:tgtEl>
                                        <p:attrNameLst>
                                          <p:attrName>ppt_w</p:attrName>
                                        </p:attrNameLst>
                                      </p:cBhvr>
                                      <p:tavLst>
                                        <p:tav tm="0">
                                          <p:val>
                                            <p:fltVal val="0"/>
                                          </p:val>
                                        </p:tav>
                                        <p:tav tm="100000">
                                          <p:val>
                                            <p:strVal val="#ppt_w"/>
                                          </p:val>
                                        </p:tav>
                                      </p:tavLst>
                                    </p:anim>
                                    <p:anim calcmode="lin" valueType="num">
                                      <p:cBhvr>
                                        <p:cTn id="18" dur="750" fill="hold"/>
                                        <p:tgtEl>
                                          <p:spTgt spid="22"/>
                                        </p:tgtEl>
                                        <p:attrNameLst>
                                          <p:attrName>ppt_h</p:attrName>
                                        </p:attrNameLst>
                                      </p:cBhvr>
                                      <p:tavLst>
                                        <p:tav tm="0">
                                          <p:val>
                                            <p:fltVal val="0"/>
                                          </p:val>
                                        </p:tav>
                                        <p:tav tm="100000">
                                          <p:val>
                                            <p:strVal val="#ppt_h"/>
                                          </p:val>
                                        </p:tav>
                                      </p:tavLst>
                                    </p:anim>
                                    <p:animEffect transition="in" filter="fade">
                                      <p:cBhvr>
                                        <p:cTn id="19" dur="750"/>
                                        <p:tgtEl>
                                          <p:spTgt spid="22"/>
                                        </p:tgtEl>
                                      </p:cBhvr>
                                    </p:animEffect>
                                  </p:childTnLst>
                                </p:cTn>
                              </p:par>
                              <p:par>
                                <p:cTn id="20" presetID="53" presetClass="entr" presetSubtype="16" fill="hold" grpId="0" nodeType="withEffect">
                                  <p:stCondLst>
                                    <p:cond delay="24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750" fill="hold"/>
                                        <p:tgtEl>
                                          <p:spTgt spid="23"/>
                                        </p:tgtEl>
                                        <p:attrNameLst>
                                          <p:attrName>ppt_w</p:attrName>
                                        </p:attrNameLst>
                                      </p:cBhvr>
                                      <p:tavLst>
                                        <p:tav tm="0">
                                          <p:val>
                                            <p:fltVal val="0"/>
                                          </p:val>
                                        </p:tav>
                                        <p:tav tm="100000">
                                          <p:val>
                                            <p:strVal val="#ppt_w"/>
                                          </p:val>
                                        </p:tav>
                                      </p:tavLst>
                                    </p:anim>
                                    <p:anim calcmode="lin" valueType="num">
                                      <p:cBhvr>
                                        <p:cTn id="23" dur="750" fill="hold"/>
                                        <p:tgtEl>
                                          <p:spTgt spid="23"/>
                                        </p:tgtEl>
                                        <p:attrNameLst>
                                          <p:attrName>ppt_h</p:attrName>
                                        </p:attrNameLst>
                                      </p:cBhvr>
                                      <p:tavLst>
                                        <p:tav tm="0">
                                          <p:val>
                                            <p:fltVal val="0"/>
                                          </p:val>
                                        </p:tav>
                                        <p:tav tm="100000">
                                          <p:val>
                                            <p:strVal val="#ppt_h"/>
                                          </p:val>
                                        </p:tav>
                                      </p:tavLst>
                                    </p:anim>
                                    <p:animEffect transition="in" filter="fade">
                                      <p:cBhvr>
                                        <p:cTn id="24" dur="750"/>
                                        <p:tgtEl>
                                          <p:spTgt spid="23"/>
                                        </p:tgtEl>
                                      </p:cBhvr>
                                    </p:animEffect>
                                  </p:childTnLst>
                                </p:cTn>
                              </p:par>
                              <p:par>
                                <p:cTn id="25" presetID="53" presetClass="entr" presetSubtype="16" fill="hold" grpId="0" nodeType="withEffect">
                                  <p:stCondLst>
                                    <p:cond delay="270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Effect transition="in" filter="fade">
                                      <p:cBhvr>
                                        <p:cTn id="29" dur="750"/>
                                        <p:tgtEl>
                                          <p:spTgt spid="24"/>
                                        </p:tgtEl>
                                      </p:cBhvr>
                                    </p:animEffect>
                                  </p:childTnLst>
                                </p:cTn>
                              </p:par>
                              <p:par>
                                <p:cTn id="30" presetID="53" presetClass="entr" presetSubtype="16" fill="hold" grpId="0" nodeType="withEffect">
                                  <p:stCondLst>
                                    <p:cond delay="3000"/>
                                  </p:stCondLst>
                                  <p:childTnLst>
                                    <p:set>
                                      <p:cBhvr>
                                        <p:cTn id="31" dur="1" fill="hold">
                                          <p:stCondLst>
                                            <p:cond delay="0"/>
                                          </p:stCondLst>
                                        </p:cTn>
                                        <p:tgtEl>
                                          <p:spTgt spid="25"/>
                                        </p:tgtEl>
                                        <p:attrNameLst>
                                          <p:attrName>style.visibility</p:attrName>
                                        </p:attrNameLst>
                                      </p:cBhvr>
                                      <p:to>
                                        <p:strVal val="visible"/>
                                      </p:to>
                                    </p:set>
                                    <p:anim calcmode="lin" valueType="num">
                                      <p:cBhvr>
                                        <p:cTn id="32" dur="750" fill="hold"/>
                                        <p:tgtEl>
                                          <p:spTgt spid="25"/>
                                        </p:tgtEl>
                                        <p:attrNameLst>
                                          <p:attrName>ppt_w</p:attrName>
                                        </p:attrNameLst>
                                      </p:cBhvr>
                                      <p:tavLst>
                                        <p:tav tm="0">
                                          <p:val>
                                            <p:fltVal val="0"/>
                                          </p:val>
                                        </p:tav>
                                        <p:tav tm="100000">
                                          <p:val>
                                            <p:strVal val="#ppt_w"/>
                                          </p:val>
                                        </p:tav>
                                      </p:tavLst>
                                    </p:anim>
                                    <p:anim calcmode="lin" valueType="num">
                                      <p:cBhvr>
                                        <p:cTn id="33" dur="750" fill="hold"/>
                                        <p:tgtEl>
                                          <p:spTgt spid="25"/>
                                        </p:tgtEl>
                                        <p:attrNameLst>
                                          <p:attrName>ppt_h</p:attrName>
                                        </p:attrNameLst>
                                      </p:cBhvr>
                                      <p:tavLst>
                                        <p:tav tm="0">
                                          <p:val>
                                            <p:fltVal val="0"/>
                                          </p:val>
                                        </p:tav>
                                        <p:tav tm="100000">
                                          <p:val>
                                            <p:strVal val="#ppt_h"/>
                                          </p:val>
                                        </p:tav>
                                      </p:tavLst>
                                    </p:anim>
                                    <p:animEffect transition="in" filter="fade">
                                      <p:cBhvr>
                                        <p:cTn id="34"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animBg="1"/>
      <p:bldP spid="24" grpId="0" animBg="1"/>
      <p:bldP spid="25"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21" name="Picture Placeholder 2"/>
          <p:cNvSpPr>
            <a:spLocks noGrp="1"/>
          </p:cNvSpPr>
          <p:nvPr>
            <p:ph type="pic" sz="quarter" idx="14"/>
          </p:nvPr>
        </p:nvSpPr>
        <p:spPr>
          <a:xfrm>
            <a:off x="698227"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5"/>
          </p:nvPr>
        </p:nvSpPr>
        <p:spPr>
          <a:xfrm>
            <a:off x="3464146"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3" name="Picture Placeholder 2"/>
          <p:cNvSpPr>
            <a:spLocks noGrp="1"/>
          </p:cNvSpPr>
          <p:nvPr>
            <p:ph type="pic" sz="quarter" idx="16"/>
          </p:nvPr>
        </p:nvSpPr>
        <p:spPr>
          <a:xfrm>
            <a:off x="6230075"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4" name="Picture Placeholder 2"/>
          <p:cNvSpPr>
            <a:spLocks noGrp="1"/>
          </p:cNvSpPr>
          <p:nvPr>
            <p:ph type="pic" sz="quarter" idx="17"/>
          </p:nvPr>
        </p:nvSpPr>
        <p:spPr>
          <a:xfrm>
            <a:off x="8995989"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5" name="Picture Placeholder 2"/>
          <p:cNvSpPr>
            <a:spLocks noGrp="1"/>
          </p:cNvSpPr>
          <p:nvPr>
            <p:ph type="pic" sz="quarter" idx="18"/>
          </p:nvPr>
        </p:nvSpPr>
        <p:spPr>
          <a:xfrm>
            <a:off x="698227"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6" name="Picture Placeholder 2"/>
          <p:cNvSpPr>
            <a:spLocks noGrp="1"/>
          </p:cNvSpPr>
          <p:nvPr>
            <p:ph type="pic" sz="quarter" idx="19"/>
          </p:nvPr>
        </p:nvSpPr>
        <p:spPr>
          <a:xfrm>
            <a:off x="3464146"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7" name="Picture Placeholder 2"/>
          <p:cNvSpPr>
            <a:spLocks noGrp="1"/>
          </p:cNvSpPr>
          <p:nvPr>
            <p:ph type="pic" sz="quarter" idx="20"/>
          </p:nvPr>
        </p:nvSpPr>
        <p:spPr>
          <a:xfrm>
            <a:off x="6230075"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8" name="Picture Placeholder 2"/>
          <p:cNvSpPr>
            <a:spLocks noGrp="1"/>
          </p:cNvSpPr>
          <p:nvPr>
            <p:ph type="pic" sz="quarter" idx="21"/>
          </p:nvPr>
        </p:nvSpPr>
        <p:spPr>
          <a:xfrm>
            <a:off x="8995989"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54575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ppt_x</p:attrName>
                                        </p:attrNameLst>
                                      </p:cBhvr>
                                      <p:tavLst>
                                        <p:tav tm="0">
                                          <p:val>
                                            <p:strVal val="#ppt_x"/>
                                          </p:val>
                                        </p:tav>
                                        <p:tav tm="100000">
                                          <p:val>
                                            <p:strVal val="#ppt_x"/>
                                          </p:val>
                                        </p:tav>
                                      </p:tavLst>
                                    </p:anim>
                                    <p:anim calcmode="lin" valueType="num">
                                      <p:cBhvr>
                                        <p:cTn id="9" dur="675" decel="100000" fill="hold"/>
                                        <p:tgtEl>
                                          <p:spTgt spid="2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9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750"/>
                                        <p:tgtEl>
                                          <p:spTgt spid="22"/>
                                        </p:tgtEl>
                                      </p:cBhvr>
                                    </p:animEffect>
                                    <p:anim calcmode="lin" valueType="num">
                                      <p:cBhvr>
                                        <p:cTn id="14" dur="750" fill="hold"/>
                                        <p:tgtEl>
                                          <p:spTgt spid="22"/>
                                        </p:tgtEl>
                                        <p:attrNameLst>
                                          <p:attrName>ppt_x</p:attrName>
                                        </p:attrNameLst>
                                      </p:cBhvr>
                                      <p:tavLst>
                                        <p:tav tm="0">
                                          <p:val>
                                            <p:strVal val="#ppt_x"/>
                                          </p:val>
                                        </p:tav>
                                        <p:tav tm="100000">
                                          <p:val>
                                            <p:strVal val="#ppt_x"/>
                                          </p:val>
                                        </p:tav>
                                      </p:tavLst>
                                    </p:anim>
                                    <p:anim calcmode="lin" valueType="num">
                                      <p:cBhvr>
                                        <p:cTn id="15" dur="675" decel="100000" fill="hold"/>
                                        <p:tgtEl>
                                          <p:spTgt spid="22"/>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3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675" decel="100000" fill="hold"/>
                                        <p:tgtEl>
                                          <p:spTgt spid="23"/>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3"/>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27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ppt_x</p:attrName>
                                        </p:attrNameLst>
                                      </p:cBhvr>
                                      <p:tavLst>
                                        <p:tav tm="0">
                                          <p:val>
                                            <p:strVal val="#ppt_x"/>
                                          </p:val>
                                        </p:tav>
                                        <p:tav tm="100000">
                                          <p:val>
                                            <p:strVal val="#ppt_x"/>
                                          </p:val>
                                        </p:tav>
                                      </p:tavLst>
                                    </p:anim>
                                    <p:anim calcmode="lin" valueType="num">
                                      <p:cBhvr>
                                        <p:cTn id="27" dur="675" decel="100000" fill="hold"/>
                                        <p:tgtEl>
                                          <p:spTgt spid="24"/>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31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675" decel="100000" fill="hold"/>
                                        <p:tgtEl>
                                          <p:spTgt spid="25"/>
                                        </p:tgtEl>
                                        <p:attrNameLst>
                                          <p:attrName>ppt_y</p:attrName>
                                        </p:attrNameLst>
                                      </p:cBhvr>
                                      <p:tavLst>
                                        <p:tav tm="0">
                                          <p:val>
                                            <p:strVal val="#ppt_y+1"/>
                                          </p:val>
                                        </p:tav>
                                        <p:tav tm="100000">
                                          <p:val>
                                            <p:strVal val="#ppt_y-.03"/>
                                          </p:val>
                                        </p:tav>
                                      </p:tavLst>
                                    </p:anim>
                                    <p:anim calcmode="lin" valueType="num">
                                      <p:cBhvr>
                                        <p:cTn id="34" dur="75" accel="100000" fill="hold">
                                          <p:stCondLst>
                                            <p:cond delay="675"/>
                                          </p:stCondLst>
                                        </p:cTn>
                                        <p:tgtEl>
                                          <p:spTgt spid="25"/>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3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750"/>
                                        <p:tgtEl>
                                          <p:spTgt spid="26"/>
                                        </p:tgtEl>
                                      </p:cBhvr>
                                    </p:animEffect>
                                    <p:anim calcmode="lin" valueType="num">
                                      <p:cBhvr>
                                        <p:cTn id="38" dur="750" fill="hold"/>
                                        <p:tgtEl>
                                          <p:spTgt spid="26"/>
                                        </p:tgtEl>
                                        <p:attrNameLst>
                                          <p:attrName>ppt_x</p:attrName>
                                        </p:attrNameLst>
                                      </p:cBhvr>
                                      <p:tavLst>
                                        <p:tav tm="0">
                                          <p:val>
                                            <p:strVal val="#ppt_x"/>
                                          </p:val>
                                        </p:tav>
                                        <p:tav tm="100000">
                                          <p:val>
                                            <p:strVal val="#ppt_x"/>
                                          </p:val>
                                        </p:tav>
                                      </p:tavLst>
                                    </p:anim>
                                    <p:anim calcmode="lin" valueType="num">
                                      <p:cBhvr>
                                        <p:cTn id="39" dur="675" decel="100000" fill="hold"/>
                                        <p:tgtEl>
                                          <p:spTgt spid="26"/>
                                        </p:tgtEl>
                                        <p:attrNameLst>
                                          <p:attrName>ppt_y</p:attrName>
                                        </p:attrNameLst>
                                      </p:cBhvr>
                                      <p:tavLst>
                                        <p:tav tm="0">
                                          <p:val>
                                            <p:strVal val="#ppt_y+1"/>
                                          </p:val>
                                        </p:tav>
                                        <p:tav tm="100000">
                                          <p:val>
                                            <p:strVal val="#ppt_y-.03"/>
                                          </p:val>
                                        </p:tav>
                                      </p:tavLst>
                                    </p:anim>
                                    <p:anim calcmode="lin" valueType="num">
                                      <p:cBhvr>
                                        <p:cTn id="4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39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750"/>
                                        <p:tgtEl>
                                          <p:spTgt spid="27"/>
                                        </p:tgtEl>
                                      </p:cBhvr>
                                    </p:animEffect>
                                    <p:anim calcmode="lin" valueType="num">
                                      <p:cBhvr>
                                        <p:cTn id="44" dur="750" fill="hold"/>
                                        <p:tgtEl>
                                          <p:spTgt spid="27"/>
                                        </p:tgtEl>
                                        <p:attrNameLst>
                                          <p:attrName>ppt_x</p:attrName>
                                        </p:attrNameLst>
                                      </p:cBhvr>
                                      <p:tavLst>
                                        <p:tav tm="0">
                                          <p:val>
                                            <p:strVal val="#ppt_x"/>
                                          </p:val>
                                        </p:tav>
                                        <p:tav tm="100000">
                                          <p:val>
                                            <p:strVal val="#ppt_x"/>
                                          </p:val>
                                        </p:tav>
                                      </p:tavLst>
                                    </p:anim>
                                    <p:anim calcmode="lin" valueType="num">
                                      <p:cBhvr>
                                        <p:cTn id="45" dur="675" decel="100000" fill="hold"/>
                                        <p:tgtEl>
                                          <p:spTgt spid="27"/>
                                        </p:tgtEl>
                                        <p:attrNameLst>
                                          <p:attrName>ppt_y</p:attrName>
                                        </p:attrNameLst>
                                      </p:cBhvr>
                                      <p:tavLst>
                                        <p:tav tm="0">
                                          <p:val>
                                            <p:strVal val="#ppt_y+1"/>
                                          </p:val>
                                        </p:tav>
                                        <p:tav tm="100000">
                                          <p:val>
                                            <p:strVal val="#ppt_y-.03"/>
                                          </p:val>
                                        </p:tav>
                                      </p:tavLst>
                                    </p:anim>
                                    <p:anim calcmode="lin" valueType="num">
                                      <p:cBhvr>
                                        <p:cTn id="46" dur="75" accel="100000" fill="hold">
                                          <p:stCondLst>
                                            <p:cond delay="675"/>
                                          </p:stCondLst>
                                        </p:cTn>
                                        <p:tgtEl>
                                          <p:spTgt spid="27"/>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43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750"/>
                                        <p:tgtEl>
                                          <p:spTgt spid="28"/>
                                        </p:tgtEl>
                                      </p:cBhvr>
                                    </p:animEffect>
                                    <p:anim calcmode="lin" valueType="num">
                                      <p:cBhvr>
                                        <p:cTn id="50" dur="750" fill="hold"/>
                                        <p:tgtEl>
                                          <p:spTgt spid="28"/>
                                        </p:tgtEl>
                                        <p:attrNameLst>
                                          <p:attrName>ppt_x</p:attrName>
                                        </p:attrNameLst>
                                      </p:cBhvr>
                                      <p:tavLst>
                                        <p:tav tm="0">
                                          <p:val>
                                            <p:strVal val="#ppt_x"/>
                                          </p:val>
                                        </p:tav>
                                        <p:tav tm="100000">
                                          <p:val>
                                            <p:strVal val="#ppt_x"/>
                                          </p:val>
                                        </p:tav>
                                      </p:tavLst>
                                    </p:anim>
                                    <p:anim calcmode="lin" valueType="num">
                                      <p:cBhvr>
                                        <p:cTn id="51" dur="675" decel="100000" fill="hold"/>
                                        <p:tgtEl>
                                          <p:spTgt spid="28"/>
                                        </p:tgtEl>
                                        <p:attrNameLst>
                                          <p:attrName>ppt_y</p:attrName>
                                        </p:attrNameLst>
                                      </p:cBhvr>
                                      <p:tavLst>
                                        <p:tav tm="0">
                                          <p:val>
                                            <p:strVal val="#ppt_y+1"/>
                                          </p:val>
                                        </p:tav>
                                        <p:tav tm="100000">
                                          <p:val>
                                            <p:strVal val="#ppt_y-.03"/>
                                          </p:val>
                                        </p:tav>
                                      </p:tavLst>
                                    </p:anim>
                                    <p:anim calcmode="lin" valueType="num">
                                      <p:cBhvr>
                                        <p:cTn id="52"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20" name="Picture Placeholder 2"/>
          <p:cNvSpPr>
            <a:spLocks noGrp="1"/>
          </p:cNvSpPr>
          <p:nvPr>
            <p:ph type="pic" sz="quarter" idx="14"/>
          </p:nvPr>
        </p:nvSpPr>
        <p:spPr>
          <a:xfrm>
            <a:off x="284067"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9" name="Picture Placeholder 2"/>
          <p:cNvSpPr>
            <a:spLocks noGrp="1"/>
          </p:cNvSpPr>
          <p:nvPr>
            <p:ph type="pic" sz="quarter" idx="15"/>
          </p:nvPr>
        </p:nvSpPr>
        <p:spPr>
          <a:xfrm>
            <a:off x="4197002"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0" name="Picture Placeholder 2"/>
          <p:cNvSpPr>
            <a:spLocks noGrp="1"/>
          </p:cNvSpPr>
          <p:nvPr>
            <p:ph type="pic" sz="quarter" idx="16"/>
          </p:nvPr>
        </p:nvSpPr>
        <p:spPr>
          <a:xfrm>
            <a:off x="8109937"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1" name="Picture Placeholder 2"/>
          <p:cNvSpPr>
            <a:spLocks noGrp="1"/>
          </p:cNvSpPr>
          <p:nvPr>
            <p:ph type="pic" sz="quarter" idx="17"/>
          </p:nvPr>
        </p:nvSpPr>
        <p:spPr>
          <a:xfrm>
            <a:off x="284067"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2" name="Picture Placeholder 2"/>
          <p:cNvSpPr>
            <a:spLocks noGrp="1"/>
          </p:cNvSpPr>
          <p:nvPr>
            <p:ph type="pic" sz="quarter" idx="18"/>
          </p:nvPr>
        </p:nvSpPr>
        <p:spPr>
          <a:xfrm>
            <a:off x="4197002"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3" name="Picture Placeholder 2"/>
          <p:cNvSpPr>
            <a:spLocks noGrp="1"/>
          </p:cNvSpPr>
          <p:nvPr>
            <p:ph type="pic" sz="quarter" idx="19"/>
          </p:nvPr>
        </p:nvSpPr>
        <p:spPr>
          <a:xfrm>
            <a:off x="8109937"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8389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ppt_w</p:attrName>
                                        </p:attrNameLst>
                                      </p:cBhvr>
                                      <p:tavLst>
                                        <p:tav tm="0">
                                          <p:val>
                                            <p:fltVal val="0"/>
                                          </p:val>
                                        </p:tav>
                                        <p:tav tm="100000">
                                          <p:val>
                                            <p:strVal val="#ppt_w"/>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Effect transition="in" filter="fade">
                                      <p:cBhvr>
                                        <p:cTn id="14" dur="750"/>
                                        <p:tgtEl>
                                          <p:spTgt spid="29"/>
                                        </p:tgtEl>
                                      </p:cBhvr>
                                    </p:animEffect>
                                  </p:childTnLst>
                                </p:cTn>
                              </p:par>
                              <p:par>
                                <p:cTn id="15" presetID="53" presetClass="entr" presetSubtype="16" fill="hold" grpId="0" nodeType="withEffect">
                                  <p:stCondLst>
                                    <p:cond delay="800"/>
                                  </p:stCondLst>
                                  <p:childTnLst>
                                    <p:set>
                                      <p:cBhvr>
                                        <p:cTn id="16" dur="1" fill="hold">
                                          <p:stCondLst>
                                            <p:cond delay="0"/>
                                          </p:stCondLst>
                                        </p:cTn>
                                        <p:tgtEl>
                                          <p:spTgt spid="30"/>
                                        </p:tgtEl>
                                        <p:attrNameLst>
                                          <p:attrName>style.visibility</p:attrName>
                                        </p:attrNameLst>
                                      </p:cBhvr>
                                      <p:to>
                                        <p:strVal val="visible"/>
                                      </p:to>
                                    </p:set>
                                    <p:anim calcmode="lin" valueType="num">
                                      <p:cBhvr>
                                        <p:cTn id="17" dur="750" fill="hold"/>
                                        <p:tgtEl>
                                          <p:spTgt spid="30"/>
                                        </p:tgtEl>
                                        <p:attrNameLst>
                                          <p:attrName>ppt_w</p:attrName>
                                        </p:attrNameLst>
                                      </p:cBhvr>
                                      <p:tavLst>
                                        <p:tav tm="0">
                                          <p:val>
                                            <p:fltVal val="0"/>
                                          </p:val>
                                        </p:tav>
                                        <p:tav tm="100000">
                                          <p:val>
                                            <p:strVal val="#ppt_w"/>
                                          </p:val>
                                        </p:tav>
                                      </p:tavLst>
                                    </p:anim>
                                    <p:anim calcmode="lin" valueType="num">
                                      <p:cBhvr>
                                        <p:cTn id="18" dur="750" fill="hold"/>
                                        <p:tgtEl>
                                          <p:spTgt spid="30"/>
                                        </p:tgtEl>
                                        <p:attrNameLst>
                                          <p:attrName>ppt_h</p:attrName>
                                        </p:attrNameLst>
                                      </p:cBhvr>
                                      <p:tavLst>
                                        <p:tav tm="0">
                                          <p:val>
                                            <p:fltVal val="0"/>
                                          </p:val>
                                        </p:tav>
                                        <p:tav tm="100000">
                                          <p:val>
                                            <p:strVal val="#ppt_h"/>
                                          </p:val>
                                        </p:tav>
                                      </p:tavLst>
                                    </p:anim>
                                    <p:animEffect transition="in" filter="fade">
                                      <p:cBhvr>
                                        <p:cTn id="19" dur="750"/>
                                        <p:tgtEl>
                                          <p:spTgt spid="30"/>
                                        </p:tgtEl>
                                      </p:cBhvr>
                                    </p:animEffect>
                                  </p:childTnLst>
                                </p:cTn>
                              </p:par>
                              <p:par>
                                <p:cTn id="20" presetID="53" presetClass="entr" presetSubtype="16" fill="hold" grpId="0" nodeType="withEffect">
                                  <p:stCondLst>
                                    <p:cond delay="1200"/>
                                  </p:stCondLst>
                                  <p:childTnLst>
                                    <p:set>
                                      <p:cBhvr>
                                        <p:cTn id="21" dur="1" fill="hold">
                                          <p:stCondLst>
                                            <p:cond delay="0"/>
                                          </p:stCondLst>
                                        </p:cTn>
                                        <p:tgtEl>
                                          <p:spTgt spid="31"/>
                                        </p:tgtEl>
                                        <p:attrNameLst>
                                          <p:attrName>style.visibility</p:attrName>
                                        </p:attrNameLst>
                                      </p:cBhvr>
                                      <p:to>
                                        <p:strVal val="visible"/>
                                      </p:to>
                                    </p:set>
                                    <p:anim calcmode="lin" valueType="num">
                                      <p:cBhvr>
                                        <p:cTn id="22" dur="750" fill="hold"/>
                                        <p:tgtEl>
                                          <p:spTgt spid="31"/>
                                        </p:tgtEl>
                                        <p:attrNameLst>
                                          <p:attrName>ppt_w</p:attrName>
                                        </p:attrNameLst>
                                      </p:cBhvr>
                                      <p:tavLst>
                                        <p:tav tm="0">
                                          <p:val>
                                            <p:fltVal val="0"/>
                                          </p:val>
                                        </p:tav>
                                        <p:tav tm="100000">
                                          <p:val>
                                            <p:strVal val="#ppt_w"/>
                                          </p:val>
                                        </p:tav>
                                      </p:tavLst>
                                    </p:anim>
                                    <p:anim calcmode="lin" valueType="num">
                                      <p:cBhvr>
                                        <p:cTn id="23" dur="750" fill="hold"/>
                                        <p:tgtEl>
                                          <p:spTgt spid="31"/>
                                        </p:tgtEl>
                                        <p:attrNameLst>
                                          <p:attrName>ppt_h</p:attrName>
                                        </p:attrNameLst>
                                      </p:cBhvr>
                                      <p:tavLst>
                                        <p:tav tm="0">
                                          <p:val>
                                            <p:fltVal val="0"/>
                                          </p:val>
                                        </p:tav>
                                        <p:tav tm="100000">
                                          <p:val>
                                            <p:strVal val="#ppt_h"/>
                                          </p:val>
                                        </p:tav>
                                      </p:tavLst>
                                    </p:anim>
                                    <p:animEffect transition="in" filter="fade">
                                      <p:cBhvr>
                                        <p:cTn id="24" dur="750"/>
                                        <p:tgtEl>
                                          <p:spTgt spid="31"/>
                                        </p:tgtEl>
                                      </p:cBhvr>
                                    </p:animEffect>
                                  </p:childTnLst>
                                </p:cTn>
                              </p:par>
                              <p:par>
                                <p:cTn id="25" presetID="53" presetClass="entr" presetSubtype="16" fill="hold" grpId="0" nodeType="withEffect">
                                  <p:stCondLst>
                                    <p:cond delay="16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750" fill="hold"/>
                                        <p:tgtEl>
                                          <p:spTgt spid="32"/>
                                        </p:tgtEl>
                                        <p:attrNameLst>
                                          <p:attrName>ppt_w</p:attrName>
                                        </p:attrNameLst>
                                      </p:cBhvr>
                                      <p:tavLst>
                                        <p:tav tm="0">
                                          <p:val>
                                            <p:fltVal val="0"/>
                                          </p:val>
                                        </p:tav>
                                        <p:tav tm="100000">
                                          <p:val>
                                            <p:strVal val="#ppt_w"/>
                                          </p:val>
                                        </p:tav>
                                      </p:tavLst>
                                    </p:anim>
                                    <p:anim calcmode="lin" valueType="num">
                                      <p:cBhvr>
                                        <p:cTn id="28" dur="750" fill="hold"/>
                                        <p:tgtEl>
                                          <p:spTgt spid="32"/>
                                        </p:tgtEl>
                                        <p:attrNameLst>
                                          <p:attrName>ppt_h</p:attrName>
                                        </p:attrNameLst>
                                      </p:cBhvr>
                                      <p:tavLst>
                                        <p:tav tm="0">
                                          <p:val>
                                            <p:fltVal val="0"/>
                                          </p:val>
                                        </p:tav>
                                        <p:tav tm="100000">
                                          <p:val>
                                            <p:strVal val="#ppt_h"/>
                                          </p:val>
                                        </p:tav>
                                      </p:tavLst>
                                    </p:anim>
                                    <p:animEffect transition="in" filter="fade">
                                      <p:cBhvr>
                                        <p:cTn id="29" dur="750"/>
                                        <p:tgtEl>
                                          <p:spTgt spid="32"/>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33"/>
                                        </p:tgtEl>
                                        <p:attrNameLst>
                                          <p:attrName>style.visibility</p:attrName>
                                        </p:attrNameLst>
                                      </p:cBhvr>
                                      <p:to>
                                        <p:strVal val="visible"/>
                                      </p:to>
                                    </p:set>
                                    <p:anim calcmode="lin" valueType="num">
                                      <p:cBhvr>
                                        <p:cTn id="32" dur="750" fill="hold"/>
                                        <p:tgtEl>
                                          <p:spTgt spid="33"/>
                                        </p:tgtEl>
                                        <p:attrNameLst>
                                          <p:attrName>ppt_w</p:attrName>
                                        </p:attrNameLst>
                                      </p:cBhvr>
                                      <p:tavLst>
                                        <p:tav tm="0">
                                          <p:val>
                                            <p:fltVal val="0"/>
                                          </p:val>
                                        </p:tav>
                                        <p:tav tm="100000">
                                          <p:val>
                                            <p:strVal val="#ppt_w"/>
                                          </p:val>
                                        </p:tav>
                                      </p:tavLst>
                                    </p:anim>
                                    <p:anim calcmode="lin" valueType="num">
                                      <p:cBhvr>
                                        <p:cTn id="33" dur="750" fill="hold"/>
                                        <p:tgtEl>
                                          <p:spTgt spid="33"/>
                                        </p:tgtEl>
                                        <p:attrNameLst>
                                          <p:attrName>ppt_h</p:attrName>
                                        </p:attrNameLst>
                                      </p:cBhvr>
                                      <p:tavLst>
                                        <p:tav tm="0">
                                          <p:val>
                                            <p:fltVal val="0"/>
                                          </p:val>
                                        </p:tav>
                                        <p:tav tm="100000">
                                          <p:val>
                                            <p:strVal val="#ppt_h"/>
                                          </p:val>
                                        </p:tav>
                                      </p:tavLst>
                                    </p:anim>
                                    <p:animEffect transition="in" filter="fade">
                                      <p:cBhvr>
                                        <p:cTn id="34"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0" grpId="0" animBg="1"/>
      <p:bldP spid="31" grpId="0" animBg="1"/>
      <p:bldP spid="32" grpId="0" animBg="1"/>
      <p:bldP spid="33"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9" name="Picture Placeholder 2"/>
          <p:cNvSpPr>
            <a:spLocks noGrp="1"/>
          </p:cNvSpPr>
          <p:nvPr>
            <p:ph type="pic" sz="quarter" idx="14"/>
          </p:nvPr>
        </p:nvSpPr>
        <p:spPr>
          <a:xfrm>
            <a:off x="284067"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5"/>
          </p:nvPr>
        </p:nvSpPr>
        <p:spPr>
          <a:xfrm>
            <a:off x="4197002"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6"/>
          </p:nvPr>
        </p:nvSpPr>
        <p:spPr>
          <a:xfrm>
            <a:off x="8109937"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26017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675" decel="100000" fill="hold"/>
                                        <p:tgtEl>
                                          <p:spTgt spid="1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4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anim calcmode="lin" valueType="num">
                                      <p:cBhvr>
                                        <p:cTn id="14" dur="750" fill="hold"/>
                                        <p:tgtEl>
                                          <p:spTgt spid="21"/>
                                        </p:tgtEl>
                                        <p:attrNameLst>
                                          <p:attrName>ppt_x</p:attrName>
                                        </p:attrNameLst>
                                      </p:cBhvr>
                                      <p:tavLst>
                                        <p:tav tm="0">
                                          <p:val>
                                            <p:strVal val="#ppt_x"/>
                                          </p:val>
                                        </p:tav>
                                        <p:tav tm="100000">
                                          <p:val>
                                            <p:strVal val="#ppt_x"/>
                                          </p:val>
                                        </p:tav>
                                      </p:tavLst>
                                    </p:anim>
                                    <p:anim calcmode="lin" valueType="num">
                                      <p:cBhvr>
                                        <p:cTn id="15" dur="675" decel="100000" fill="hold"/>
                                        <p:tgtEl>
                                          <p:spTgt spid="2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8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675" decel="100000" fill="hold"/>
                                        <p:tgtEl>
                                          <p:spTgt spid="22"/>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9" name="Picture Placeholder 2"/>
          <p:cNvSpPr>
            <a:spLocks noGrp="1"/>
          </p:cNvSpPr>
          <p:nvPr>
            <p:ph type="pic" sz="quarter" idx="14"/>
          </p:nvPr>
        </p:nvSpPr>
        <p:spPr>
          <a:xfrm>
            <a:off x="284068" y="265610"/>
            <a:ext cx="2819760"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5"/>
          </p:nvPr>
        </p:nvSpPr>
        <p:spPr>
          <a:xfrm>
            <a:off x="6153468" y="265610"/>
            <a:ext cx="2819763"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6"/>
          </p:nvPr>
        </p:nvSpPr>
        <p:spPr>
          <a:xfrm>
            <a:off x="9088170" y="265610"/>
            <a:ext cx="2819764"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4" name="Picture Placeholder 2"/>
          <p:cNvSpPr>
            <a:spLocks noGrp="1"/>
          </p:cNvSpPr>
          <p:nvPr>
            <p:ph type="pic" sz="quarter" idx="17"/>
          </p:nvPr>
        </p:nvSpPr>
        <p:spPr>
          <a:xfrm>
            <a:off x="3218766" y="265610"/>
            <a:ext cx="2819763"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7206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675" decel="100000" fill="hold"/>
                                        <p:tgtEl>
                                          <p:spTgt spid="1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4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675" decel="100000" fill="hold"/>
                                        <p:tgtEl>
                                          <p:spTgt spid="1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675" decel="100000" fill="hold"/>
                                        <p:tgtEl>
                                          <p:spTgt spid="2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2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750"/>
                                        <p:tgtEl>
                                          <p:spTgt spid="22"/>
                                        </p:tgtEl>
                                      </p:cBhvr>
                                    </p:animEffect>
                                    <p:anim calcmode="lin" valueType="num">
                                      <p:cBhvr>
                                        <p:cTn id="26" dur="750" fill="hold"/>
                                        <p:tgtEl>
                                          <p:spTgt spid="22"/>
                                        </p:tgtEl>
                                        <p:attrNameLst>
                                          <p:attrName>ppt_x</p:attrName>
                                        </p:attrNameLst>
                                      </p:cBhvr>
                                      <p:tavLst>
                                        <p:tav tm="0">
                                          <p:val>
                                            <p:strVal val="#ppt_x"/>
                                          </p:val>
                                        </p:tav>
                                        <p:tav tm="100000">
                                          <p:val>
                                            <p:strVal val="#ppt_x"/>
                                          </p:val>
                                        </p:tav>
                                      </p:tavLst>
                                    </p:anim>
                                    <p:anim calcmode="lin" valueType="num">
                                      <p:cBhvr>
                                        <p:cTn id="27" dur="675" decel="100000" fill="hold"/>
                                        <p:tgtEl>
                                          <p:spTgt spid="22"/>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1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46ADE-7F5E-4F60-8C86-5D2D5EF0F092}" type="datetimeFigureOut">
              <a:rPr lang="en-US" smtClean="0"/>
              <a:pPr/>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9" name="Picture Placeholder 2"/>
          <p:cNvSpPr>
            <a:spLocks noGrp="1"/>
          </p:cNvSpPr>
          <p:nvPr>
            <p:ph type="pic" sz="quarter" idx="14"/>
          </p:nvPr>
        </p:nvSpPr>
        <p:spPr>
          <a:xfrm>
            <a:off x="930411"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5" name="Picture Placeholder 2"/>
          <p:cNvSpPr>
            <a:spLocks noGrp="1"/>
          </p:cNvSpPr>
          <p:nvPr>
            <p:ph type="pic" sz="quarter" idx="15"/>
          </p:nvPr>
        </p:nvSpPr>
        <p:spPr>
          <a:xfrm>
            <a:off x="3584882"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6" name="Picture Placeholder 2"/>
          <p:cNvSpPr>
            <a:spLocks noGrp="1"/>
          </p:cNvSpPr>
          <p:nvPr>
            <p:ph type="pic" sz="quarter" idx="16"/>
          </p:nvPr>
        </p:nvSpPr>
        <p:spPr>
          <a:xfrm>
            <a:off x="6238394"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2"/>
          <p:cNvSpPr>
            <a:spLocks noGrp="1"/>
          </p:cNvSpPr>
          <p:nvPr>
            <p:ph type="pic" sz="quarter" idx="17"/>
          </p:nvPr>
        </p:nvSpPr>
        <p:spPr>
          <a:xfrm>
            <a:off x="8892867"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3614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675" decel="100000" fill="hold"/>
                                        <p:tgtEl>
                                          <p:spTgt spid="1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8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anim calcmode="lin" valueType="num">
                                      <p:cBhvr>
                                        <p:cTn id="14" dur="750" fill="hold"/>
                                        <p:tgtEl>
                                          <p:spTgt spid="15"/>
                                        </p:tgtEl>
                                        <p:attrNameLst>
                                          <p:attrName>ppt_x</p:attrName>
                                        </p:attrNameLst>
                                      </p:cBhvr>
                                      <p:tavLst>
                                        <p:tav tm="0">
                                          <p:val>
                                            <p:strVal val="#ppt_x"/>
                                          </p:val>
                                        </p:tav>
                                        <p:tav tm="100000">
                                          <p:val>
                                            <p:strVal val="#ppt_x"/>
                                          </p:val>
                                        </p:tav>
                                      </p:tavLst>
                                    </p:anim>
                                    <p:anim calcmode="lin" valueType="num">
                                      <p:cBhvr>
                                        <p:cTn id="15" dur="675" decel="100000" fill="hold"/>
                                        <p:tgtEl>
                                          <p:spTgt spid="15"/>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1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675" decel="100000" fill="hold"/>
                                        <p:tgtEl>
                                          <p:spTgt spid="16"/>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24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750"/>
                                        <p:tgtEl>
                                          <p:spTgt spid="17"/>
                                        </p:tgtEl>
                                      </p:cBhvr>
                                    </p:animEffect>
                                    <p:anim calcmode="lin" valueType="num">
                                      <p:cBhvr>
                                        <p:cTn id="26" dur="750" fill="hold"/>
                                        <p:tgtEl>
                                          <p:spTgt spid="17"/>
                                        </p:tgtEl>
                                        <p:attrNameLst>
                                          <p:attrName>ppt_x</p:attrName>
                                        </p:attrNameLst>
                                      </p:cBhvr>
                                      <p:tavLst>
                                        <p:tav tm="0">
                                          <p:val>
                                            <p:strVal val="#ppt_x"/>
                                          </p:val>
                                        </p:tav>
                                        <p:tav tm="100000">
                                          <p:val>
                                            <p:strVal val="#ppt_x"/>
                                          </p:val>
                                        </p:tav>
                                      </p:tavLst>
                                    </p:anim>
                                    <p:anim calcmode="lin" valueType="num">
                                      <p:cBhvr>
                                        <p:cTn id="27" dur="675" decel="100000" fill="hold"/>
                                        <p:tgtEl>
                                          <p:spTgt spid="17"/>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animBg="1"/>
      <p:bldP spid="17"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6"/>
          </p:nvPr>
        </p:nvSpPr>
        <p:spPr>
          <a:xfrm>
            <a:off x="3894373" y="1142141"/>
            <a:ext cx="4368942" cy="467083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99767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8" name="Picture Placeholder 7"/>
          <p:cNvSpPr>
            <a:spLocks noGrp="1"/>
          </p:cNvSpPr>
          <p:nvPr>
            <p:ph type="pic" sz="quarter" idx="10"/>
          </p:nvPr>
        </p:nvSpPr>
        <p:spPr>
          <a:xfrm>
            <a:off x="0" y="0"/>
            <a:ext cx="12192000" cy="4831268"/>
          </a:xfrm>
          <a:custGeom>
            <a:avLst/>
            <a:gdLst>
              <a:gd name="connsiteX0" fmla="*/ 0 w 12192000"/>
              <a:gd name="connsiteY0" fmla="*/ 0 h 4831268"/>
              <a:gd name="connsiteX1" fmla="*/ 12192000 w 12192000"/>
              <a:gd name="connsiteY1" fmla="*/ 0 h 4831268"/>
              <a:gd name="connsiteX2" fmla="*/ 12192000 w 12192000"/>
              <a:gd name="connsiteY2" fmla="*/ 2849804 h 4831268"/>
              <a:gd name="connsiteX3" fmla="*/ 0 w 12192000"/>
              <a:gd name="connsiteY3" fmla="*/ 4831268 h 4831268"/>
            </a:gdLst>
            <a:ahLst/>
            <a:cxnLst>
              <a:cxn ang="0">
                <a:pos x="connsiteX0" y="connsiteY0"/>
              </a:cxn>
              <a:cxn ang="0">
                <a:pos x="connsiteX1" y="connsiteY1"/>
              </a:cxn>
              <a:cxn ang="0">
                <a:pos x="connsiteX2" y="connsiteY2"/>
              </a:cxn>
              <a:cxn ang="0">
                <a:pos x="connsiteX3" y="connsiteY3"/>
              </a:cxn>
            </a:cxnLst>
            <a:rect l="l" t="t" r="r" b="b"/>
            <a:pathLst>
              <a:path w="12192000" h="4831268">
                <a:moveTo>
                  <a:pt x="0" y="0"/>
                </a:moveTo>
                <a:lnTo>
                  <a:pt x="12192000" y="0"/>
                </a:lnTo>
                <a:lnTo>
                  <a:pt x="12192000" y="2849804"/>
                </a:lnTo>
                <a:lnTo>
                  <a:pt x="0" y="4831268"/>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3" name="Picture Placeholder 12"/>
          <p:cNvSpPr>
            <a:spLocks noGrp="1"/>
          </p:cNvSpPr>
          <p:nvPr>
            <p:ph type="pic" sz="quarter" idx="11"/>
          </p:nvPr>
        </p:nvSpPr>
        <p:spPr>
          <a:xfrm>
            <a:off x="2760468" y="3342020"/>
            <a:ext cx="3450422" cy="2498519"/>
          </a:xfrm>
          <a:custGeom>
            <a:avLst/>
            <a:gdLst>
              <a:gd name="connsiteX0" fmla="*/ 0 w 3450422"/>
              <a:gd name="connsiteY0" fmla="*/ 0 h 2498519"/>
              <a:gd name="connsiteX1" fmla="*/ 3450422 w 3450422"/>
              <a:gd name="connsiteY1" fmla="*/ 0 h 2498519"/>
              <a:gd name="connsiteX2" fmla="*/ 3450422 w 3450422"/>
              <a:gd name="connsiteY2" fmla="*/ 2498519 h 2498519"/>
              <a:gd name="connsiteX3" fmla="*/ 0 w 3450422"/>
              <a:gd name="connsiteY3" fmla="*/ 2498519 h 2498519"/>
            </a:gdLst>
            <a:ahLst/>
            <a:cxnLst>
              <a:cxn ang="0">
                <a:pos x="connsiteX0" y="connsiteY0"/>
              </a:cxn>
              <a:cxn ang="0">
                <a:pos x="connsiteX1" y="connsiteY1"/>
              </a:cxn>
              <a:cxn ang="0">
                <a:pos x="connsiteX2" y="connsiteY2"/>
              </a:cxn>
              <a:cxn ang="0">
                <a:pos x="connsiteX3" y="connsiteY3"/>
              </a:cxn>
            </a:cxnLst>
            <a:rect l="l" t="t" r="r" b="b"/>
            <a:pathLst>
              <a:path w="3450422" h="2498519">
                <a:moveTo>
                  <a:pt x="0" y="0"/>
                </a:moveTo>
                <a:lnTo>
                  <a:pt x="3450422" y="0"/>
                </a:lnTo>
                <a:lnTo>
                  <a:pt x="3450422" y="2498519"/>
                </a:lnTo>
                <a:lnTo>
                  <a:pt x="0" y="2498519"/>
                </a:lnTo>
                <a:close/>
              </a:path>
            </a:pathLst>
          </a:custGeom>
          <a:solidFill>
            <a:srgbClr val="E1E9EA">
              <a:alpha val="70000"/>
            </a:srgbClr>
          </a:solidFill>
          <a:ln w="101600">
            <a:solidFill>
              <a:srgbClr val="FFFFFF"/>
            </a:solidFill>
            <a:miter lim="800000"/>
          </a:ln>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95950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5"/>
          <p:cNvSpPr>
            <a:spLocks noGrp="1"/>
          </p:cNvSpPr>
          <p:nvPr>
            <p:ph type="pic" sz="quarter" idx="11"/>
          </p:nvPr>
        </p:nvSpPr>
        <p:spPr>
          <a:xfrm>
            <a:off x="2726303" y="1245195"/>
            <a:ext cx="2182768" cy="2183805"/>
          </a:xfrm>
          <a:custGeom>
            <a:avLst/>
            <a:gdLst>
              <a:gd name="connsiteX0" fmla="*/ 0 w 3450422"/>
              <a:gd name="connsiteY0" fmla="*/ 0 h 2498519"/>
              <a:gd name="connsiteX1" fmla="*/ 3450422 w 3450422"/>
              <a:gd name="connsiteY1" fmla="*/ 0 h 2498519"/>
              <a:gd name="connsiteX2" fmla="*/ 3450422 w 3450422"/>
              <a:gd name="connsiteY2" fmla="*/ 2498519 h 2498519"/>
              <a:gd name="connsiteX3" fmla="*/ 0 w 3450422"/>
              <a:gd name="connsiteY3" fmla="*/ 2498519 h 2498519"/>
            </a:gdLst>
            <a:ahLst/>
            <a:cxnLst>
              <a:cxn ang="0">
                <a:pos x="connsiteX0" y="connsiteY0"/>
              </a:cxn>
              <a:cxn ang="0">
                <a:pos x="connsiteX1" y="connsiteY1"/>
              </a:cxn>
              <a:cxn ang="0">
                <a:pos x="connsiteX2" y="connsiteY2"/>
              </a:cxn>
              <a:cxn ang="0">
                <a:pos x="connsiteX3" y="connsiteY3"/>
              </a:cxn>
            </a:cxnLst>
            <a:rect l="l" t="t" r="r" b="b"/>
            <a:pathLst>
              <a:path w="3450422" h="2498519">
                <a:moveTo>
                  <a:pt x="0" y="0"/>
                </a:moveTo>
                <a:lnTo>
                  <a:pt x="3450422" y="0"/>
                </a:lnTo>
                <a:lnTo>
                  <a:pt x="3450422" y="2498519"/>
                </a:lnTo>
                <a:lnTo>
                  <a:pt x="0" y="2498519"/>
                </a:lnTo>
                <a:close/>
              </a:path>
            </a:pathLst>
          </a:custGeom>
          <a:solidFill>
            <a:srgbClr val="E1E9EA">
              <a:alpha val="70000"/>
            </a:srgbClr>
          </a:solidFill>
          <a:ln w="101600">
            <a:solidFill>
              <a:srgbClr val="FFFFFF"/>
            </a:solidFill>
            <a:miter lim="800000"/>
          </a:ln>
        </p:spPr>
        <p:txBody>
          <a:bodyPr vert="horz" lIns="91440" tIns="45720" rIns="91440" bIns="45720" rtlCol="0">
            <a:normAutofit/>
          </a:bodyPr>
          <a:lstStyle>
            <a:lvl1pPr>
              <a:defRPr lang="en-US" sz="1800"/>
            </a:lvl1pPr>
          </a:lstStyle>
          <a:p>
            <a:pPr marL="0" lvl="0" indent="0">
              <a:buNone/>
            </a:pPr>
            <a:endParaRPr lang="en-US" dirty="0"/>
          </a:p>
        </p:txBody>
      </p:sp>
      <p:sp>
        <p:nvSpPr>
          <p:cNvPr id="7" name="Picture Placeholder 6"/>
          <p:cNvSpPr>
            <a:spLocks noGrp="1"/>
          </p:cNvSpPr>
          <p:nvPr>
            <p:ph type="pic" sz="quarter" idx="12"/>
          </p:nvPr>
        </p:nvSpPr>
        <p:spPr>
          <a:xfrm>
            <a:off x="2726303" y="3690914"/>
            <a:ext cx="2182768" cy="2183805"/>
          </a:xfrm>
          <a:custGeom>
            <a:avLst/>
            <a:gdLst>
              <a:gd name="connsiteX0" fmla="*/ 0 w 3450422"/>
              <a:gd name="connsiteY0" fmla="*/ 0 h 2498519"/>
              <a:gd name="connsiteX1" fmla="*/ 3450422 w 3450422"/>
              <a:gd name="connsiteY1" fmla="*/ 0 h 2498519"/>
              <a:gd name="connsiteX2" fmla="*/ 3450422 w 3450422"/>
              <a:gd name="connsiteY2" fmla="*/ 2498519 h 2498519"/>
              <a:gd name="connsiteX3" fmla="*/ 0 w 3450422"/>
              <a:gd name="connsiteY3" fmla="*/ 2498519 h 2498519"/>
            </a:gdLst>
            <a:ahLst/>
            <a:cxnLst>
              <a:cxn ang="0">
                <a:pos x="connsiteX0" y="connsiteY0"/>
              </a:cxn>
              <a:cxn ang="0">
                <a:pos x="connsiteX1" y="connsiteY1"/>
              </a:cxn>
              <a:cxn ang="0">
                <a:pos x="connsiteX2" y="connsiteY2"/>
              </a:cxn>
              <a:cxn ang="0">
                <a:pos x="connsiteX3" y="connsiteY3"/>
              </a:cxn>
            </a:cxnLst>
            <a:rect l="l" t="t" r="r" b="b"/>
            <a:pathLst>
              <a:path w="3450422" h="2498519">
                <a:moveTo>
                  <a:pt x="0" y="0"/>
                </a:moveTo>
                <a:lnTo>
                  <a:pt x="3450422" y="0"/>
                </a:lnTo>
                <a:lnTo>
                  <a:pt x="3450422" y="2498519"/>
                </a:lnTo>
                <a:lnTo>
                  <a:pt x="0" y="2498519"/>
                </a:lnTo>
                <a:close/>
              </a:path>
            </a:pathLst>
          </a:custGeom>
          <a:solidFill>
            <a:srgbClr val="E1E9EA">
              <a:alpha val="70000"/>
            </a:srgbClr>
          </a:solidFill>
          <a:ln w="101600">
            <a:solidFill>
              <a:srgbClr val="FFFFFF"/>
            </a:solidFill>
            <a:miter lim="800000"/>
          </a:ln>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2974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5">
                    <a:lumMod val="50000"/>
                  </a:schemeClr>
                </a:solidFill>
                <a:latin typeface="Montserrat Semi Bold" panose="00000700000000000000" pitchFamily="50" charset="0"/>
              </a:rPr>
              <a:pPr lvl="0" algn="r"/>
              <a:t>‹#›</a:t>
            </a:fld>
            <a:endParaRPr lang="id-ID" b="0" dirty="0">
              <a:solidFill>
                <a:schemeClr val="accent5">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53793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2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tx2">
                    <a:lumMod val="50000"/>
                  </a:schemeClr>
                </a:solidFill>
                <a:latin typeface="Montserrat Semi Bold" panose="00000700000000000000" pitchFamily="50" charset="0"/>
              </a:rPr>
              <a:pPr lvl="0" algn="r"/>
              <a:t>‹#›</a:t>
            </a:fld>
            <a:endParaRPr lang="id-ID" b="0" dirty="0">
              <a:solidFill>
                <a:schemeClr val="tx2">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423500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3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1">
                    <a:lumMod val="50000"/>
                  </a:schemeClr>
                </a:solidFill>
                <a:latin typeface="Montserrat Semi Bold" panose="00000700000000000000" pitchFamily="50" charset="0"/>
              </a:rPr>
              <a:pPr lvl="0" algn="r"/>
              <a:t>‹#›</a:t>
            </a:fld>
            <a:endParaRPr lang="id-ID" b="0" dirty="0">
              <a:solidFill>
                <a:schemeClr val="accent1">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76913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2">
                    <a:lumMod val="50000"/>
                  </a:schemeClr>
                </a:solidFill>
                <a:latin typeface="Montserrat Semi Bold" panose="00000700000000000000" pitchFamily="50" charset="0"/>
              </a:rPr>
              <a:pPr lvl="0" algn="r"/>
              <a:t>‹#›</a:t>
            </a:fld>
            <a:endParaRPr lang="id-ID" b="0" dirty="0">
              <a:solidFill>
                <a:schemeClr val="accent2">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13138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5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3">
                    <a:lumMod val="50000"/>
                  </a:schemeClr>
                </a:solidFill>
                <a:latin typeface="Montserrat Semi Bold" panose="00000700000000000000" pitchFamily="50" charset="0"/>
              </a:rPr>
              <a:pPr lvl="0" algn="r"/>
              <a:t>‹#›</a:t>
            </a:fld>
            <a:endParaRPr lang="id-ID" b="0" dirty="0">
              <a:solidFill>
                <a:schemeClr val="accent3">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136240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6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4">
                    <a:lumMod val="50000"/>
                  </a:schemeClr>
                </a:solidFill>
                <a:latin typeface="Montserrat Semi Bold" panose="00000700000000000000" pitchFamily="50" charset="0"/>
              </a:rPr>
              <a:pPr lvl="0" algn="r"/>
              <a:t>‹#›</a:t>
            </a:fld>
            <a:endParaRPr lang="id-ID" b="0" dirty="0">
              <a:solidFill>
                <a:schemeClr val="accent4">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178701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371" y="1340769"/>
            <a:ext cx="11233248" cy="639763"/>
          </a:xfrm>
        </p:spPr>
        <p:txBody>
          <a:bodyPr anchor="b"/>
          <a:lstStyle>
            <a:lvl1pPr marL="0" indent="0" algn="ctr">
              <a:buNone/>
              <a:defRPr sz="3200" b="1">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dirty="0"/>
              <a:t>Click to edit Master text styles</a:t>
            </a:r>
          </a:p>
        </p:txBody>
      </p:sp>
      <p:sp>
        <p:nvSpPr>
          <p:cNvPr id="4" name="Content Placeholder 3"/>
          <p:cNvSpPr>
            <a:spLocks noGrp="1"/>
          </p:cNvSpPr>
          <p:nvPr>
            <p:ph sz="half" idx="2"/>
          </p:nvPr>
        </p:nvSpPr>
        <p:spPr>
          <a:xfrm>
            <a:off x="431371" y="2214017"/>
            <a:ext cx="11233248" cy="3663256"/>
          </a:xfrm>
        </p:spPr>
        <p:txBody>
          <a:bodyPr/>
          <a:lstStyle>
            <a:lvl1pPr>
              <a:defRPr sz="32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Title 1"/>
          <p:cNvSpPr>
            <a:spLocks noGrp="1"/>
          </p:cNvSpPr>
          <p:nvPr>
            <p:ph type="title"/>
          </p:nvPr>
        </p:nvSpPr>
        <p:spPr>
          <a:xfrm>
            <a:off x="406400" y="-27384"/>
            <a:ext cx="10363200" cy="1143000"/>
          </a:xfrm>
        </p:spPr>
        <p:txBody>
          <a:bodyPr/>
          <a:lstStyle>
            <a:lvl1pPr>
              <a:defRPr sz="4533"/>
            </a:lvl1pPr>
          </a:lstStyle>
          <a:p>
            <a:r>
              <a:rPr lang="en-CA" dirty="0"/>
              <a:t>Click to edit Master title style</a:t>
            </a:r>
            <a:endParaRPr lang="en-US" dirty="0"/>
          </a:p>
        </p:txBody>
      </p:sp>
    </p:spTree>
    <p:extLst>
      <p:ext uri="{BB962C8B-B14F-4D97-AF65-F5344CB8AC3E}">
        <p14:creationId xmlns:p14="http://schemas.microsoft.com/office/powerpoint/2010/main" val="32160153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rgbClr val="F2F3F4"/>
                </a:solidFill>
              </a:rPr>
              <a:pPr lvl="0" algn="r"/>
              <a:t>‹#›</a:t>
            </a:fld>
            <a:endParaRPr lang="id-ID" dirty="0">
              <a:solidFill>
                <a:srgbClr val="F2F3F4"/>
              </a:solidFill>
            </a:endParaRPr>
          </a:p>
        </p:txBody>
      </p:sp>
    </p:spTree>
    <p:extLst>
      <p:ext uri="{BB962C8B-B14F-4D97-AF65-F5344CB8AC3E}">
        <p14:creationId xmlns:p14="http://schemas.microsoft.com/office/powerpoint/2010/main" val="202394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rgbClr val="B1B7C3"/>
                </a:solidFill>
              </a:rPr>
              <a:pPr lvl="0" algn="r"/>
              <a:t>‹#›</a:t>
            </a:fld>
            <a:endParaRPr lang="id-ID" dirty="0">
              <a:solidFill>
                <a:srgbClr val="B1B7C3"/>
              </a:solidFill>
            </a:endParaRPr>
          </a:p>
        </p:txBody>
      </p:sp>
    </p:spTree>
    <p:extLst>
      <p:ext uri="{BB962C8B-B14F-4D97-AF65-F5344CB8AC3E}">
        <p14:creationId xmlns:p14="http://schemas.microsoft.com/office/powerpoint/2010/main" val="272982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tx2">
                    <a:lumMod val="20000"/>
                    <a:lumOff val="80000"/>
                  </a:schemeClr>
                </a:solidFill>
              </a:rPr>
              <a:pPr lvl="0" algn="r"/>
              <a:t>‹#›</a:t>
            </a:fld>
            <a:endParaRPr lang="id-ID" dirty="0">
              <a:solidFill>
                <a:schemeClr val="tx2">
                  <a:lumMod val="20000"/>
                  <a:lumOff val="80000"/>
                </a:schemeClr>
              </a:solidFill>
            </a:endParaRPr>
          </a:p>
        </p:txBody>
      </p:sp>
    </p:spTree>
    <p:extLst>
      <p:ext uri="{BB962C8B-B14F-4D97-AF65-F5344CB8AC3E}">
        <p14:creationId xmlns:p14="http://schemas.microsoft.com/office/powerpoint/2010/main" val="30918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accent3">
                    <a:lumMod val="20000"/>
                    <a:lumOff val="80000"/>
                  </a:schemeClr>
                </a:solidFill>
              </a:rPr>
              <a:pPr lvl="0" algn="r"/>
              <a:t>‹#›</a:t>
            </a:fld>
            <a:endParaRPr lang="id-ID" dirty="0">
              <a:solidFill>
                <a:schemeClr val="accent3">
                  <a:lumMod val="20000"/>
                  <a:lumOff val="80000"/>
                </a:schemeClr>
              </a:solidFill>
            </a:endParaRPr>
          </a:p>
        </p:txBody>
      </p:sp>
    </p:spTree>
    <p:extLst>
      <p:ext uri="{BB962C8B-B14F-4D97-AF65-F5344CB8AC3E}">
        <p14:creationId xmlns:p14="http://schemas.microsoft.com/office/powerpoint/2010/main" val="281944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5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3007022"/>
            <a:ext cx="12192000" cy="3850978"/>
          </a:xfrm>
          <a:custGeom>
            <a:avLst/>
            <a:gdLst>
              <a:gd name="connsiteX0" fmla="*/ 6096001 w 12192000"/>
              <a:gd name="connsiteY0" fmla="*/ 0 h 3850978"/>
              <a:gd name="connsiteX1" fmla="*/ 12192000 w 12192000"/>
              <a:gd name="connsiteY1" fmla="*/ 1158491 h 3850978"/>
              <a:gd name="connsiteX2" fmla="*/ 12192000 w 12192000"/>
              <a:gd name="connsiteY2" fmla="*/ 3696238 h 3850978"/>
              <a:gd name="connsiteX3" fmla="*/ 12192000 w 12192000"/>
              <a:gd name="connsiteY3" fmla="*/ 3850978 h 3850978"/>
              <a:gd name="connsiteX4" fmla="*/ 0 w 12192000"/>
              <a:gd name="connsiteY4" fmla="*/ 3850978 h 3850978"/>
              <a:gd name="connsiteX5" fmla="*/ 0 w 12192000"/>
              <a:gd name="connsiteY5" fmla="*/ 3802634 h 3850978"/>
              <a:gd name="connsiteX6" fmla="*/ 0 w 12192000"/>
              <a:gd name="connsiteY6" fmla="*/ 1158491 h 3850978"/>
              <a:gd name="connsiteX7" fmla="*/ 6096001 w 12192000"/>
              <a:gd name="connsiteY7" fmla="*/ 0 h 38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978">
                <a:moveTo>
                  <a:pt x="6096001" y="0"/>
                </a:moveTo>
                <a:cubicBezTo>
                  <a:pt x="8322469" y="0"/>
                  <a:pt x="10408444" y="424303"/>
                  <a:pt x="12192000" y="1158491"/>
                </a:cubicBezTo>
                <a:cubicBezTo>
                  <a:pt x="12192000" y="1158491"/>
                  <a:pt x="12192000" y="1158491"/>
                  <a:pt x="12192000" y="3696238"/>
                </a:cubicBezTo>
                <a:lnTo>
                  <a:pt x="12192000" y="3850978"/>
                </a:lnTo>
                <a:lnTo>
                  <a:pt x="0" y="3850978"/>
                </a:lnTo>
                <a:lnTo>
                  <a:pt x="0" y="3802634"/>
                </a:lnTo>
                <a:cubicBezTo>
                  <a:pt x="0" y="3557302"/>
                  <a:pt x="0" y="2903081"/>
                  <a:pt x="0" y="1158491"/>
                </a:cubicBezTo>
                <a:cubicBezTo>
                  <a:pt x="1783557" y="424303"/>
                  <a:pt x="3869532" y="0"/>
                  <a:pt x="6096001"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26658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7" name="Picture Placeholder 6"/>
          <p:cNvSpPr>
            <a:spLocks noGrp="1"/>
          </p:cNvSpPr>
          <p:nvPr>
            <p:ph type="pic" sz="quarter" idx="11"/>
          </p:nvPr>
        </p:nvSpPr>
        <p:spPr>
          <a:xfrm>
            <a:off x="1206934" y="1779961"/>
            <a:ext cx="2971342" cy="156801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8" name="Picture Placeholder 6"/>
          <p:cNvSpPr>
            <a:spLocks noGrp="1"/>
          </p:cNvSpPr>
          <p:nvPr>
            <p:ph type="pic" sz="quarter" idx="12"/>
          </p:nvPr>
        </p:nvSpPr>
        <p:spPr>
          <a:xfrm>
            <a:off x="4610326" y="1779961"/>
            <a:ext cx="2971342" cy="156801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9" name="Picture Placeholder 6"/>
          <p:cNvSpPr>
            <a:spLocks noGrp="1"/>
          </p:cNvSpPr>
          <p:nvPr>
            <p:ph type="pic" sz="quarter" idx="13"/>
          </p:nvPr>
        </p:nvSpPr>
        <p:spPr>
          <a:xfrm>
            <a:off x="8013725" y="1779961"/>
            <a:ext cx="2971342" cy="156801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98217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238368" y="0"/>
            <a:ext cx="7953632" cy="685799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80270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4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60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iddl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7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3" name="Rectangle 6">
            <a:extLst>
              <a:ext uri="{FF2B5EF4-FFF2-40B4-BE49-F238E27FC236}">
                <a16:creationId xmlns:a16="http://schemas.microsoft.com/office/drawing/2014/main" id="{52CA0D3F-1049-4344-B4AB-47762D566AC7}"/>
              </a:ext>
            </a:extLst>
          </p:cNvPr>
          <p:cNvSpPr/>
          <p:nvPr userDrawn="1"/>
        </p:nvSpPr>
        <p:spPr>
          <a:xfrm rot="20374859">
            <a:off x="-795398" y="-21366"/>
            <a:ext cx="2492788" cy="4018059"/>
          </a:xfrm>
          <a:custGeom>
            <a:avLst/>
            <a:gdLst>
              <a:gd name="connsiteX0" fmla="*/ 0 w 5560866"/>
              <a:gd name="connsiteY0" fmla="*/ 0 h 7980208"/>
              <a:gd name="connsiteX1" fmla="*/ 5560866 w 5560866"/>
              <a:gd name="connsiteY1" fmla="*/ 0 h 7980208"/>
              <a:gd name="connsiteX2" fmla="*/ 5560866 w 5560866"/>
              <a:gd name="connsiteY2" fmla="*/ 7980208 h 7980208"/>
              <a:gd name="connsiteX3" fmla="*/ 0 w 5560866"/>
              <a:gd name="connsiteY3" fmla="*/ 7980208 h 7980208"/>
              <a:gd name="connsiteX4" fmla="*/ 0 w 5560866"/>
              <a:gd name="connsiteY4" fmla="*/ 0 h 7980208"/>
              <a:gd name="connsiteX0" fmla="*/ 970 w 5560866"/>
              <a:gd name="connsiteY0" fmla="*/ 755009 h 7980208"/>
              <a:gd name="connsiteX1" fmla="*/ 5560866 w 5560866"/>
              <a:gd name="connsiteY1" fmla="*/ 0 h 7980208"/>
              <a:gd name="connsiteX2" fmla="*/ 5560866 w 5560866"/>
              <a:gd name="connsiteY2" fmla="*/ 7980208 h 7980208"/>
              <a:gd name="connsiteX3" fmla="*/ 0 w 5560866"/>
              <a:gd name="connsiteY3" fmla="*/ 7980208 h 7980208"/>
              <a:gd name="connsiteX4" fmla="*/ 970 w 5560866"/>
              <a:gd name="connsiteY4" fmla="*/ 755009 h 7980208"/>
              <a:gd name="connsiteX0" fmla="*/ 970 w 5560866"/>
              <a:gd name="connsiteY0" fmla="*/ 755009 h 7980208"/>
              <a:gd name="connsiteX1" fmla="*/ 5560866 w 5560866"/>
              <a:gd name="connsiteY1" fmla="*/ 0 h 7980208"/>
              <a:gd name="connsiteX2" fmla="*/ 1280292 w 5560866"/>
              <a:gd name="connsiteY2" fmla="*/ 6722059 h 7980208"/>
              <a:gd name="connsiteX3" fmla="*/ 0 w 5560866"/>
              <a:gd name="connsiteY3" fmla="*/ 7980208 h 7980208"/>
              <a:gd name="connsiteX4" fmla="*/ 970 w 5560866"/>
              <a:gd name="connsiteY4" fmla="*/ 755009 h 7980208"/>
              <a:gd name="connsiteX0" fmla="*/ 5059 w 5564955"/>
              <a:gd name="connsiteY0" fmla="*/ 755009 h 6722059"/>
              <a:gd name="connsiteX1" fmla="*/ 5564955 w 5564955"/>
              <a:gd name="connsiteY1" fmla="*/ 0 h 6722059"/>
              <a:gd name="connsiteX2" fmla="*/ 1284381 w 5564955"/>
              <a:gd name="connsiteY2" fmla="*/ 6722059 h 6722059"/>
              <a:gd name="connsiteX3" fmla="*/ 0 w 5564955"/>
              <a:gd name="connsiteY3" fmla="*/ 6271199 h 6722059"/>
              <a:gd name="connsiteX4" fmla="*/ 5059 w 5564955"/>
              <a:gd name="connsiteY4" fmla="*/ 755009 h 6722059"/>
              <a:gd name="connsiteX0" fmla="*/ 5059 w 4545418"/>
              <a:gd name="connsiteY0" fmla="*/ 0 h 5967050"/>
              <a:gd name="connsiteX1" fmla="*/ 4545418 w 4545418"/>
              <a:gd name="connsiteY1" fmla="*/ 835443 h 5967050"/>
              <a:gd name="connsiteX2" fmla="*/ 1284381 w 4545418"/>
              <a:gd name="connsiteY2" fmla="*/ 5967050 h 5967050"/>
              <a:gd name="connsiteX3" fmla="*/ 0 w 4545418"/>
              <a:gd name="connsiteY3" fmla="*/ 5516190 h 5967050"/>
              <a:gd name="connsiteX4" fmla="*/ 5059 w 4545418"/>
              <a:gd name="connsiteY4" fmla="*/ 0 h 5967050"/>
              <a:gd name="connsiteX0" fmla="*/ 5059 w 4545418"/>
              <a:gd name="connsiteY0" fmla="*/ 0 h 5516190"/>
              <a:gd name="connsiteX1" fmla="*/ 4545418 w 4545418"/>
              <a:gd name="connsiteY1" fmla="*/ 835443 h 5516190"/>
              <a:gd name="connsiteX2" fmla="*/ 2708722 w 4545418"/>
              <a:gd name="connsiteY2" fmla="*/ 3588758 h 5516190"/>
              <a:gd name="connsiteX3" fmla="*/ 0 w 4545418"/>
              <a:gd name="connsiteY3" fmla="*/ 5516190 h 5516190"/>
              <a:gd name="connsiteX4" fmla="*/ 5059 w 4545418"/>
              <a:gd name="connsiteY4" fmla="*/ 0 h 5516190"/>
              <a:gd name="connsiteX0" fmla="*/ 3812380 w 4545418"/>
              <a:gd name="connsiteY0" fmla="*/ 0 h 4935141"/>
              <a:gd name="connsiteX1" fmla="*/ 4545418 w 4545418"/>
              <a:gd name="connsiteY1" fmla="*/ 254394 h 4935141"/>
              <a:gd name="connsiteX2" fmla="*/ 2708722 w 4545418"/>
              <a:gd name="connsiteY2" fmla="*/ 3007709 h 4935141"/>
              <a:gd name="connsiteX3" fmla="*/ 0 w 4545418"/>
              <a:gd name="connsiteY3" fmla="*/ 4935141 h 4935141"/>
              <a:gd name="connsiteX4" fmla="*/ 3812380 w 4545418"/>
              <a:gd name="connsiteY4" fmla="*/ 0 h 4935141"/>
              <a:gd name="connsiteX0" fmla="*/ 3812380 w 4545418"/>
              <a:gd name="connsiteY0" fmla="*/ 0 h 4935141"/>
              <a:gd name="connsiteX1" fmla="*/ 4545418 w 4545418"/>
              <a:gd name="connsiteY1" fmla="*/ 254394 h 4935141"/>
              <a:gd name="connsiteX2" fmla="*/ 2708722 w 4545418"/>
              <a:gd name="connsiteY2" fmla="*/ 3007709 h 4935141"/>
              <a:gd name="connsiteX3" fmla="*/ 0 w 4545418"/>
              <a:gd name="connsiteY3" fmla="*/ 4935141 h 4935141"/>
              <a:gd name="connsiteX4" fmla="*/ 3812380 w 4545418"/>
              <a:gd name="connsiteY4" fmla="*/ 0 h 4935141"/>
              <a:gd name="connsiteX0" fmla="*/ 1103658 w 1836696"/>
              <a:gd name="connsiteY0" fmla="*/ 0 h 3007709"/>
              <a:gd name="connsiteX1" fmla="*/ 1836696 w 1836696"/>
              <a:gd name="connsiteY1" fmla="*/ 254394 h 3007709"/>
              <a:gd name="connsiteX2" fmla="*/ 0 w 1836696"/>
              <a:gd name="connsiteY2" fmla="*/ 3007709 h 3007709"/>
              <a:gd name="connsiteX3" fmla="*/ 25429 w 1836696"/>
              <a:gd name="connsiteY3" fmla="*/ 3007289 h 3007709"/>
              <a:gd name="connsiteX4" fmla="*/ 1103658 w 1836696"/>
              <a:gd name="connsiteY4" fmla="*/ 0 h 3007709"/>
              <a:gd name="connsiteX0" fmla="*/ 1103658 w 1836696"/>
              <a:gd name="connsiteY0" fmla="*/ 0 h 3007709"/>
              <a:gd name="connsiteX1" fmla="*/ 1836696 w 1836696"/>
              <a:gd name="connsiteY1" fmla="*/ 254394 h 3007709"/>
              <a:gd name="connsiteX2" fmla="*/ 0 w 1836696"/>
              <a:gd name="connsiteY2" fmla="*/ 3007709 h 3007709"/>
              <a:gd name="connsiteX3" fmla="*/ 25429 w 1836696"/>
              <a:gd name="connsiteY3" fmla="*/ 3007289 h 3007709"/>
              <a:gd name="connsiteX4" fmla="*/ 1103658 w 1836696"/>
              <a:gd name="connsiteY4" fmla="*/ 0 h 3007709"/>
              <a:gd name="connsiteX0" fmla="*/ 1136553 w 1869591"/>
              <a:gd name="connsiteY0" fmla="*/ 0 h 3013544"/>
              <a:gd name="connsiteX1" fmla="*/ 1869591 w 1869591"/>
              <a:gd name="connsiteY1" fmla="*/ 254394 h 3013544"/>
              <a:gd name="connsiteX2" fmla="*/ 32895 w 1869591"/>
              <a:gd name="connsiteY2" fmla="*/ 3007709 h 3013544"/>
              <a:gd name="connsiteX3" fmla="*/ 242 w 1869591"/>
              <a:gd name="connsiteY3" fmla="*/ 3013544 h 3013544"/>
              <a:gd name="connsiteX4" fmla="*/ 1136553 w 1869591"/>
              <a:gd name="connsiteY4" fmla="*/ 0 h 3013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591" h="3013544">
                <a:moveTo>
                  <a:pt x="1136553" y="0"/>
                </a:moveTo>
                <a:lnTo>
                  <a:pt x="1869591" y="254394"/>
                </a:lnTo>
                <a:lnTo>
                  <a:pt x="32895" y="3007709"/>
                </a:lnTo>
                <a:lnTo>
                  <a:pt x="242" y="3013544"/>
                </a:lnTo>
                <a:cubicBezTo>
                  <a:pt x="-19178" y="3004539"/>
                  <a:pt x="1136613" y="11090"/>
                  <a:pt x="1136553" y="0"/>
                </a:cubicBezTo>
                <a:close/>
              </a:path>
            </a:pathLst>
          </a:custGeom>
          <a:solidFill>
            <a:srgbClr val="E8E5E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Google Shape;17;p3">
            <a:extLst>
              <a:ext uri="{FF2B5EF4-FFF2-40B4-BE49-F238E27FC236}">
                <a16:creationId xmlns:a16="http://schemas.microsoft.com/office/drawing/2014/main" id="{A4AAA4D3-8DAF-2749-9783-85E10144C4DF}"/>
              </a:ext>
            </a:extLst>
          </p:cNvPr>
          <p:cNvSpPr/>
          <p:nvPr userDrawn="1"/>
        </p:nvSpPr>
        <p:spPr>
          <a:xfrm flipH="1">
            <a:off x="7212776" y="-9527"/>
            <a:ext cx="5122099" cy="6867525"/>
          </a:xfrm>
          <a:custGeom>
            <a:avLst/>
            <a:gdLst>
              <a:gd name="connsiteX0" fmla="*/ 0 w 1805605"/>
              <a:gd name="connsiteY0" fmla="*/ 0 h 5143500"/>
              <a:gd name="connsiteX1" fmla="*/ 1805605 w 1805605"/>
              <a:gd name="connsiteY1" fmla="*/ 0 h 5143500"/>
              <a:gd name="connsiteX2" fmla="*/ 1805605 w 1805605"/>
              <a:gd name="connsiteY2" fmla="*/ 5143500 h 5143500"/>
              <a:gd name="connsiteX3" fmla="*/ 0 w 1805605"/>
              <a:gd name="connsiteY3" fmla="*/ 5143500 h 5143500"/>
              <a:gd name="connsiteX4" fmla="*/ 0 w 1805605"/>
              <a:gd name="connsiteY4" fmla="*/ 0 h 5143500"/>
              <a:gd name="connsiteX0" fmla="*/ 0 w 1805605"/>
              <a:gd name="connsiteY0" fmla="*/ 0 h 5143500"/>
              <a:gd name="connsiteX1" fmla="*/ 969786 w 1805605"/>
              <a:gd name="connsiteY1" fmla="*/ 0 h 5143500"/>
              <a:gd name="connsiteX2" fmla="*/ 1805605 w 1805605"/>
              <a:gd name="connsiteY2" fmla="*/ 5143500 h 5143500"/>
              <a:gd name="connsiteX3" fmla="*/ 0 w 1805605"/>
              <a:gd name="connsiteY3" fmla="*/ 5143500 h 5143500"/>
              <a:gd name="connsiteX4" fmla="*/ 0 w 1805605"/>
              <a:gd name="connsiteY4" fmla="*/ 0 h 5143500"/>
              <a:gd name="connsiteX0" fmla="*/ 0 w 2141361"/>
              <a:gd name="connsiteY0" fmla="*/ 0 h 5143500"/>
              <a:gd name="connsiteX1" fmla="*/ 969786 w 2141361"/>
              <a:gd name="connsiteY1" fmla="*/ 0 h 5143500"/>
              <a:gd name="connsiteX2" fmla="*/ 2141361 w 2141361"/>
              <a:gd name="connsiteY2" fmla="*/ 5143500 h 5143500"/>
              <a:gd name="connsiteX3" fmla="*/ 0 w 2141361"/>
              <a:gd name="connsiteY3" fmla="*/ 5143500 h 5143500"/>
              <a:gd name="connsiteX4" fmla="*/ 0 w 2141361"/>
              <a:gd name="connsiteY4" fmla="*/ 0 h 5143500"/>
              <a:gd name="connsiteX0" fmla="*/ 0 w 2141361"/>
              <a:gd name="connsiteY0" fmla="*/ 0 h 5143500"/>
              <a:gd name="connsiteX1" fmla="*/ 769761 w 2141361"/>
              <a:gd name="connsiteY1" fmla="*/ 0 h 5143500"/>
              <a:gd name="connsiteX2" fmla="*/ 2141361 w 2141361"/>
              <a:gd name="connsiteY2" fmla="*/ 5143500 h 5143500"/>
              <a:gd name="connsiteX3" fmla="*/ 0 w 2141361"/>
              <a:gd name="connsiteY3" fmla="*/ 5143500 h 5143500"/>
              <a:gd name="connsiteX4" fmla="*/ 0 w 2141361"/>
              <a:gd name="connsiteY4" fmla="*/ 0 h 5143500"/>
              <a:gd name="connsiteX0" fmla="*/ 0 w 2141361"/>
              <a:gd name="connsiteY0" fmla="*/ 0 h 5143500"/>
              <a:gd name="connsiteX1" fmla="*/ 619742 w 2141361"/>
              <a:gd name="connsiteY1" fmla="*/ 21432 h 5143500"/>
              <a:gd name="connsiteX2" fmla="*/ 2141361 w 2141361"/>
              <a:gd name="connsiteY2" fmla="*/ 5143500 h 5143500"/>
              <a:gd name="connsiteX3" fmla="*/ 0 w 2141361"/>
              <a:gd name="connsiteY3" fmla="*/ 5143500 h 5143500"/>
              <a:gd name="connsiteX4" fmla="*/ 0 w 2141361"/>
              <a:gd name="connsiteY4" fmla="*/ 0 h 5143500"/>
              <a:gd name="connsiteX0" fmla="*/ 0 w 2141361"/>
              <a:gd name="connsiteY0" fmla="*/ 0 h 5143500"/>
              <a:gd name="connsiteX1" fmla="*/ 605455 w 2141361"/>
              <a:gd name="connsiteY1" fmla="*/ 1 h 5143500"/>
              <a:gd name="connsiteX2" fmla="*/ 2141361 w 2141361"/>
              <a:gd name="connsiteY2" fmla="*/ 5143500 h 5143500"/>
              <a:gd name="connsiteX3" fmla="*/ 0 w 2141361"/>
              <a:gd name="connsiteY3" fmla="*/ 5143500 h 5143500"/>
              <a:gd name="connsiteX4" fmla="*/ 0 w 2141361"/>
              <a:gd name="connsiteY4" fmla="*/ 0 h 5143500"/>
              <a:gd name="connsiteX0" fmla="*/ 0 w 2141361"/>
              <a:gd name="connsiteY0" fmla="*/ 0 h 5143500"/>
              <a:gd name="connsiteX1" fmla="*/ 534017 w 2141361"/>
              <a:gd name="connsiteY1" fmla="*/ 21433 h 5143500"/>
              <a:gd name="connsiteX2" fmla="*/ 2141361 w 2141361"/>
              <a:gd name="connsiteY2" fmla="*/ 5143500 h 5143500"/>
              <a:gd name="connsiteX3" fmla="*/ 0 w 2141361"/>
              <a:gd name="connsiteY3" fmla="*/ 5143500 h 5143500"/>
              <a:gd name="connsiteX4" fmla="*/ 0 w 2141361"/>
              <a:gd name="connsiteY4" fmla="*/ 0 h 5143500"/>
              <a:gd name="connsiteX0" fmla="*/ 0 w 2141361"/>
              <a:gd name="connsiteY0" fmla="*/ 0 h 5143500"/>
              <a:gd name="connsiteX1" fmla="*/ 534017 w 2141361"/>
              <a:gd name="connsiteY1" fmla="*/ 14289 h 5143500"/>
              <a:gd name="connsiteX2" fmla="*/ 2141361 w 2141361"/>
              <a:gd name="connsiteY2" fmla="*/ 5143500 h 5143500"/>
              <a:gd name="connsiteX3" fmla="*/ 0 w 2141361"/>
              <a:gd name="connsiteY3" fmla="*/ 5143500 h 5143500"/>
              <a:gd name="connsiteX4" fmla="*/ 0 w 2141361"/>
              <a:gd name="connsiteY4" fmla="*/ 0 h 5143500"/>
              <a:gd name="connsiteX0" fmla="*/ 0 w 2141361"/>
              <a:gd name="connsiteY0" fmla="*/ 7143 h 5150643"/>
              <a:gd name="connsiteX1" fmla="*/ 498298 w 2141361"/>
              <a:gd name="connsiteY1" fmla="*/ 0 h 5150643"/>
              <a:gd name="connsiteX2" fmla="*/ 2141361 w 2141361"/>
              <a:gd name="connsiteY2" fmla="*/ 5150643 h 5150643"/>
              <a:gd name="connsiteX3" fmla="*/ 0 w 2141361"/>
              <a:gd name="connsiteY3" fmla="*/ 5150643 h 5150643"/>
              <a:gd name="connsiteX4" fmla="*/ 0 w 2141361"/>
              <a:gd name="connsiteY4" fmla="*/ 7143 h 5150643"/>
              <a:gd name="connsiteX0" fmla="*/ 0 w 3770136"/>
              <a:gd name="connsiteY0" fmla="*/ 0 h 5150644"/>
              <a:gd name="connsiteX1" fmla="*/ 2127073 w 3770136"/>
              <a:gd name="connsiteY1" fmla="*/ 1 h 5150644"/>
              <a:gd name="connsiteX2" fmla="*/ 3770136 w 3770136"/>
              <a:gd name="connsiteY2" fmla="*/ 5150644 h 5150644"/>
              <a:gd name="connsiteX3" fmla="*/ 1628775 w 3770136"/>
              <a:gd name="connsiteY3" fmla="*/ 5150644 h 5150644"/>
              <a:gd name="connsiteX4" fmla="*/ 0 w 3770136"/>
              <a:gd name="connsiteY4" fmla="*/ 0 h 5150644"/>
              <a:gd name="connsiteX0" fmla="*/ 71438 w 3841574"/>
              <a:gd name="connsiteY0" fmla="*/ 0 h 5150644"/>
              <a:gd name="connsiteX1" fmla="*/ 2198511 w 3841574"/>
              <a:gd name="connsiteY1" fmla="*/ 1 h 5150644"/>
              <a:gd name="connsiteX2" fmla="*/ 3841574 w 3841574"/>
              <a:gd name="connsiteY2" fmla="*/ 5150644 h 5150644"/>
              <a:gd name="connsiteX3" fmla="*/ 0 w 3841574"/>
              <a:gd name="connsiteY3" fmla="*/ 5143500 h 5150644"/>
              <a:gd name="connsiteX4" fmla="*/ 71438 w 3841574"/>
              <a:gd name="connsiteY4" fmla="*/ 0 h 515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574" h="5150644">
                <a:moveTo>
                  <a:pt x="71438" y="0"/>
                </a:moveTo>
                <a:lnTo>
                  <a:pt x="2198511" y="1"/>
                </a:lnTo>
                <a:lnTo>
                  <a:pt x="3841574" y="5150644"/>
                </a:lnTo>
                <a:lnTo>
                  <a:pt x="0" y="5143500"/>
                </a:lnTo>
                <a:lnTo>
                  <a:pt x="71438" y="0"/>
                </a:lnTo>
                <a:close/>
              </a:path>
            </a:pathLst>
          </a:custGeom>
          <a:solidFill>
            <a:srgbClr val="E8E5E6">
              <a:alpha val="15000"/>
            </a:srgb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4"/>
          <p:cNvSpPr txBox="1">
            <a:spLocks noGrp="1"/>
          </p:cNvSpPr>
          <p:nvPr>
            <p:ph type="title"/>
          </p:nvPr>
        </p:nvSpPr>
        <p:spPr>
          <a:xfrm>
            <a:off x="771525" y="593367"/>
            <a:ext cx="11004875"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rgbClr val="0B65B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771525" y="1536633"/>
            <a:ext cx="11004875"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solidFill>
                  <a:srgbClr val="092C49"/>
                </a:solidFill>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7" name="Rectangle 6">
            <a:extLst>
              <a:ext uri="{FF2B5EF4-FFF2-40B4-BE49-F238E27FC236}">
                <a16:creationId xmlns:a16="http://schemas.microsoft.com/office/drawing/2014/main" id="{DB4BC735-3F1F-C14F-8DF3-26BF7EDD26CF}"/>
              </a:ext>
            </a:extLst>
          </p:cNvPr>
          <p:cNvSpPr/>
          <p:nvPr userDrawn="1"/>
        </p:nvSpPr>
        <p:spPr>
          <a:xfrm rot="20374859">
            <a:off x="9065729" y="-968511"/>
            <a:ext cx="4127708" cy="7956067"/>
          </a:xfrm>
          <a:custGeom>
            <a:avLst/>
            <a:gdLst>
              <a:gd name="connsiteX0" fmla="*/ 0 w 5560866"/>
              <a:gd name="connsiteY0" fmla="*/ 0 h 7980208"/>
              <a:gd name="connsiteX1" fmla="*/ 5560866 w 5560866"/>
              <a:gd name="connsiteY1" fmla="*/ 0 h 7980208"/>
              <a:gd name="connsiteX2" fmla="*/ 5560866 w 5560866"/>
              <a:gd name="connsiteY2" fmla="*/ 7980208 h 7980208"/>
              <a:gd name="connsiteX3" fmla="*/ 0 w 5560866"/>
              <a:gd name="connsiteY3" fmla="*/ 7980208 h 7980208"/>
              <a:gd name="connsiteX4" fmla="*/ 0 w 5560866"/>
              <a:gd name="connsiteY4" fmla="*/ 0 h 7980208"/>
              <a:gd name="connsiteX0" fmla="*/ 970 w 5560866"/>
              <a:gd name="connsiteY0" fmla="*/ 755009 h 7980208"/>
              <a:gd name="connsiteX1" fmla="*/ 5560866 w 5560866"/>
              <a:gd name="connsiteY1" fmla="*/ 0 h 7980208"/>
              <a:gd name="connsiteX2" fmla="*/ 5560866 w 5560866"/>
              <a:gd name="connsiteY2" fmla="*/ 7980208 h 7980208"/>
              <a:gd name="connsiteX3" fmla="*/ 0 w 5560866"/>
              <a:gd name="connsiteY3" fmla="*/ 7980208 h 7980208"/>
              <a:gd name="connsiteX4" fmla="*/ 970 w 5560866"/>
              <a:gd name="connsiteY4" fmla="*/ 755009 h 7980208"/>
              <a:gd name="connsiteX0" fmla="*/ 970 w 5560866"/>
              <a:gd name="connsiteY0" fmla="*/ 755009 h 7980208"/>
              <a:gd name="connsiteX1" fmla="*/ 5560866 w 5560866"/>
              <a:gd name="connsiteY1" fmla="*/ 0 h 7980208"/>
              <a:gd name="connsiteX2" fmla="*/ 1280292 w 5560866"/>
              <a:gd name="connsiteY2" fmla="*/ 6722059 h 7980208"/>
              <a:gd name="connsiteX3" fmla="*/ 0 w 5560866"/>
              <a:gd name="connsiteY3" fmla="*/ 7980208 h 7980208"/>
              <a:gd name="connsiteX4" fmla="*/ 970 w 5560866"/>
              <a:gd name="connsiteY4" fmla="*/ 755009 h 7980208"/>
              <a:gd name="connsiteX0" fmla="*/ 5059 w 5564955"/>
              <a:gd name="connsiteY0" fmla="*/ 755009 h 6722059"/>
              <a:gd name="connsiteX1" fmla="*/ 5564955 w 5564955"/>
              <a:gd name="connsiteY1" fmla="*/ 0 h 6722059"/>
              <a:gd name="connsiteX2" fmla="*/ 1284381 w 5564955"/>
              <a:gd name="connsiteY2" fmla="*/ 6722059 h 6722059"/>
              <a:gd name="connsiteX3" fmla="*/ 0 w 5564955"/>
              <a:gd name="connsiteY3" fmla="*/ 6271199 h 6722059"/>
              <a:gd name="connsiteX4" fmla="*/ 5059 w 5564955"/>
              <a:gd name="connsiteY4" fmla="*/ 755009 h 6722059"/>
              <a:gd name="connsiteX0" fmla="*/ 5059 w 3095781"/>
              <a:gd name="connsiteY0" fmla="*/ 0 h 5967050"/>
              <a:gd name="connsiteX1" fmla="*/ 3095781 w 3095781"/>
              <a:gd name="connsiteY1" fmla="*/ 1159978 h 5967050"/>
              <a:gd name="connsiteX2" fmla="*/ 1284381 w 3095781"/>
              <a:gd name="connsiteY2" fmla="*/ 5967050 h 5967050"/>
              <a:gd name="connsiteX3" fmla="*/ 0 w 3095781"/>
              <a:gd name="connsiteY3" fmla="*/ 5516190 h 5967050"/>
              <a:gd name="connsiteX4" fmla="*/ 5059 w 3095781"/>
              <a:gd name="connsiteY4" fmla="*/ 0 h 596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781" h="5967050">
                <a:moveTo>
                  <a:pt x="5059" y="0"/>
                </a:moveTo>
                <a:lnTo>
                  <a:pt x="3095781" y="1159978"/>
                </a:lnTo>
                <a:lnTo>
                  <a:pt x="1284381" y="5967050"/>
                </a:lnTo>
                <a:lnTo>
                  <a:pt x="0" y="5516190"/>
                </a:lnTo>
                <a:cubicBezTo>
                  <a:pt x="323" y="3107790"/>
                  <a:pt x="4736" y="2408400"/>
                  <a:pt x="5059" y="0"/>
                </a:cubicBezTo>
                <a:close/>
              </a:path>
            </a:pathLst>
          </a:custGeom>
          <a:solidFill>
            <a:srgbClr val="E8E5E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Parallelogram 7">
            <a:extLst>
              <a:ext uri="{FF2B5EF4-FFF2-40B4-BE49-F238E27FC236}">
                <a16:creationId xmlns:a16="http://schemas.microsoft.com/office/drawing/2014/main" id="{69773B8A-47B6-104A-A38E-4351E951783D}"/>
              </a:ext>
            </a:extLst>
          </p:cNvPr>
          <p:cNvSpPr/>
          <p:nvPr userDrawn="1"/>
        </p:nvSpPr>
        <p:spPr>
          <a:xfrm>
            <a:off x="611579" y="646175"/>
            <a:ext cx="297688" cy="665273"/>
          </a:xfrm>
          <a:custGeom>
            <a:avLst/>
            <a:gdLst>
              <a:gd name="connsiteX0" fmla="*/ 0 w 111487"/>
              <a:gd name="connsiteY0" fmla="*/ 530057 h 530057"/>
              <a:gd name="connsiteX1" fmla="*/ 27872 w 111487"/>
              <a:gd name="connsiteY1" fmla="*/ 0 h 530057"/>
              <a:gd name="connsiteX2" fmla="*/ 111487 w 111487"/>
              <a:gd name="connsiteY2" fmla="*/ 0 h 530057"/>
              <a:gd name="connsiteX3" fmla="*/ 83615 w 111487"/>
              <a:gd name="connsiteY3" fmla="*/ 530057 h 530057"/>
              <a:gd name="connsiteX4" fmla="*/ 0 w 111487"/>
              <a:gd name="connsiteY4" fmla="*/ 530057 h 530057"/>
              <a:gd name="connsiteX0" fmla="*/ 148398 w 259885"/>
              <a:gd name="connsiteY0" fmla="*/ 530057 h 530057"/>
              <a:gd name="connsiteX1" fmla="*/ 0 w 259885"/>
              <a:gd name="connsiteY1" fmla="*/ 0 h 530057"/>
              <a:gd name="connsiteX2" fmla="*/ 259885 w 259885"/>
              <a:gd name="connsiteY2" fmla="*/ 0 h 530057"/>
              <a:gd name="connsiteX3" fmla="*/ 232013 w 259885"/>
              <a:gd name="connsiteY3" fmla="*/ 530057 h 530057"/>
              <a:gd name="connsiteX4" fmla="*/ 148398 w 259885"/>
              <a:gd name="connsiteY4" fmla="*/ 530057 h 530057"/>
              <a:gd name="connsiteX0" fmla="*/ 148398 w 232013"/>
              <a:gd name="connsiteY0" fmla="*/ 552091 h 552091"/>
              <a:gd name="connsiteX1" fmla="*/ 0 w 232013"/>
              <a:gd name="connsiteY1" fmla="*/ 22034 h 552091"/>
              <a:gd name="connsiteX2" fmla="*/ 61582 w 232013"/>
              <a:gd name="connsiteY2" fmla="*/ 0 h 552091"/>
              <a:gd name="connsiteX3" fmla="*/ 232013 w 232013"/>
              <a:gd name="connsiteY3" fmla="*/ 552091 h 552091"/>
              <a:gd name="connsiteX4" fmla="*/ 148398 w 232013"/>
              <a:gd name="connsiteY4" fmla="*/ 552091 h 552091"/>
              <a:gd name="connsiteX0" fmla="*/ 171401 w 255016"/>
              <a:gd name="connsiteY0" fmla="*/ 552091 h 552091"/>
              <a:gd name="connsiteX1" fmla="*/ 0 w 255016"/>
              <a:gd name="connsiteY1" fmla="*/ 56539 h 552091"/>
              <a:gd name="connsiteX2" fmla="*/ 84585 w 255016"/>
              <a:gd name="connsiteY2" fmla="*/ 0 h 552091"/>
              <a:gd name="connsiteX3" fmla="*/ 255016 w 255016"/>
              <a:gd name="connsiteY3" fmla="*/ 552091 h 552091"/>
              <a:gd name="connsiteX4" fmla="*/ 171401 w 255016"/>
              <a:gd name="connsiteY4" fmla="*/ 552091 h 552091"/>
              <a:gd name="connsiteX0" fmla="*/ 171401 w 255016"/>
              <a:gd name="connsiteY0" fmla="*/ 495552 h 495552"/>
              <a:gd name="connsiteX1" fmla="*/ 0 w 255016"/>
              <a:gd name="connsiteY1" fmla="*/ 0 h 495552"/>
              <a:gd name="connsiteX2" fmla="*/ 67332 w 255016"/>
              <a:gd name="connsiteY2" fmla="*/ 12472 h 495552"/>
              <a:gd name="connsiteX3" fmla="*/ 255016 w 255016"/>
              <a:gd name="connsiteY3" fmla="*/ 495552 h 495552"/>
              <a:gd name="connsiteX4" fmla="*/ 171401 w 255016"/>
              <a:gd name="connsiteY4" fmla="*/ 495552 h 495552"/>
              <a:gd name="connsiteX0" fmla="*/ 171401 w 255016"/>
              <a:gd name="connsiteY0" fmla="*/ 498955 h 498955"/>
              <a:gd name="connsiteX1" fmla="*/ 0 w 255016"/>
              <a:gd name="connsiteY1" fmla="*/ 3403 h 498955"/>
              <a:gd name="connsiteX2" fmla="*/ 76857 w 255016"/>
              <a:gd name="connsiteY2" fmla="*/ 0 h 498955"/>
              <a:gd name="connsiteX3" fmla="*/ 255016 w 255016"/>
              <a:gd name="connsiteY3" fmla="*/ 498955 h 498955"/>
              <a:gd name="connsiteX4" fmla="*/ 171401 w 255016"/>
              <a:gd name="connsiteY4" fmla="*/ 498955 h 498955"/>
              <a:gd name="connsiteX0" fmla="*/ 146001 w 229616"/>
              <a:gd name="connsiteY0" fmla="*/ 498955 h 498955"/>
              <a:gd name="connsiteX1" fmla="*/ 0 w 229616"/>
              <a:gd name="connsiteY1" fmla="*/ 12928 h 498955"/>
              <a:gd name="connsiteX2" fmla="*/ 51457 w 229616"/>
              <a:gd name="connsiteY2" fmla="*/ 0 h 498955"/>
              <a:gd name="connsiteX3" fmla="*/ 229616 w 229616"/>
              <a:gd name="connsiteY3" fmla="*/ 498955 h 498955"/>
              <a:gd name="connsiteX4" fmla="*/ 146001 w 229616"/>
              <a:gd name="connsiteY4" fmla="*/ 498955 h 498955"/>
              <a:gd name="connsiteX0" fmla="*/ 187276 w 229616"/>
              <a:gd name="connsiteY0" fmla="*/ 505305 h 505305"/>
              <a:gd name="connsiteX1" fmla="*/ 0 w 229616"/>
              <a:gd name="connsiteY1" fmla="*/ 12928 h 505305"/>
              <a:gd name="connsiteX2" fmla="*/ 51457 w 229616"/>
              <a:gd name="connsiteY2" fmla="*/ 0 h 505305"/>
              <a:gd name="connsiteX3" fmla="*/ 229616 w 229616"/>
              <a:gd name="connsiteY3" fmla="*/ 498955 h 505305"/>
              <a:gd name="connsiteX4" fmla="*/ 187276 w 229616"/>
              <a:gd name="connsiteY4" fmla="*/ 505305 h 505305"/>
              <a:gd name="connsiteX0" fmla="*/ 180926 w 229616"/>
              <a:gd name="connsiteY0" fmla="*/ 495780 h 498955"/>
              <a:gd name="connsiteX1" fmla="*/ 0 w 229616"/>
              <a:gd name="connsiteY1" fmla="*/ 12928 h 498955"/>
              <a:gd name="connsiteX2" fmla="*/ 51457 w 229616"/>
              <a:gd name="connsiteY2" fmla="*/ 0 h 498955"/>
              <a:gd name="connsiteX3" fmla="*/ 229616 w 229616"/>
              <a:gd name="connsiteY3" fmla="*/ 498955 h 498955"/>
              <a:gd name="connsiteX4" fmla="*/ 180926 w 229616"/>
              <a:gd name="connsiteY4" fmla="*/ 495780 h 498955"/>
              <a:gd name="connsiteX0" fmla="*/ 174576 w 223266"/>
              <a:gd name="connsiteY0" fmla="*/ 495780 h 498955"/>
              <a:gd name="connsiteX1" fmla="*/ 0 w 223266"/>
              <a:gd name="connsiteY1" fmla="*/ 228 h 498955"/>
              <a:gd name="connsiteX2" fmla="*/ 45107 w 223266"/>
              <a:gd name="connsiteY2" fmla="*/ 0 h 498955"/>
              <a:gd name="connsiteX3" fmla="*/ 223266 w 223266"/>
              <a:gd name="connsiteY3" fmla="*/ 498955 h 498955"/>
              <a:gd name="connsiteX4" fmla="*/ 174576 w 223266"/>
              <a:gd name="connsiteY4" fmla="*/ 495780 h 498955"/>
              <a:gd name="connsiteX0" fmla="*/ 177751 w 223266"/>
              <a:gd name="connsiteY0" fmla="*/ 498955 h 498955"/>
              <a:gd name="connsiteX1" fmla="*/ 0 w 223266"/>
              <a:gd name="connsiteY1" fmla="*/ 228 h 498955"/>
              <a:gd name="connsiteX2" fmla="*/ 45107 w 223266"/>
              <a:gd name="connsiteY2" fmla="*/ 0 h 498955"/>
              <a:gd name="connsiteX3" fmla="*/ 223266 w 223266"/>
              <a:gd name="connsiteY3" fmla="*/ 498955 h 498955"/>
              <a:gd name="connsiteX4" fmla="*/ 177751 w 223266"/>
              <a:gd name="connsiteY4" fmla="*/ 498955 h 49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66" h="498955">
                <a:moveTo>
                  <a:pt x="177751" y="498955"/>
                </a:moveTo>
                <a:lnTo>
                  <a:pt x="0" y="228"/>
                </a:lnTo>
                <a:lnTo>
                  <a:pt x="45107" y="0"/>
                </a:lnTo>
                <a:lnTo>
                  <a:pt x="223266" y="498955"/>
                </a:lnTo>
                <a:lnTo>
                  <a:pt x="177751" y="4989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descr="Text&#10;&#10;Description automatically generated">
            <a:extLst>
              <a:ext uri="{FF2B5EF4-FFF2-40B4-BE49-F238E27FC236}">
                <a16:creationId xmlns:a16="http://schemas.microsoft.com/office/drawing/2014/main" id="{A2253858-46AB-7944-BD96-73234D3E3677}"/>
              </a:ext>
            </a:extLst>
          </p:cNvPr>
          <p:cNvPicPr>
            <a:picLocks noChangeAspect="1"/>
          </p:cNvPicPr>
          <p:nvPr userDrawn="1"/>
        </p:nvPicPr>
        <p:blipFill>
          <a:blip r:embed="rId2"/>
          <a:stretch>
            <a:fillRect/>
          </a:stretch>
        </p:blipFill>
        <p:spPr>
          <a:xfrm>
            <a:off x="611579" y="6211826"/>
            <a:ext cx="2174488" cy="411556"/>
          </a:xfrm>
          <a:prstGeom prst="rect">
            <a:avLst/>
          </a:prstGeom>
        </p:spPr>
      </p:pic>
    </p:spTree>
    <p:extLst>
      <p:ext uri="{BB962C8B-B14F-4D97-AF65-F5344CB8AC3E}">
        <p14:creationId xmlns:p14="http://schemas.microsoft.com/office/powerpoint/2010/main" val="2346992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Left_Minim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23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Right_Minim Blank">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3" name="TextBox 2"/>
          <p:cNvSpPr txBox="1"/>
          <p:nvPr userDrawn="1"/>
        </p:nvSpPr>
        <p:spPr>
          <a:xfrm rot="5400000" flipH="1">
            <a:off x="10220445" y="1525300"/>
            <a:ext cx="3296825" cy="246221"/>
          </a:xfrm>
          <a:prstGeom prst="rect">
            <a:avLst/>
          </a:prstGeom>
          <a:noFill/>
        </p:spPr>
        <p:txBody>
          <a:bodyPr wrap="square" rtlCol="0">
            <a:spAutoFit/>
          </a:bodyPr>
          <a:lstStyle>
            <a:defPPr>
              <a:defRPr lang="en-US"/>
            </a:defPPr>
            <a:lvl1pPr>
              <a:defRPr sz="1000" spc="600">
                <a:latin typeface="Montserrat" panose="02000000000000000000" pitchFamily="2" charset="0"/>
                <a:cs typeface="Montserrat" panose="02000000000000000000" pitchFamily="2" charset="0"/>
              </a:defRPr>
            </a:lvl1pPr>
          </a:lstStyle>
          <a:p>
            <a:pPr algn="r"/>
            <a:r>
              <a:rPr lang="en-US" dirty="0">
                <a:solidFill>
                  <a:srgbClr val="878787">
                    <a:lumMod val="60000"/>
                    <a:lumOff val="40000"/>
                  </a:srgbClr>
                </a:solidFill>
                <a:latin typeface="+mn-lt"/>
              </a:rPr>
              <a:t>WRITE SOMETHING</a:t>
            </a:r>
          </a:p>
        </p:txBody>
      </p:sp>
    </p:spTree>
    <p:extLst>
      <p:ext uri="{BB962C8B-B14F-4D97-AF65-F5344CB8AC3E}">
        <p14:creationId xmlns:p14="http://schemas.microsoft.com/office/powerpoint/2010/main" val="384409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0494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5" name="Picture Placeholder 4"/>
          <p:cNvSpPr>
            <a:spLocks noGrp="1"/>
          </p:cNvSpPr>
          <p:nvPr>
            <p:ph type="pic" sz="quarter" idx="11"/>
          </p:nvPr>
        </p:nvSpPr>
        <p:spPr>
          <a:xfrm>
            <a:off x="7462838" y="0"/>
            <a:ext cx="4618037" cy="6858000"/>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2008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Cover">
    <p:spTree>
      <p:nvGrpSpPr>
        <p:cNvPr id="1" name=""/>
        <p:cNvGrpSpPr/>
        <p:nvPr/>
      </p:nvGrpSpPr>
      <p:grpSpPr>
        <a:xfrm>
          <a:off x="0" y="0"/>
          <a:ext cx="0" cy="0"/>
          <a:chOff x="0" y="0"/>
          <a:chExt cx="0" cy="0"/>
        </a:xfrm>
      </p:grpSpPr>
      <p:sp>
        <p:nvSpPr>
          <p:cNvPr id="4" name="Picture Placeholder 9"/>
          <p:cNvSpPr>
            <a:spLocks noGrp="1"/>
          </p:cNvSpPr>
          <p:nvPr>
            <p:ph type="pic" sz="quarter" idx="10"/>
          </p:nvPr>
        </p:nvSpPr>
        <p:spPr>
          <a:xfrm>
            <a:off x="0" y="2"/>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037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3_Cover">
    <p:spTree>
      <p:nvGrpSpPr>
        <p:cNvPr id="1" name=""/>
        <p:cNvGrpSpPr/>
        <p:nvPr/>
      </p:nvGrpSpPr>
      <p:grpSpPr>
        <a:xfrm>
          <a:off x="0" y="0"/>
          <a:ext cx="0" cy="0"/>
          <a:chOff x="0" y="0"/>
          <a:chExt cx="0" cy="0"/>
        </a:xfrm>
      </p:grpSpPr>
      <p:sp>
        <p:nvSpPr>
          <p:cNvPr id="8" name="Freeform 5"/>
          <p:cNvSpPr>
            <a:spLocks noEditPoints="1"/>
          </p:cNvSpPr>
          <p:nvPr userDrawn="1"/>
        </p:nvSpPr>
        <p:spPr bwMode="auto">
          <a:xfrm>
            <a:off x="11282404" y="0"/>
            <a:ext cx="522761" cy="540913"/>
          </a:xfrm>
          <a:custGeom>
            <a:avLst/>
            <a:gdLst>
              <a:gd name="T0" fmla="*/ 251 w 586"/>
              <a:gd name="T1" fmla="*/ 567 h 609"/>
              <a:gd name="T2" fmla="*/ 209 w 586"/>
              <a:gd name="T3" fmla="*/ 609 h 609"/>
              <a:gd name="T4" fmla="*/ 167 w 586"/>
              <a:gd name="T5" fmla="*/ 567 h 609"/>
              <a:gd name="T6" fmla="*/ 209 w 586"/>
              <a:gd name="T7" fmla="*/ 526 h 609"/>
              <a:gd name="T8" fmla="*/ 251 w 586"/>
              <a:gd name="T9" fmla="*/ 567 h 609"/>
              <a:gd name="T10" fmla="*/ 502 w 586"/>
              <a:gd name="T11" fmla="*/ 0 h 609"/>
              <a:gd name="T12" fmla="*/ 418 w 586"/>
              <a:gd name="T13" fmla="*/ 0 h 609"/>
              <a:gd name="T14" fmla="*/ 335 w 586"/>
              <a:gd name="T15" fmla="*/ 0 h 609"/>
              <a:gd name="T16" fmla="*/ 251 w 586"/>
              <a:gd name="T17" fmla="*/ 0 h 609"/>
              <a:gd name="T18" fmla="*/ 167 w 586"/>
              <a:gd name="T19" fmla="*/ 0 h 609"/>
              <a:gd name="T20" fmla="*/ 84 w 586"/>
              <a:gd name="T21" fmla="*/ 0 h 609"/>
              <a:gd name="T22" fmla="*/ 0 w 586"/>
              <a:gd name="T23" fmla="*/ 0 h 609"/>
              <a:gd name="T24" fmla="*/ 0 w 586"/>
              <a:gd name="T25" fmla="*/ 349 h 609"/>
              <a:gd name="T26" fmla="*/ 42 w 586"/>
              <a:gd name="T27" fmla="*/ 391 h 609"/>
              <a:gd name="T28" fmla="*/ 84 w 586"/>
              <a:gd name="T29" fmla="*/ 349 h 609"/>
              <a:gd name="T30" fmla="*/ 84 w 586"/>
              <a:gd name="T31" fmla="*/ 206 h 609"/>
              <a:gd name="T32" fmla="*/ 126 w 586"/>
              <a:gd name="T33" fmla="*/ 164 h 609"/>
              <a:gd name="T34" fmla="*/ 126 w 586"/>
              <a:gd name="T35" fmla="*/ 164 h 609"/>
              <a:gd name="T36" fmla="*/ 167 w 586"/>
              <a:gd name="T37" fmla="*/ 206 h 609"/>
              <a:gd name="T38" fmla="*/ 167 w 586"/>
              <a:gd name="T39" fmla="*/ 429 h 609"/>
              <a:gd name="T40" fmla="*/ 209 w 586"/>
              <a:gd name="T41" fmla="*/ 471 h 609"/>
              <a:gd name="T42" fmla="*/ 251 w 586"/>
              <a:gd name="T43" fmla="*/ 429 h 609"/>
              <a:gd name="T44" fmla="*/ 251 w 586"/>
              <a:gd name="T45" fmla="*/ 319 h 609"/>
              <a:gd name="T46" fmla="*/ 293 w 586"/>
              <a:gd name="T47" fmla="*/ 277 h 609"/>
              <a:gd name="T48" fmla="*/ 293 w 586"/>
              <a:gd name="T49" fmla="*/ 277 h 609"/>
              <a:gd name="T50" fmla="*/ 335 w 586"/>
              <a:gd name="T51" fmla="*/ 319 h 609"/>
              <a:gd name="T52" fmla="*/ 335 w 586"/>
              <a:gd name="T53" fmla="*/ 406 h 609"/>
              <a:gd name="T54" fmla="*/ 377 w 586"/>
              <a:gd name="T55" fmla="*/ 448 h 609"/>
              <a:gd name="T56" fmla="*/ 418 w 586"/>
              <a:gd name="T57" fmla="*/ 406 h 609"/>
              <a:gd name="T58" fmla="*/ 418 w 586"/>
              <a:gd name="T59" fmla="*/ 237 h 609"/>
              <a:gd name="T60" fmla="*/ 460 w 586"/>
              <a:gd name="T61" fmla="*/ 195 h 609"/>
              <a:gd name="T62" fmla="*/ 460 w 586"/>
              <a:gd name="T63" fmla="*/ 195 h 609"/>
              <a:gd name="T64" fmla="*/ 502 w 586"/>
              <a:gd name="T65" fmla="*/ 237 h 609"/>
              <a:gd name="T66" fmla="*/ 502 w 586"/>
              <a:gd name="T67" fmla="*/ 265 h 609"/>
              <a:gd name="T68" fmla="*/ 544 w 586"/>
              <a:gd name="T69" fmla="*/ 307 h 609"/>
              <a:gd name="T70" fmla="*/ 586 w 586"/>
              <a:gd name="T71" fmla="*/ 265 h 609"/>
              <a:gd name="T72" fmla="*/ 586 w 586"/>
              <a:gd name="T73" fmla="*/ 0 h 609"/>
              <a:gd name="T74" fmla="*/ 502 w 586"/>
              <a:gd name="T75"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6" h="609">
                <a:moveTo>
                  <a:pt x="251" y="567"/>
                </a:moveTo>
                <a:cubicBezTo>
                  <a:pt x="251" y="591"/>
                  <a:pt x="232" y="609"/>
                  <a:pt x="209" y="609"/>
                </a:cubicBezTo>
                <a:cubicBezTo>
                  <a:pt x="186" y="609"/>
                  <a:pt x="167" y="591"/>
                  <a:pt x="167" y="567"/>
                </a:cubicBezTo>
                <a:cubicBezTo>
                  <a:pt x="167" y="544"/>
                  <a:pt x="186" y="526"/>
                  <a:pt x="209" y="526"/>
                </a:cubicBezTo>
                <a:cubicBezTo>
                  <a:pt x="232" y="526"/>
                  <a:pt x="251" y="544"/>
                  <a:pt x="251" y="567"/>
                </a:cubicBezTo>
                <a:close/>
                <a:moveTo>
                  <a:pt x="502" y="0"/>
                </a:moveTo>
                <a:cubicBezTo>
                  <a:pt x="418" y="0"/>
                  <a:pt x="418" y="0"/>
                  <a:pt x="418" y="0"/>
                </a:cubicBezTo>
                <a:cubicBezTo>
                  <a:pt x="335" y="0"/>
                  <a:pt x="335" y="0"/>
                  <a:pt x="335" y="0"/>
                </a:cubicBezTo>
                <a:cubicBezTo>
                  <a:pt x="251" y="0"/>
                  <a:pt x="251" y="0"/>
                  <a:pt x="251" y="0"/>
                </a:cubicBezTo>
                <a:cubicBezTo>
                  <a:pt x="167" y="0"/>
                  <a:pt x="167" y="0"/>
                  <a:pt x="167" y="0"/>
                </a:cubicBezTo>
                <a:cubicBezTo>
                  <a:pt x="84" y="0"/>
                  <a:pt x="84" y="0"/>
                  <a:pt x="84" y="0"/>
                </a:cubicBezTo>
                <a:cubicBezTo>
                  <a:pt x="0" y="0"/>
                  <a:pt x="0" y="0"/>
                  <a:pt x="0" y="0"/>
                </a:cubicBezTo>
                <a:cubicBezTo>
                  <a:pt x="0" y="349"/>
                  <a:pt x="0" y="349"/>
                  <a:pt x="0" y="349"/>
                </a:cubicBezTo>
                <a:cubicBezTo>
                  <a:pt x="0" y="372"/>
                  <a:pt x="19" y="391"/>
                  <a:pt x="42" y="391"/>
                </a:cubicBezTo>
                <a:cubicBezTo>
                  <a:pt x="65" y="391"/>
                  <a:pt x="84" y="372"/>
                  <a:pt x="84" y="349"/>
                </a:cubicBezTo>
                <a:cubicBezTo>
                  <a:pt x="84" y="206"/>
                  <a:pt x="84" y="206"/>
                  <a:pt x="84" y="206"/>
                </a:cubicBezTo>
                <a:cubicBezTo>
                  <a:pt x="84" y="183"/>
                  <a:pt x="102" y="164"/>
                  <a:pt x="126" y="164"/>
                </a:cubicBezTo>
                <a:cubicBezTo>
                  <a:pt x="126" y="164"/>
                  <a:pt x="126" y="164"/>
                  <a:pt x="126" y="164"/>
                </a:cubicBezTo>
                <a:cubicBezTo>
                  <a:pt x="149" y="164"/>
                  <a:pt x="167" y="183"/>
                  <a:pt x="167" y="206"/>
                </a:cubicBezTo>
                <a:cubicBezTo>
                  <a:pt x="167" y="429"/>
                  <a:pt x="167" y="429"/>
                  <a:pt x="167" y="429"/>
                </a:cubicBezTo>
                <a:cubicBezTo>
                  <a:pt x="167" y="452"/>
                  <a:pt x="186" y="471"/>
                  <a:pt x="209" y="471"/>
                </a:cubicBezTo>
                <a:cubicBezTo>
                  <a:pt x="232" y="471"/>
                  <a:pt x="251" y="452"/>
                  <a:pt x="251" y="429"/>
                </a:cubicBezTo>
                <a:cubicBezTo>
                  <a:pt x="251" y="319"/>
                  <a:pt x="251" y="319"/>
                  <a:pt x="251" y="319"/>
                </a:cubicBezTo>
                <a:cubicBezTo>
                  <a:pt x="251" y="296"/>
                  <a:pt x="270" y="277"/>
                  <a:pt x="293" y="277"/>
                </a:cubicBezTo>
                <a:cubicBezTo>
                  <a:pt x="293" y="277"/>
                  <a:pt x="293" y="277"/>
                  <a:pt x="293" y="277"/>
                </a:cubicBezTo>
                <a:cubicBezTo>
                  <a:pt x="316" y="277"/>
                  <a:pt x="335" y="296"/>
                  <a:pt x="335" y="319"/>
                </a:cubicBezTo>
                <a:cubicBezTo>
                  <a:pt x="335" y="406"/>
                  <a:pt x="335" y="406"/>
                  <a:pt x="335" y="406"/>
                </a:cubicBezTo>
                <a:cubicBezTo>
                  <a:pt x="335" y="429"/>
                  <a:pt x="353" y="448"/>
                  <a:pt x="377" y="448"/>
                </a:cubicBezTo>
                <a:cubicBezTo>
                  <a:pt x="400" y="448"/>
                  <a:pt x="418" y="429"/>
                  <a:pt x="418" y="406"/>
                </a:cubicBezTo>
                <a:cubicBezTo>
                  <a:pt x="418" y="237"/>
                  <a:pt x="418" y="237"/>
                  <a:pt x="418" y="237"/>
                </a:cubicBezTo>
                <a:cubicBezTo>
                  <a:pt x="418" y="214"/>
                  <a:pt x="437" y="195"/>
                  <a:pt x="460" y="195"/>
                </a:cubicBezTo>
                <a:cubicBezTo>
                  <a:pt x="460" y="195"/>
                  <a:pt x="460" y="195"/>
                  <a:pt x="460" y="195"/>
                </a:cubicBezTo>
                <a:cubicBezTo>
                  <a:pt x="483" y="195"/>
                  <a:pt x="502" y="214"/>
                  <a:pt x="502" y="237"/>
                </a:cubicBezTo>
                <a:cubicBezTo>
                  <a:pt x="502" y="265"/>
                  <a:pt x="502" y="265"/>
                  <a:pt x="502" y="265"/>
                </a:cubicBezTo>
                <a:cubicBezTo>
                  <a:pt x="502" y="288"/>
                  <a:pt x="521" y="307"/>
                  <a:pt x="544" y="307"/>
                </a:cubicBezTo>
                <a:cubicBezTo>
                  <a:pt x="567" y="307"/>
                  <a:pt x="586" y="288"/>
                  <a:pt x="586" y="265"/>
                </a:cubicBezTo>
                <a:cubicBezTo>
                  <a:pt x="586" y="0"/>
                  <a:pt x="586" y="0"/>
                  <a:pt x="586" y="0"/>
                </a:cubicBezTo>
                <a:lnTo>
                  <a:pt x="502" y="0"/>
                </a:lnTo>
                <a:close/>
              </a:path>
            </a:pathLst>
          </a:custGeom>
          <a:solidFill>
            <a:srgbClr val="E1E9EA"/>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dirty="0"/>
          </a:p>
        </p:txBody>
      </p:sp>
      <p:sp>
        <p:nvSpPr>
          <p:cNvPr id="5" name="Picture Placeholder 6"/>
          <p:cNvSpPr>
            <a:spLocks noGrp="1"/>
          </p:cNvSpPr>
          <p:nvPr>
            <p:ph type="pic" sz="quarter" idx="10"/>
          </p:nvPr>
        </p:nvSpPr>
        <p:spPr>
          <a:xfrm>
            <a:off x="1070919" y="1"/>
            <a:ext cx="10050162" cy="6857998"/>
          </a:xfrm>
          <a:custGeom>
            <a:avLst/>
            <a:gdLst>
              <a:gd name="connsiteX0" fmla="*/ 5025081 w 10050162"/>
              <a:gd name="connsiteY0" fmla="*/ 764200 h 6857998"/>
              <a:gd name="connsiteX1" fmla="*/ 2360281 w 10050162"/>
              <a:gd name="connsiteY1" fmla="*/ 3429000 h 6857998"/>
              <a:gd name="connsiteX2" fmla="*/ 5025081 w 10050162"/>
              <a:gd name="connsiteY2" fmla="*/ 6093800 h 6857998"/>
              <a:gd name="connsiteX3" fmla="*/ 7689881 w 10050162"/>
              <a:gd name="connsiteY3" fmla="*/ 3429000 h 6857998"/>
              <a:gd name="connsiteX4" fmla="*/ 5025081 w 10050162"/>
              <a:gd name="connsiteY4" fmla="*/ 764200 h 6857998"/>
              <a:gd name="connsiteX5" fmla="*/ 1353333 w 10050162"/>
              <a:gd name="connsiteY5" fmla="*/ 0 h 6857998"/>
              <a:gd name="connsiteX6" fmla="*/ 8696829 w 10050162"/>
              <a:gd name="connsiteY6" fmla="*/ 0 h 6857998"/>
              <a:gd name="connsiteX7" fmla="*/ 8744737 w 10050162"/>
              <a:gd name="connsiteY7" fmla="*/ 50249 h 6857998"/>
              <a:gd name="connsiteX8" fmla="*/ 10050162 w 10050162"/>
              <a:gd name="connsiteY8" fmla="*/ 3429000 h 6857998"/>
              <a:gd name="connsiteX9" fmla="*/ 8744737 w 10050162"/>
              <a:gd name="connsiteY9" fmla="*/ 6807751 h 6857998"/>
              <a:gd name="connsiteX10" fmla="*/ 8696831 w 10050162"/>
              <a:gd name="connsiteY10" fmla="*/ 6857998 h 6857998"/>
              <a:gd name="connsiteX11" fmla="*/ 1353331 w 10050162"/>
              <a:gd name="connsiteY11" fmla="*/ 6857998 h 6857998"/>
              <a:gd name="connsiteX12" fmla="*/ 1305425 w 10050162"/>
              <a:gd name="connsiteY12" fmla="*/ 6807751 h 6857998"/>
              <a:gd name="connsiteX13" fmla="*/ 0 w 10050162"/>
              <a:gd name="connsiteY13" fmla="*/ 3429000 h 6857998"/>
              <a:gd name="connsiteX14" fmla="*/ 1305425 w 10050162"/>
              <a:gd name="connsiteY14" fmla="*/ 5024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162" h="6857998">
                <a:moveTo>
                  <a:pt x="5025081" y="764200"/>
                </a:moveTo>
                <a:cubicBezTo>
                  <a:pt x="3553353" y="764200"/>
                  <a:pt x="2360281" y="1957272"/>
                  <a:pt x="2360281" y="3429000"/>
                </a:cubicBezTo>
                <a:cubicBezTo>
                  <a:pt x="2360281" y="4900728"/>
                  <a:pt x="3553353" y="6093800"/>
                  <a:pt x="5025081" y="6093800"/>
                </a:cubicBezTo>
                <a:cubicBezTo>
                  <a:pt x="6496809" y="6093800"/>
                  <a:pt x="7689881" y="4900728"/>
                  <a:pt x="7689881" y="3429000"/>
                </a:cubicBezTo>
                <a:cubicBezTo>
                  <a:pt x="7689881" y="1957272"/>
                  <a:pt x="6496809" y="764200"/>
                  <a:pt x="5025081" y="764200"/>
                </a:cubicBezTo>
                <a:close/>
                <a:moveTo>
                  <a:pt x="1353333" y="0"/>
                </a:moveTo>
                <a:lnTo>
                  <a:pt x="8696829" y="0"/>
                </a:lnTo>
                <a:lnTo>
                  <a:pt x="8744737" y="50249"/>
                </a:lnTo>
                <a:cubicBezTo>
                  <a:pt x="9555820" y="942639"/>
                  <a:pt x="10050162" y="2128090"/>
                  <a:pt x="10050162" y="3429000"/>
                </a:cubicBezTo>
                <a:cubicBezTo>
                  <a:pt x="10050162" y="4729911"/>
                  <a:pt x="9555820" y="5915362"/>
                  <a:pt x="8744737" y="6807751"/>
                </a:cubicBezTo>
                <a:lnTo>
                  <a:pt x="8696831" y="6857998"/>
                </a:lnTo>
                <a:lnTo>
                  <a:pt x="1353331" y="6857998"/>
                </a:lnTo>
                <a:lnTo>
                  <a:pt x="1305425" y="6807751"/>
                </a:lnTo>
                <a:cubicBezTo>
                  <a:pt x="494342" y="5915362"/>
                  <a:pt x="0" y="4729911"/>
                  <a:pt x="0" y="3429000"/>
                </a:cubicBezTo>
                <a:cubicBezTo>
                  <a:pt x="0" y="2128090"/>
                  <a:pt x="494342" y="942639"/>
                  <a:pt x="1305425" y="50249"/>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45411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Hi">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8" name="Picture Placeholder 7"/>
          <p:cNvSpPr>
            <a:spLocks noGrp="1"/>
          </p:cNvSpPr>
          <p:nvPr>
            <p:ph type="pic" sz="quarter" idx="10"/>
          </p:nvPr>
        </p:nvSpPr>
        <p:spPr>
          <a:xfrm>
            <a:off x="5258336" y="0"/>
            <a:ext cx="6378139" cy="6858000"/>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89986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i">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5" name="Picture Placeholder 20"/>
          <p:cNvSpPr>
            <a:spLocks noGrp="1"/>
          </p:cNvSpPr>
          <p:nvPr>
            <p:ph type="pic" sz="quarter" idx="10"/>
          </p:nvPr>
        </p:nvSpPr>
        <p:spPr>
          <a:xfrm>
            <a:off x="3893586" y="1920989"/>
            <a:ext cx="4404829" cy="3016018"/>
          </a:xfrm>
          <a:custGeom>
            <a:avLst/>
            <a:gdLst>
              <a:gd name="connsiteX0" fmla="*/ 3414071 w 4404829"/>
              <a:gd name="connsiteY0" fmla="*/ 1159165 h 3016018"/>
              <a:gd name="connsiteX1" fmla="*/ 4393894 w 4404829"/>
              <a:gd name="connsiteY1" fmla="*/ 1159165 h 3016018"/>
              <a:gd name="connsiteX2" fmla="*/ 4393894 w 4404829"/>
              <a:gd name="connsiteY2" fmla="*/ 3016017 h 3016018"/>
              <a:gd name="connsiteX3" fmla="*/ 3414071 w 4404829"/>
              <a:gd name="connsiteY3" fmla="*/ 3016017 h 3016018"/>
              <a:gd name="connsiteX4" fmla="*/ 3414071 w 4404829"/>
              <a:gd name="connsiteY4" fmla="*/ 1159165 h 3016018"/>
              <a:gd name="connsiteX5" fmla="*/ 0 w 4404829"/>
              <a:gd name="connsiteY5" fmla="*/ 1 h 3016018"/>
              <a:gd name="connsiteX6" fmla="*/ 1008355 w 4404829"/>
              <a:gd name="connsiteY6" fmla="*/ 1 h 3016018"/>
              <a:gd name="connsiteX7" fmla="*/ 1008355 w 4404829"/>
              <a:gd name="connsiteY7" fmla="*/ 1169782 h 3016018"/>
              <a:gd name="connsiteX8" fmla="*/ 1949237 w 4404829"/>
              <a:gd name="connsiteY8" fmla="*/ 1169782 h 3016018"/>
              <a:gd name="connsiteX9" fmla="*/ 1949237 w 4404829"/>
              <a:gd name="connsiteY9" fmla="*/ 1 h 3016018"/>
              <a:gd name="connsiteX10" fmla="*/ 2961340 w 4404829"/>
              <a:gd name="connsiteY10" fmla="*/ 1 h 3016018"/>
              <a:gd name="connsiteX11" fmla="*/ 2961340 w 4404829"/>
              <a:gd name="connsiteY11" fmla="*/ 3016018 h 3016018"/>
              <a:gd name="connsiteX12" fmla="*/ 1949237 w 4404829"/>
              <a:gd name="connsiteY12" fmla="*/ 3016018 h 3016018"/>
              <a:gd name="connsiteX13" fmla="*/ 1949237 w 4404829"/>
              <a:gd name="connsiteY13" fmla="*/ 1928458 h 3016018"/>
              <a:gd name="connsiteX14" fmla="*/ 1008355 w 4404829"/>
              <a:gd name="connsiteY14" fmla="*/ 1928458 h 3016018"/>
              <a:gd name="connsiteX15" fmla="*/ 1008355 w 4404829"/>
              <a:gd name="connsiteY15" fmla="*/ 3016018 h 3016018"/>
              <a:gd name="connsiteX16" fmla="*/ 0 w 4404829"/>
              <a:gd name="connsiteY16" fmla="*/ 3016018 h 3016018"/>
              <a:gd name="connsiteX17" fmla="*/ 0 w 4404829"/>
              <a:gd name="connsiteY17" fmla="*/ 1 h 3016018"/>
              <a:gd name="connsiteX18" fmla="*/ 3908356 w 4404829"/>
              <a:gd name="connsiteY18" fmla="*/ 0 h 3016018"/>
              <a:gd name="connsiteX19" fmla="*/ 4404829 w 4404829"/>
              <a:gd name="connsiteY19" fmla="*/ 489912 h 3016018"/>
              <a:gd name="connsiteX20" fmla="*/ 3908356 w 4404829"/>
              <a:gd name="connsiteY20" fmla="*/ 979824 h 3016018"/>
              <a:gd name="connsiteX21" fmla="*/ 3411883 w 4404829"/>
              <a:gd name="connsiteY21" fmla="*/ 489912 h 3016018"/>
              <a:gd name="connsiteX22" fmla="*/ 3908356 w 4404829"/>
              <a:gd name="connsiteY22" fmla="*/ 0 h 301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829" h="3016018">
                <a:moveTo>
                  <a:pt x="3414071" y="1159165"/>
                </a:moveTo>
                <a:cubicBezTo>
                  <a:pt x="4393894" y="1159165"/>
                  <a:pt x="4393894" y="1159165"/>
                  <a:pt x="4393894" y="1159165"/>
                </a:cubicBezTo>
                <a:cubicBezTo>
                  <a:pt x="4393894" y="3016017"/>
                  <a:pt x="4393894" y="3016017"/>
                  <a:pt x="4393894" y="3016017"/>
                </a:cubicBezTo>
                <a:cubicBezTo>
                  <a:pt x="3414071" y="3016017"/>
                  <a:pt x="3414071" y="3016017"/>
                  <a:pt x="3414071" y="3016017"/>
                </a:cubicBezTo>
                <a:cubicBezTo>
                  <a:pt x="3414071" y="1159165"/>
                  <a:pt x="3414071" y="1159165"/>
                  <a:pt x="3414071" y="1159165"/>
                </a:cubicBezTo>
                <a:close/>
                <a:moveTo>
                  <a:pt x="0" y="1"/>
                </a:moveTo>
                <a:cubicBezTo>
                  <a:pt x="1008355" y="1"/>
                  <a:pt x="1008355" y="1"/>
                  <a:pt x="1008355" y="1"/>
                </a:cubicBezTo>
                <a:cubicBezTo>
                  <a:pt x="1008355" y="1169782"/>
                  <a:pt x="1008355" y="1169782"/>
                  <a:pt x="1008355" y="1169782"/>
                </a:cubicBezTo>
                <a:cubicBezTo>
                  <a:pt x="1949237" y="1169782"/>
                  <a:pt x="1949237" y="1169782"/>
                  <a:pt x="1949237" y="1169782"/>
                </a:cubicBezTo>
                <a:cubicBezTo>
                  <a:pt x="1949237" y="1"/>
                  <a:pt x="1949237" y="1"/>
                  <a:pt x="1949237" y="1"/>
                </a:cubicBezTo>
                <a:cubicBezTo>
                  <a:pt x="2961340" y="1"/>
                  <a:pt x="2961340" y="1"/>
                  <a:pt x="2961340" y="1"/>
                </a:cubicBezTo>
                <a:cubicBezTo>
                  <a:pt x="2961340" y="3016018"/>
                  <a:pt x="2961340" y="3016018"/>
                  <a:pt x="2961340" y="3016018"/>
                </a:cubicBezTo>
                <a:cubicBezTo>
                  <a:pt x="1949237" y="3016018"/>
                  <a:pt x="1949237" y="3016018"/>
                  <a:pt x="1949237" y="3016018"/>
                </a:cubicBezTo>
                <a:cubicBezTo>
                  <a:pt x="1949237" y="1928458"/>
                  <a:pt x="1949237" y="1928458"/>
                  <a:pt x="1949237" y="1928458"/>
                </a:cubicBezTo>
                <a:cubicBezTo>
                  <a:pt x="1008355" y="1928458"/>
                  <a:pt x="1008355" y="1928458"/>
                  <a:pt x="1008355" y="1928458"/>
                </a:cubicBezTo>
                <a:cubicBezTo>
                  <a:pt x="1008355" y="3016018"/>
                  <a:pt x="1008355" y="3016018"/>
                  <a:pt x="1008355" y="3016018"/>
                </a:cubicBezTo>
                <a:cubicBezTo>
                  <a:pt x="0" y="3016018"/>
                  <a:pt x="0" y="3016018"/>
                  <a:pt x="0" y="3016018"/>
                </a:cubicBezTo>
                <a:cubicBezTo>
                  <a:pt x="0" y="1"/>
                  <a:pt x="0" y="1"/>
                  <a:pt x="0" y="1"/>
                </a:cubicBezTo>
                <a:close/>
                <a:moveTo>
                  <a:pt x="3908356" y="0"/>
                </a:moveTo>
                <a:cubicBezTo>
                  <a:pt x="4182550" y="0"/>
                  <a:pt x="4404829" y="219341"/>
                  <a:pt x="4404829" y="489912"/>
                </a:cubicBezTo>
                <a:cubicBezTo>
                  <a:pt x="4404829" y="760483"/>
                  <a:pt x="4182550" y="979824"/>
                  <a:pt x="3908356" y="979824"/>
                </a:cubicBezTo>
                <a:cubicBezTo>
                  <a:pt x="3634162" y="979824"/>
                  <a:pt x="3411883" y="760483"/>
                  <a:pt x="3411883" y="489912"/>
                </a:cubicBezTo>
                <a:cubicBezTo>
                  <a:pt x="3411883" y="219341"/>
                  <a:pt x="3634162" y="0"/>
                  <a:pt x="3908356"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5870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6" name="Picture Placeholder 39"/>
          <p:cNvSpPr>
            <a:spLocks noGrp="1"/>
          </p:cNvSpPr>
          <p:nvPr>
            <p:ph type="pic" sz="quarter" idx="10"/>
          </p:nvPr>
        </p:nvSpPr>
        <p:spPr>
          <a:xfrm>
            <a:off x="2773639" y="1912080"/>
            <a:ext cx="6644722" cy="3033841"/>
          </a:xfrm>
          <a:custGeom>
            <a:avLst/>
            <a:gdLst>
              <a:gd name="connsiteX0" fmla="*/ 3244989 w 6644722"/>
              <a:gd name="connsiteY0" fmla="*/ 1700525 h 3033841"/>
              <a:gd name="connsiteX1" fmla="*/ 3173728 w 6644722"/>
              <a:gd name="connsiteY1" fmla="*/ 1834294 h 3033841"/>
              <a:gd name="connsiteX2" fmla="*/ 3188731 w 6644722"/>
              <a:gd name="connsiteY2" fmla="*/ 1908610 h 3033841"/>
              <a:gd name="connsiteX3" fmla="*/ 3218735 w 6644722"/>
              <a:gd name="connsiteY3" fmla="*/ 1945768 h 3033841"/>
              <a:gd name="connsiteX4" fmla="*/ 3218735 w 6644722"/>
              <a:gd name="connsiteY4" fmla="*/ 1949484 h 3033841"/>
              <a:gd name="connsiteX5" fmla="*/ 3229987 w 6644722"/>
              <a:gd name="connsiteY5" fmla="*/ 1956915 h 3033841"/>
              <a:gd name="connsiteX6" fmla="*/ 3233738 w 6644722"/>
              <a:gd name="connsiteY6" fmla="*/ 1956915 h 3033841"/>
              <a:gd name="connsiteX7" fmla="*/ 3248740 w 6644722"/>
              <a:gd name="connsiteY7" fmla="*/ 1968063 h 3033841"/>
              <a:gd name="connsiteX8" fmla="*/ 3252490 w 6644722"/>
              <a:gd name="connsiteY8" fmla="*/ 1971779 h 3033841"/>
              <a:gd name="connsiteX9" fmla="*/ 3259992 w 6644722"/>
              <a:gd name="connsiteY9" fmla="*/ 1975494 h 3033841"/>
              <a:gd name="connsiteX10" fmla="*/ 3263742 w 6644722"/>
              <a:gd name="connsiteY10" fmla="*/ 1979210 h 3033841"/>
              <a:gd name="connsiteX11" fmla="*/ 3271243 w 6644722"/>
              <a:gd name="connsiteY11" fmla="*/ 1982926 h 3033841"/>
              <a:gd name="connsiteX12" fmla="*/ 3278744 w 6644722"/>
              <a:gd name="connsiteY12" fmla="*/ 1986642 h 3033841"/>
              <a:gd name="connsiteX13" fmla="*/ 3286246 w 6644722"/>
              <a:gd name="connsiteY13" fmla="*/ 1986642 h 3033841"/>
              <a:gd name="connsiteX14" fmla="*/ 3301248 w 6644722"/>
              <a:gd name="connsiteY14" fmla="*/ 1990358 h 3033841"/>
              <a:gd name="connsiteX15" fmla="*/ 3304999 w 6644722"/>
              <a:gd name="connsiteY15" fmla="*/ 1994073 h 3033841"/>
              <a:gd name="connsiteX16" fmla="*/ 3316250 w 6644722"/>
              <a:gd name="connsiteY16" fmla="*/ 1994073 h 3033841"/>
              <a:gd name="connsiteX17" fmla="*/ 3323751 w 6644722"/>
              <a:gd name="connsiteY17" fmla="*/ 1994073 h 3033841"/>
              <a:gd name="connsiteX18" fmla="*/ 3335003 w 6644722"/>
              <a:gd name="connsiteY18" fmla="*/ 1997789 h 3033841"/>
              <a:gd name="connsiteX19" fmla="*/ 3342504 w 6644722"/>
              <a:gd name="connsiteY19" fmla="*/ 1997789 h 3033841"/>
              <a:gd name="connsiteX20" fmla="*/ 3361257 w 6644722"/>
              <a:gd name="connsiteY20" fmla="*/ 1997789 h 3033841"/>
              <a:gd name="connsiteX21" fmla="*/ 3470024 w 6644722"/>
              <a:gd name="connsiteY21" fmla="*/ 1979210 h 3033841"/>
              <a:gd name="connsiteX22" fmla="*/ 3503779 w 6644722"/>
              <a:gd name="connsiteY22" fmla="*/ 1964347 h 3033841"/>
              <a:gd name="connsiteX23" fmla="*/ 3395012 w 6644722"/>
              <a:gd name="connsiteY23" fmla="*/ 1856589 h 3033841"/>
              <a:gd name="connsiteX24" fmla="*/ 3244989 w 6644722"/>
              <a:gd name="connsiteY24" fmla="*/ 1700525 h 3033841"/>
              <a:gd name="connsiteX25" fmla="*/ 4963553 w 6644722"/>
              <a:gd name="connsiteY25" fmla="*/ 1088510 h 3033841"/>
              <a:gd name="connsiteX26" fmla="*/ 4664419 w 6644722"/>
              <a:gd name="connsiteY26" fmla="*/ 1921287 h 3033841"/>
              <a:gd name="connsiteX27" fmla="*/ 5258947 w 6644722"/>
              <a:gd name="connsiteY27" fmla="*/ 1921287 h 3033841"/>
              <a:gd name="connsiteX28" fmla="*/ 4963553 w 6644722"/>
              <a:gd name="connsiteY28" fmla="*/ 1088510 h 3033841"/>
              <a:gd name="connsiteX29" fmla="*/ 3432444 w 6644722"/>
              <a:gd name="connsiteY29" fmla="*/ 990152 h 3033841"/>
              <a:gd name="connsiteX30" fmla="*/ 3326732 w 6644722"/>
              <a:gd name="connsiteY30" fmla="*/ 1113675 h 3033841"/>
              <a:gd name="connsiteX31" fmla="*/ 3383364 w 6644722"/>
              <a:gd name="connsiteY31" fmla="*/ 1289602 h 3033841"/>
              <a:gd name="connsiteX32" fmla="*/ 3534380 w 6644722"/>
              <a:gd name="connsiteY32" fmla="*/ 1094960 h 3033841"/>
              <a:gd name="connsiteX33" fmla="*/ 3432444 w 6644722"/>
              <a:gd name="connsiteY33" fmla="*/ 990152 h 3033841"/>
              <a:gd name="connsiteX34" fmla="*/ 1613094 w 6644722"/>
              <a:gd name="connsiteY34" fmla="*/ 819662 h 3033841"/>
              <a:gd name="connsiteX35" fmla="*/ 994523 w 6644722"/>
              <a:gd name="connsiteY35" fmla="*/ 1516921 h 3033841"/>
              <a:gd name="connsiteX36" fmla="*/ 1613094 w 6644722"/>
              <a:gd name="connsiteY36" fmla="*/ 2214180 h 3033841"/>
              <a:gd name="connsiteX37" fmla="*/ 2231665 w 6644722"/>
              <a:gd name="connsiteY37" fmla="*/ 1516921 h 3033841"/>
              <a:gd name="connsiteX38" fmla="*/ 1613094 w 6644722"/>
              <a:gd name="connsiteY38" fmla="*/ 819662 h 3033841"/>
              <a:gd name="connsiteX39" fmla="*/ 3398891 w 6644722"/>
              <a:gd name="connsiteY39" fmla="*/ 706002 h 3033841"/>
              <a:gd name="connsiteX40" fmla="*/ 3425071 w 6644722"/>
              <a:gd name="connsiteY40" fmla="*/ 706002 h 3033841"/>
              <a:gd name="connsiteX41" fmla="*/ 3937446 w 6644722"/>
              <a:gd name="connsiteY41" fmla="*/ 1086811 h 3033841"/>
              <a:gd name="connsiteX42" fmla="*/ 3570930 w 6644722"/>
              <a:gd name="connsiteY42" fmla="*/ 1523621 h 3033841"/>
              <a:gd name="connsiteX43" fmla="*/ 3671909 w 6644722"/>
              <a:gd name="connsiteY43" fmla="*/ 1631890 h 3033841"/>
              <a:gd name="connsiteX44" fmla="*/ 3742968 w 6644722"/>
              <a:gd name="connsiteY44" fmla="*/ 1702825 h 3033841"/>
              <a:gd name="connsiteX45" fmla="*/ 3799067 w 6644722"/>
              <a:gd name="connsiteY45" fmla="*/ 1568422 h 3033841"/>
              <a:gd name="connsiteX46" fmla="*/ 3821507 w 6644722"/>
              <a:gd name="connsiteY46" fmla="*/ 1482554 h 3033841"/>
              <a:gd name="connsiteX47" fmla="*/ 3915006 w 6644722"/>
              <a:gd name="connsiteY47" fmla="*/ 1542288 h 3033841"/>
              <a:gd name="connsiteX48" fmla="*/ 4150624 w 6644722"/>
              <a:gd name="connsiteY48" fmla="*/ 1710292 h 3033841"/>
              <a:gd name="connsiteX49" fmla="*/ 4019725 w 6644722"/>
              <a:gd name="connsiteY49" fmla="*/ 1967898 h 3033841"/>
              <a:gd name="connsiteX50" fmla="*/ 4240383 w 6644722"/>
              <a:gd name="connsiteY50" fmla="*/ 2169503 h 3033841"/>
              <a:gd name="connsiteX51" fmla="*/ 3978586 w 6644722"/>
              <a:gd name="connsiteY51" fmla="*/ 2419642 h 3033841"/>
              <a:gd name="connsiteX52" fmla="*/ 3772888 w 6644722"/>
              <a:gd name="connsiteY52" fmla="*/ 2221771 h 3033841"/>
              <a:gd name="connsiteX53" fmla="*/ 3585889 w 6644722"/>
              <a:gd name="connsiteY53" fmla="*/ 2311373 h 3033841"/>
              <a:gd name="connsiteX54" fmla="*/ 3559710 w 6644722"/>
              <a:gd name="connsiteY54" fmla="*/ 2318840 h 3033841"/>
              <a:gd name="connsiteX55" fmla="*/ 3552230 w 6644722"/>
              <a:gd name="connsiteY55" fmla="*/ 2318840 h 3033841"/>
              <a:gd name="connsiteX56" fmla="*/ 3529790 w 6644722"/>
              <a:gd name="connsiteY56" fmla="*/ 2326307 h 3033841"/>
              <a:gd name="connsiteX57" fmla="*/ 3522310 w 6644722"/>
              <a:gd name="connsiteY57" fmla="*/ 2330040 h 3033841"/>
              <a:gd name="connsiteX58" fmla="*/ 3503610 w 6644722"/>
              <a:gd name="connsiteY58" fmla="*/ 2333774 h 3033841"/>
              <a:gd name="connsiteX59" fmla="*/ 3492390 w 6644722"/>
              <a:gd name="connsiteY59" fmla="*/ 2337507 h 3033841"/>
              <a:gd name="connsiteX60" fmla="*/ 3469950 w 6644722"/>
              <a:gd name="connsiteY60" fmla="*/ 2341240 h 3033841"/>
              <a:gd name="connsiteX61" fmla="*/ 3462471 w 6644722"/>
              <a:gd name="connsiteY61" fmla="*/ 2341240 h 3033841"/>
              <a:gd name="connsiteX62" fmla="*/ 3443771 w 6644722"/>
              <a:gd name="connsiteY62" fmla="*/ 2344974 h 3033841"/>
              <a:gd name="connsiteX63" fmla="*/ 3432551 w 6644722"/>
              <a:gd name="connsiteY63" fmla="*/ 2344974 h 3033841"/>
              <a:gd name="connsiteX64" fmla="*/ 3413851 w 6644722"/>
              <a:gd name="connsiteY64" fmla="*/ 2348707 h 3033841"/>
              <a:gd name="connsiteX65" fmla="*/ 3398891 w 6644722"/>
              <a:gd name="connsiteY65" fmla="*/ 2348707 h 3033841"/>
              <a:gd name="connsiteX66" fmla="*/ 3380191 w 6644722"/>
              <a:gd name="connsiteY66" fmla="*/ 2352441 h 3033841"/>
              <a:gd name="connsiteX67" fmla="*/ 3368971 w 6644722"/>
              <a:gd name="connsiteY67" fmla="*/ 2352441 h 3033841"/>
              <a:gd name="connsiteX68" fmla="*/ 3339052 w 6644722"/>
              <a:gd name="connsiteY68" fmla="*/ 2352441 h 3033841"/>
              <a:gd name="connsiteX69" fmla="*/ 3309132 w 6644722"/>
              <a:gd name="connsiteY69" fmla="*/ 2352441 h 3033841"/>
              <a:gd name="connsiteX70" fmla="*/ 3305392 w 6644722"/>
              <a:gd name="connsiteY70" fmla="*/ 2352441 h 3033841"/>
              <a:gd name="connsiteX71" fmla="*/ 3279212 w 6644722"/>
              <a:gd name="connsiteY71" fmla="*/ 2348707 h 3033841"/>
              <a:gd name="connsiteX72" fmla="*/ 3275472 w 6644722"/>
              <a:gd name="connsiteY72" fmla="*/ 2348707 h 3033841"/>
              <a:gd name="connsiteX73" fmla="*/ 3249293 w 6644722"/>
              <a:gd name="connsiteY73" fmla="*/ 2344974 h 3033841"/>
              <a:gd name="connsiteX74" fmla="*/ 3241813 w 6644722"/>
              <a:gd name="connsiteY74" fmla="*/ 2344974 h 3033841"/>
              <a:gd name="connsiteX75" fmla="*/ 3219373 w 6644722"/>
              <a:gd name="connsiteY75" fmla="*/ 2344974 h 3033841"/>
              <a:gd name="connsiteX76" fmla="*/ 3215633 w 6644722"/>
              <a:gd name="connsiteY76" fmla="*/ 2341240 h 3033841"/>
              <a:gd name="connsiteX77" fmla="*/ 3189453 w 6644722"/>
              <a:gd name="connsiteY77" fmla="*/ 2337507 h 3033841"/>
              <a:gd name="connsiteX78" fmla="*/ 3181973 w 6644722"/>
              <a:gd name="connsiteY78" fmla="*/ 2337507 h 3033841"/>
              <a:gd name="connsiteX79" fmla="*/ 3163273 w 6644722"/>
              <a:gd name="connsiteY79" fmla="*/ 2333774 h 3033841"/>
              <a:gd name="connsiteX80" fmla="*/ 3155793 w 6644722"/>
              <a:gd name="connsiteY80" fmla="*/ 2333774 h 3033841"/>
              <a:gd name="connsiteX81" fmla="*/ 3133354 w 6644722"/>
              <a:gd name="connsiteY81" fmla="*/ 2326307 h 3033841"/>
              <a:gd name="connsiteX82" fmla="*/ 3125874 w 6644722"/>
              <a:gd name="connsiteY82" fmla="*/ 2322573 h 3033841"/>
              <a:gd name="connsiteX83" fmla="*/ 3107174 w 6644722"/>
              <a:gd name="connsiteY83" fmla="*/ 2318840 h 3033841"/>
              <a:gd name="connsiteX84" fmla="*/ 3099694 w 6644722"/>
              <a:gd name="connsiteY84" fmla="*/ 2315106 h 3033841"/>
              <a:gd name="connsiteX85" fmla="*/ 3080994 w 6644722"/>
              <a:gd name="connsiteY85" fmla="*/ 2307640 h 3033841"/>
              <a:gd name="connsiteX86" fmla="*/ 3073514 w 6644722"/>
              <a:gd name="connsiteY86" fmla="*/ 2307640 h 3033841"/>
              <a:gd name="connsiteX87" fmla="*/ 3054814 w 6644722"/>
              <a:gd name="connsiteY87" fmla="*/ 2300173 h 3033841"/>
              <a:gd name="connsiteX88" fmla="*/ 3047334 w 6644722"/>
              <a:gd name="connsiteY88" fmla="*/ 2292706 h 3033841"/>
              <a:gd name="connsiteX89" fmla="*/ 2751877 w 6644722"/>
              <a:gd name="connsiteY89" fmla="*/ 1874563 h 3033841"/>
              <a:gd name="connsiteX90" fmla="*/ 3047334 w 6644722"/>
              <a:gd name="connsiteY90" fmla="*/ 1456420 h 3033841"/>
              <a:gd name="connsiteX91" fmla="*/ 2931396 w 6644722"/>
              <a:gd name="connsiteY91" fmla="*/ 1116678 h 3033841"/>
              <a:gd name="connsiteX92" fmla="*/ 3066034 w 6644722"/>
              <a:gd name="connsiteY92" fmla="*/ 814271 h 3033841"/>
              <a:gd name="connsiteX93" fmla="*/ 3178233 w 6644722"/>
              <a:gd name="connsiteY93" fmla="*/ 750803 h 3033841"/>
              <a:gd name="connsiteX94" fmla="*/ 3200673 w 6644722"/>
              <a:gd name="connsiteY94" fmla="*/ 743336 h 3033841"/>
              <a:gd name="connsiteX95" fmla="*/ 3219373 w 6644722"/>
              <a:gd name="connsiteY95" fmla="*/ 735869 h 3033841"/>
              <a:gd name="connsiteX96" fmla="*/ 3223113 w 6644722"/>
              <a:gd name="connsiteY96" fmla="*/ 735869 h 3033841"/>
              <a:gd name="connsiteX97" fmla="*/ 3245553 w 6644722"/>
              <a:gd name="connsiteY97" fmla="*/ 728403 h 3033841"/>
              <a:gd name="connsiteX98" fmla="*/ 3267992 w 6644722"/>
              <a:gd name="connsiteY98" fmla="*/ 724669 h 3033841"/>
              <a:gd name="connsiteX99" fmla="*/ 3271732 w 6644722"/>
              <a:gd name="connsiteY99" fmla="*/ 720936 h 3033841"/>
              <a:gd name="connsiteX100" fmla="*/ 3294172 w 6644722"/>
              <a:gd name="connsiteY100" fmla="*/ 717202 h 3033841"/>
              <a:gd name="connsiteX101" fmla="*/ 3297912 w 6644722"/>
              <a:gd name="connsiteY101" fmla="*/ 717202 h 3033841"/>
              <a:gd name="connsiteX102" fmla="*/ 3316612 w 6644722"/>
              <a:gd name="connsiteY102" fmla="*/ 713469 h 3033841"/>
              <a:gd name="connsiteX103" fmla="*/ 3327832 w 6644722"/>
              <a:gd name="connsiteY103" fmla="*/ 713469 h 3033841"/>
              <a:gd name="connsiteX104" fmla="*/ 3342792 w 6644722"/>
              <a:gd name="connsiteY104" fmla="*/ 713469 h 3033841"/>
              <a:gd name="connsiteX105" fmla="*/ 3354012 w 6644722"/>
              <a:gd name="connsiteY105" fmla="*/ 709736 h 3033841"/>
              <a:gd name="connsiteX106" fmla="*/ 3372711 w 6644722"/>
              <a:gd name="connsiteY106" fmla="*/ 709736 h 3033841"/>
              <a:gd name="connsiteX107" fmla="*/ 3387671 w 6644722"/>
              <a:gd name="connsiteY107" fmla="*/ 709736 h 3033841"/>
              <a:gd name="connsiteX108" fmla="*/ 3398891 w 6644722"/>
              <a:gd name="connsiteY108" fmla="*/ 706002 h 3033841"/>
              <a:gd name="connsiteX109" fmla="*/ 4511109 w 6644722"/>
              <a:gd name="connsiteY109" fmla="*/ 153003 h 3033841"/>
              <a:gd name="connsiteX110" fmla="*/ 5480593 w 6644722"/>
              <a:gd name="connsiteY110" fmla="*/ 153003 h 3033841"/>
              <a:gd name="connsiteX111" fmla="*/ 6644722 w 6644722"/>
              <a:gd name="connsiteY111" fmla="*/ 2987939 h 3033841"/>
              <a:gd name="connsiteX112" fmla="*/ 5634063 w 6644722"/>
              <a:gd name="connsiteY112" fmla="*/ 2987939 h 3033841"/>
              <a:gd name="connsiteX113" fmla="*/ 5491822 w 6644722"/>
              <a:gd name="connsiteY113" fmla="*/ 2588284 h 3033841"/>
              <a:gd name="connsiteX114" fmla="*/ 4421273 w 6644722"/>
              <a:gd name="connsiteY114" fmla="*/ 2588284 h 3033841"/>
              <a:gd name="connsiteX115" fmla="*/ 4271545 w 6644722"/>
              <a:gd name="connsiteY115" fmla="*/ 2987939 h 3033841"/>
              <a:gd name="connsiteX116" fmla="*/ 3298318 w 6644722"/>
              <a:gd name="connsiteY116" fmla="*/ 2987939 h 3033841"/>
              <a:gd name="connsiteX117" fmla="*/ 3567827 w 6644722"/>
              <a:gd name="connsiteY117" fmla="*/ 2356708 h 3033841"/>
              <a:gd name="connsiteX118" fmla="*/ 3766216 w 6644722"/>
              <a:gd name="connsiteY118" fmla="*/ 2270801 h 3033841"/>
              <a:gd name="connsiteX119" fmla="*/ 3953375 w 6644722"/>
              <a:gd name="connsiteY119" fmla="*/ 2446351 h 3033841"/>
              <a:gd name="connsiteX120" fmla="*/ 3979577 w 6644722"/>
              <a:gd name="connsiteY120" fmla="*/ 2472496 h 3033841"/>
              <a:gd name="connsiteX121" fmla="*/ 4005779 w 6644722"/>
              <a:gd name="connsiteY121" fmla="*/ 2446351 h 3033841"/>
              <a:gd name="connsiteX122" fmla="*/ 4267802 w 6644722"/>
              <a:gd name="connsiteY122" fmla="*/ 2199834 h 3033841"/>
              <a:gd name="connsiteX123" fmla="*/ 4297748 w 6644722"/>
              <a:gd name="connsiteY123" fmla="*/ 2169954 h 3033841"/>
              <a:gd name="connsiteX124" fmla="*/ 4267802 w 6644722"/>
              <a:gd name="connsiteY124" fmla="*/ 2143808 h 3033841"/>
              <a:gd name="connsiteX125" fmla="*/ 4069414 w 6644722"/>
              <a:gd name="connsiteY125" fmla="*/ 1964524 h 3033841"/>
              <a:gd name="connsiteX126" fmla="*/ 4185452 w 6644722"/>
              <a:gd name="connsiteY126" fmla="*/ 1721742 h 3033841"/>
              <a:gd name="connsiteX127" fmla="*/ 4192939 w 6644722"/>
              <a:gd name="connsiteY127" fmla="*/ 1695597 h 3033841"/>
              <a:gd name="connsiteX128" fmla="*/ 4170479 w 6644722"/>
              <a:gd name="connsiteY128" fmla="*/ 1680656 h 3033841"/>
              <a:gd name="connsiteX129" fmla="*/ 3930916 w 6644722"/>
              <a:gd name="connsiteY129" fmla="*/ 1508842 h 3033841"/>
              <a:gd name="connsiteX130" fmla="*/ 4511109 w 6644722"/>
              <a:gd name="connsiteY130" fmla="*/ 153003 h 3033841"/>
              <a:gd name="connsiteX131" fmla="*/ 1612945 w 6644722"/>
              <a:gd name="connsiteY131" fmla="*/ 0 h 3033841"/>
              <a:gd name="connsiteX132" fmla="*/ 3046257 w 6644722"/>
              <a:gd name="connsiteY132" fmla="*/ 780878 h 3033841"/>
              <a:gd name="connsiteX133" fmla="*/ 3038773 w 6644722"/>
              <a:gd name="connsiteY133" fmla="*/ 788350 h 3033841"/>
              <a:gd name="connsiteX134" fmla="*/ 2892822 w 6644722"/>
              <a:gd name="connsiteY134" fmla="*/ 1117141 h 3033841"/>
              <a:gd name="connsiteX135" fmla="*/ 2993865 w 6644722"/>
              <a:gd name="connsiteY135" fmla="*/ 1445932 h 3033841"/>
              <a:gd name="connsiteX136" fmla="*/ 2713190 w 6644722"/>
              <a:gd name="connsiteY136" fmla="*/ 1875601 h 3033841"/>
              <a:gd name="connsiteX137" fmla="*/ 2892822 w 6644722"/>
              <a:gd name="connsiteY137" fmla="*/ 2245491 h 3033841"/>
              <a:gd name="connsiteX138" fmla="*/ 3008834 w 6644722"/>
              <a:gd name="connsiteY138" fmla="*/ 2320216 h 3033841"/>
              <a:gd name="connsiteX139" fmla="*/ 2978895 w 6644722"/>
              <a:gd name="connsiteY139" fmla="*/ 2365051 h 3033841"/>
              <a:gd name="connsiteX140" fmla="*/ 3237116 w 6644722"/>
              <a:gd name="connsiteY140" fmla="*/ 2989006 h 3033841"/>
              <a:gd name="connsiteX141" fmla="*/ 2316503 w 6644722"/>
              <a:gd name="connsiteY141" fmla="*/ 2989006 h 3033841"/>
              <a:gd name="connsiteX142" fmla="*/ 2286564 w 6644722"/>
              <a:gd name="connsiteY142" fmla="*/ 2910545 h 3033841"/>
              <a:gd name="connsiteX143" fmla="*/ 1612945 w 6644722"/>
              <a:gd name="connsiteY143" fmla="*/ 3033841 h 3033841"/>
              <a:gd name="connsiteX144" fmla="*/ 0 w 6644722"/>
              <a:gd name="connsiteY144" fmla="*/ 1520657 h 3033841"/>
              <a:gd name="connsiteX145" fmla="*/ 0 w 6644722"/>
              <a:gd name="connsiteY145" fmla="*/ 1516921 h 3033841"/>
              <a:gd name="connsiteX146" fmla="*/ 0 w 6644722"/>
              <a:gd name="connsiteY146" fmla="*/ 1513184 h 3033841"/>
              <a:gd name="connsiteX147" fmla="*/ 1612945 w 6644722"/>
              <a:gd name="connsiteY147" fmla="*/ 0 h 303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644722" h="3033841">
                <a:moveTo>
                  <a:pt x="3244989" y="1700525"/>
                </a:moveTo>
                <a:cubicBezTo>
                  <a:pt x="3199982" y="1741399"/>
                  <a:pt x="3173728" y="1782273"/>
                  <a:pt x="3173728" y="1834294"/>
                </a:cubicBezTo>
                <a:cubicBezTo>
                  <a:pt x="3173728" y="1864020"/>
                  <a:pt x="3181229" y="1886315"/>
                  <a:pt x="3188731" y="1908610"/>
                </a:cubicBezTo>
                <a:cubicBezTo>
                  <a:pt x="3199982" y="1923473"/>
                  <a:pt x="3207483" y="1938336"/>
                  <a:pt x="3218735" y="1945768"/>
                </a:cubicBezTo>
                <a:cubicBezTo>
                  <a:pt x="3218735" y="1949484"/>
                  <a:pt x="3218735" y="1949484"/>
                  <a:pt x="3218735" y="1949484"/>
                </a:cubicBezTo>
                <a:cubicBezTo>
                  <a:pt x="3222486" y="1949484"/>
                  <a:pt x="3226236" y="1953200"/>
                  <a:pt x="3229987" y="1956915"/>
                </a:cubicBezTo>
                <a:cubicBezTo>
                  <a:pt x="3229987" y="1956915"/>
                  <a:pt x="3229987" y="1956915"/>
                  <a:pt x="3233738" y="1956915"/>
                </a:cubicBezTo>
                <a:cubicBezTo>
                  <a:pt x="3237488" y="1964347"/>
                  <a:pt x="3241239" y="1964347"/>
                  <a:pt x="3248740" y="1968063"/>
                </a:cubicBezTo>
                <a:cubicBezTo>
                  <a:pt x="3248740" y="1968063"/>
                  <a:pt x="3248740" y="1971779"/>
                  <a:pt x="3252490" y="1971779"/>
                </a:cubicBezTo>
                <a:cubicBezTo>
                  <a:pt x="3252490" y="1971779"/>
                  <a:pt x="3256241" y="1975494"/>
                  <a:pt x="3259992" y="1975494"/>
                </a:cubicBezTo>
                <a:cubicBezTo>
                  <a:pt x="3259992" y="1975494"/>
                  <a:pt x="3263742" y="1975494"/>
                  <a:pt x="3263742" y="1979210"/>
                </a:cubicBezTo>
                <a:cubicBezTo>
                  <a:pt x="3267493" y="1979210"/>
                  <a:pt x="3271243" y="1982926"/>
                  <a:pt x="3271243" y="1982926"/>
                </a:cubicBezTo>
                <a:cubicBezTo>
                  <a:pt x="3274994" y="1982926"/>
                  <a:pt x="3278744" y="1982926"/>
                  <a:pt x="3278744" y="1986642"/>
                </a:cubicBezTo>
                <a:cubicBezTo>
                  <a:pt x="3282495" y="1986642"/>
                  <a:pt x="3282495" y="1986642"/>
                  <a:pt x="3286246" y="1986642"/>
                </a:cubicBezTo>
                <a:cubicBezTo>
                  <a:pt x="3289996" y="1986642"/>
                  <a:pt x="3297497" y="1990358"/>
                  <a:pt x="3301248" y="1990358"/>
                </a:cubicBezTo>
                <a:cubicBezTo>
                  <a:pt x="3304999" y="1990358"/>
                  <a:pt x="3304999" y="1994073"/>
                  <a:pt x="3304999" y="1994073"/>
                </a:cubicBezTo>
                <a:cubicBezTo>
                  <a:pt x="3308749" y="1994073"/>
                  <a:pt x="3316250" y="1994073"/>
                  <a:pt x="3316250" y="1994073"/>
                </a:cubicBezTo>
                <a:cubicBezTo>
                  <a:pt x="3320001" y="1994073"/>
                  <a:pt x="3323751" y="1994073"/>
                  <a:pt x="3323751" y="1994073"/>
                </a:cubicBezTo>
                <a:cubicBezTo>
                  <a:pt x="3327502" y="1994073"/>
                  <a:pt x="3331253" y="1997789"/>
                  <a:pt x="3335003" y="1997789"/>
                </a:cubicBezTo>
                <a:cubicBezTo>
                  <a:pt x="3338754" y="1997789"/>
                  <a:pt x="3342504" y="1997789"/>
                  <a:pt x="3342504" y="1997789"/>
                </a:cubicBezTo>
                <a:cubicBezTo>
                  <a:pt x="3350005" y="1997789"/>
                  <a:pt x="3353756" y="1997789"/>
                  <a:pt x="3361257" y="1997789"/>
                </a:cubicBezTo>
                <a:cubicBezTo>
                  <a:pt x="3395012" y="1997789"/>
                  <a:pt x="3432518" y="1990358"/>
                  <a:pt x="3470024" y="1979210"/>
                </a:cubicBezTo>
                <a:cubicBezTo>
                  <a:pt x="3481276" y="1975494"/>
                  <a:pt x="3492527" y="1968063"/>
                  <a:pt x="3503779" y="1964347"/>
                </a:cubicBezTo>
                <a:cubicBezTo>
                  <a:pt x="3462523" y="1927189"/>
                  <a:pt x="3428768" y="1890031"/>
                  <a:pt x="3395012" y="1856589"/>
                </a:cubicBezTo>
                <a:cubicBezTo>
                  <a:pt x="3342504" y="1800852"/>
                  <a:pt x="3289996" y="1752546"/>
                  <a:pt x="3244989" y="1700525"/>
                </a:cubicBezTo>
                <a:close/>
                <a:moveTo>
                  <a:pt x="4963553" y="1088510"/>
                </a:moveTo>
                <a:cubicBezTo>
                  <a:pt x="4963553" y="1088510"/>
                  <a:pt x="4963553" y="1088510"/>
                  <a:pt x="4664419" y="1921287"/>
                </a:cubicBezTo>
                <a:cubicBezTo>
                  <a:pt x="4664419" y="1921287"/>
                  <a:pt x="4664419" y="1921287"/>
                  <a:pt x="5258947" y="1921287"/>
                </a:cubicBezTo>
                <a:cubicBezTo>
                  <a:pt x="5258947" y="1921287"/>
                  <a:pt x="5258947" y="1921287"/>
                  <a:pt x="4963553" y="1088510"/>
                </a:cubicBezTo>
                <a:close/>
                <a:moveTo>
                  <a:pt x="3432444" y="990152"/>
                </a:moveTo>
                <a:cubicBezTo>
                  <a:pt x="3368262" y="990152"/>
                  <a:pt x="3326732" y="1042556"/>
                  <a:pt x="3326732" y="1113675"/>
                </a:cubicBezTo>
                <a:cubicBezTo>
                  <a:pt x="3326732" y="1166079"/>
                  <a:pt x="3341834" y="1222226"/>
                  <a:pt x="3383364" y="1289602"/>
                </a:cubicBezTo>
                <a:cubicBezTo>
                  <a:pt x="3470198" y="1233455"/>
                  <a:pt x="3534380" y="1177308"/>
                  <a:pt x="3534380" y="1094960"/>
                </a:cubicBezTo>
                <a:cubicBezTo>
                  <a:pt x="3534380" y="1031327"/>
                  <a:pt x="3492851" y="990152"/>
                  <a:pt x="3432444" y="990152"/>
                </a:cubicBezTo>
                <a:close/>
                <a:moveTo>
                  <a:pt x="1613094" y="819662"/>
                </a:moveTo>
                <a:cubicBezTo>
                  <a:pt x="1271467" y="819662"/>
                  <a:pt x="994523" y="1131835"/>
                  <a:pt x="994523" y="1516921"/>
                </a:cubicBezTo>
                <a:cubicBezTo>
                  <a:pt x="994523" y="1902007"/>
                  <a:pt x="1271467" y="2214180"/>
                  <a:pt x="1613094" y="2214180"/>
                </a:cubicBezTo>
                <a:cubicBezTo>
                  <a:pt x="1954721" y="2214180"/>
                  <a:pt x="2231665" y="1902007"/>
                  <a:pt x="2231665" y="1516921"/>
                </a:cubicBezTo>
                <a:cubicBezTo>
                  <a:pt x="2231665" y="1131835"/>
                  <a:pt x="1954721" y="819662"/>
                  <a:pt x="1613094" y="819662"/>
                </a:cubicBezTo>
                <a:close/>
                <a:moveTo>
                  <a:pt x="3398891" y="706002"/>
                </a:moveTo>
                <a:cubicBezTo>
                  <a:pt x="3406371" y="706002"/>
                  <a:pt x="3417591" y="706002"/>
                  <a:pt x="3425071" y="706002"/>
                </a:cubicBezTo>
                <a:cubicBezTo>
                  <a:pt x="3724268" y="706002"/>
                  <a:pt x="3937446" y="862806"/>
                  <a:pt x="3937446" y="1086811"/>
                </a:cubicBezTo>
                <a:cubicBezTo>
                  <a:pt x="3937446" y="1314550"/>
                  <a:pt x="3757928" y="1430286"/>
                  <a:pt x="3570930" y="1523621"/>
                </a:cubicBezTo>
                <a:cubicBezTo>
                  <a:pt x="3597109" y="1557222"/>
                  <a:pt x="3634509" y="1594556"/>
                  <a:pt x="3671909" y="1631890"/>
                </a:cubicBezTo>
                <a:cubicBezTo>
                  <a:pt x="3694348" y="1658024"/>
                  <a:pt x="3716788" y="1680425"/>
                  <a:pt x="3742968" y="1702825"/>
                </a:cubicBezTo>
                <a:cubicBezTo>
                  <a:pt x="3765408" y="1661758"/>
                  <a:pt x="3784108" y="1620690"/>
                  <a:pt x="3799067" y="1568422"/>
                </a:cubicBezTo>
                <a:cubicBezTo>
                  <a:pt x="3810287" y="1542288"/>
                  <a:pt x="3817767" y="1512421"/>
                  <a:pt x="3821507" y="1482554"/>
                </a:cubicBezTo>
                <a:cubicBezTo>
                  <a:pt x="3821507" y="1482554"/>
                  <a:pt x="3821507" y="1482554"/>
                  <a:pt x="3915006" y="1542288"/>
                </a:cubicBezTo>
                <a:cubicBezTo>
                  <a:pt x="3915006" y="1542288"/>
                  <a:pt x="3915006" y="1542288"/>
                  <a:pt x="4150624" y="1710292"/>
                </a:cubicBezTo>
                <a:cubicBezTo>
                  <a:pt x="4116964" y="1807361"/>
                  <a:pt x="4072085" y="1889496"/>
                  <a:pt x="4019725" y="1967898"/>
                </a:cubicBezTo>
                <a:cubicBezTo>
                  <a:pt x="4019725" y="1967898"/>
                  <a:pt x="4019725" y="1967898"/>
                  <a:pt x="4240383" y="2169503"/>
                </a:cubicBezTo>
                <a:cubicBezTo>
                  <a:pt x="4240383" y="2169503"/>
                  <a:pt x="4240383" y="2169503"/>
                  <a:pt x="3978586" y="2419642"/>
                </a:cubicBezTo>
                <a:cubicBezTo>
                  <a:pt x="3978586" y="2419642"/>
                  <a:pt x="3978586" y="2419642"/>
                  <a:pt x="3772888" y="2221771"/>
                </a:cubicBezTo>
                <a:cubicBezTo>
                  <a:pt x="3713048" y="2259105"/>
                  <a:pt x="3649469" y="2288972"/>
                  <a:pt x="3585889" y="2311373"/>
                </a:cubicBezTo>
                <a:cubicBezTo>
                  <a:pt x="3578409" y="2311373"/>
                  <a:pt x="3567190" y="2318840"/>
                  <a:pt x="3559710" y="2318840"/>
                </a:cubicBezTo>
                <a:cubicBezTo>
                  <a:pt x="3559710" y="2318840"/>
                  <a:pt x="3555970" y="2318840"/>
                  <a:pt x="3552230" y="2318840"/>
                </a:cubicBezTo>
                <a:cubicBezTo>
                  <a:pt x="3548490" y="2322573"/>
                  <a:pt x="3541010" y="2326307"/>
                  <a:pt x="3529790" y="2326307"/>
                </a:cubicBezTo>
                <a:cubicBezTo>
                  <a:pt x="3529790" y="2326307"/>
                  <a:pt x="3526050" y="2330040"/>
                  <a:pt x="3522310" y="2330040"/>
                </a:cubicBezTo>
                <a:cubicBezTo>
                  <a:pt x="3514830" y="2333774"/>
                  <a:pt x="3507350" y="2333774"/>
                  <a:pt x="3503610" y="2333774"/>
                </a:cubicBezTo>
                <a:cubicBezTo>
                  <a:pt x="3499870" y="2333774"/>
                  <a:pt x="3496130" y="2337507"/>
                  <a:pt x="3492390" y="2337507"/>
                </a:cubicBezTo>
                <a:cubicBezTo>
                  <a:pt x="3484910" y="2337507"/>
                  <a:pt x="3477430" y="2337507"/>
                  <a:pt x="3469950" y="2341240"/>
                </a:cubicBezTo>
                <a:cubicBezTo>
                  <a:pt x="3469950" y="2341240"/>
                  <a:pt x="3466211" y="2341240"/>
                  <a:pt x="3462471" y="2341240"/>
                </a:cubicBezTo>
                <a:cubicBezTo>
                  <a:pt x="3454991" y="2344974"/>
                  <a:pt x="3447511" y="2344974"/>
                  <a:pt x="3443771" y="2344974"/>
                </a:cubicBezTo>
                <a:cubicBezTo>
                  <a:pt x="3440031" y="2344974"/>
                  <a:pt x="3436291" y="2344974"/>
                  <a:pt x="3432551" y="2344974"/>
                </a:cubicBezTo>
                <a:cubicBezTo>
                  <a:pt x="3425071" y="2344974"/>
                  <a:pt x="3417591" y="2348707"/>
                  <a:pt x="3413851" y="2348707"/>
                </a:cubicBezTo>
                <a:cubicBezTo>
                  <a:pt x="3406371" y="2348707"/>
                  <a:pt x="3406371" y="2348707"/>
                  <a:pt x="3398891" y="2348707"/>
                </a:cubicBezTo>
                <a:cubicBezTo>
                  <a:pt x="3395151" y="2352441"/>
                  <a:pt x="3387671" y="2352441"/>
                  <a:pt x="3380191" y="2352441"/>
                </a:cubicBezTo>
                <a:cubicBezTo>
                  <a:pt x="3376451" y="2352441"/>
                  <a:pt x="3372711" y="2352441"/>
                  <a:pt x="3368971" y="2352441"/>
                </a:cubicBezTo>
                <a:cubicBezTo>
                  <a:pt x="3361491" y="2352441"/>
                  <a:pt x="3350272" y="2352441"/>
                  <a:pt x="3339052" y="2352441"/>
                </a:cubicBezTo>
                <a:cubicBezTo>
                  <a:pt x="3327832" y="2352441"/>
                  <a:pt x="3320352" y="2352441"/>
                  <a:pt x="3309132" y="2352441"/>
                </a:cubicBezTo>
                <a:cubicBezTo>
                  <a:pt x="3309132" y="2352441"/>
                  <a:pt x="3305392" y="2352441"/>
                  <a:pt x="3305392" y="2352441"/>
                </a:cubicBezTo>
                <a:cubicBezTo>
                  <a:pt x="3297912" y="2352441"/>
                  <a:pt x="3286692" y="2352441"/>
                  <a:pt x="3279212" y="2348707"/>
                </a:cubicBezTo>
                <a:cubicBezTo>
                  <a:pt x="3279212" y="2348707"/>
                  <a:pt x="3279212" y="2348707"/>
                  <a:pt x="3275472" y="2348707"/>
                </a:cubicBezTo>
                <a:cubicBezTo>
                  <a:pt x="3264252" y="2348707"/>
                  <a:pt x="3260512" y="2348707"/>
                  <a:pt x="3249293" y="2344974"/>
                </a:cubicBezTo>
                <a:cubicBezTo>
                  <a:pt x="3245553" y="2344974"/>
                  <a:pt x="3245553" y="2344974"/>
                  <a:pt x="3241813" y="2344974"/>
                </a:cubicBezTo>
                <a:cubicBezTo>
                  <a:pt x="3234333" y="2344974"/>
                  <a:pt x="3226853" y="2344974"/>
                  <a:pt x="3219373" y="2344974"/>
                </a:cubicBezTo>
                <a:cubicBezTo>
                  <a:pt x="3219373" y="2344974"/>
                  <a:pt x="3215633" y="2344974"/>
                  <a:pt x="3215633" y="2341240"/>
                </a:cubicBezTo>
                <a:cubicBezTo>
                  <a:pt x="3208153" y="2341240"/>
                  <a:pt x="3196933" y="2337507"/>
                  <a:pt x="3189453" y="2337507"/>
                </a:cubicBezTo>
                <a:cubicBezTo>
                  <a:pt x="3189453" y="2337507"/>
                  <a:pt x="3185713" y="2337507"/>
                  <a:pt x="3181973" y="2337507"/>
                </a:cubicBezTo>
                <a:cubicBezTo>
                  <a:pt x="3174493" y="2333774"/>
                  <a:pt x="3170753" y="2333774"/>
                  <a:pt x="3163273" y="2333774"/>
                </a:cubicBezTo>
                <a:cubicBezTo>
                  <a:pt x="3163273" y="2333774"/>
                  <a:pt x="3159533" y="2333774"/>
                  <a:pt x="3155793" y="2333774"/>
                </a:cubicBezTo>
                <a:cubicBezTo>
                  <a:pt x="3148314" y="2330040"/>
                  <a:pt x="3140834" y="2326307"/>
                  <a:pt x="3133354" y="2326307"/>
                </a:cubicBezTo>
                <a:cubicBezTo>
                  <a:pt x="3129614" y="2326307"/>
                  <a:pt x="3129614" y="2322573"/>
                  <a:pt x="3125874" y="2322573"/>
                </a:cubicBezTo>
                <a:cubicBezTo>
                  <a:pt x="3118394" y="2318840"/>
                  <a:pt x="3114654" y="2318840"/>
                  <a:pt x="3107174" y="2318840"/>
                </a:cubicBezTo>
                <a:cubicBezTo>
                  <a:pt x="3107174" y="2318840"/>
                  <a:pt x="3103434" y="2315106"/>
                  <a:pt x="3099694" y="2315106"/>
                </a:cubicBezTo>
                <a:cubicBezTo>
                  <a:pt x="3092214" y="2311373"/>
                  <a:pt x="3084734" y="2311373"/>
                  <a:pt x="3080994" y="2307640"/>
                </a:cubicBezTo>
                <a:cubicBezTo>
                  <a:pt x="3077254" y="2307640"/>
                  <a:pt x="3073514" y="2307640"/>
                  <a:pt x="3073514" y="2307640"/>
                </a:cubicBezTo>
                <a:cubicBezTo>
                  <a:pt x="3066034" y="2303906"/>
                  <a:pt x="3062294" y="2300173"/>
                  <a:pt x="3054814" y="2300173"/>
                </a:cubicBezTo>
                <a:cubicBezTo>
                  <a:pt x="3054814" y="2296439"/>
                  <a:pt x="3051074" y="2296439"/>
                  <a:pt x="3047334" y="2292706"/>
                </a:cubicBezTo>
                <a:cubicBezTo>
                  <a:pt x="2867816" y="2218037"/>
                  <a:pt x="2751877" y="2064967"/>
                  <a:pt x="2751877" y="1874563"/>
                </a:cubicBezTo>
                <a:cubicBezTo>
                  <a:pt x="2751877" y="1669225"/>
                  <a:pt x="2886516" y="1549755"/>
                  <a:pt x="3047334" y="1456420"/>
                </a:cubicBezTo>
                <a:cubicBezTo>
                  <a:pt x="2957575" y="1325750"/>
                  <a:pt x="2931396" y="1228681"/>
                  <a:pt x="2931396" y="1116678"/>
                </a:cubicBezTo>
                <a:cubicBezTo>
                  <a:pt x="2931396" y="986009"/>
                  <a:pt x="2976275" y="885206"/>
                  <a:pt x="3066034" y="814271"/>
                </a:cubicBezTo>
                <a:cubicBezTo>
                  <a:pt x="3099694" y="788137"/>
                  <a:pt x="3137094" y="769470"/>
                  <a:pt x="3178233" y="750803"/>
                </a:cubicBezTo>
                <a:cubicBezTo>
                  <a:pt x="3185713" y="747070"/>
                  <a:pt x="3193193" y="743336"/>
                  <a:pt x="3200673" y="743336"/>
                </a:cubicBezTo>
                <a:cubicBezTo>
                  <a:pt x="3208153" y="739603"/>
                  <a:pt x="3215633" y="735869"/>
                  <a:pt x="3219373" y="735869"/>
                </a:cubicBezTo>
                <a:cubicBezTo>
                  <a:pt x="3223113" y="735869"/>
                  <a:pt x="3223113" y="735869"/>
                  <a:pt x="3223113" y="735869"/>
                </a:cubicBezTo>
                <a:cubicBezTo>
                  <a:pt x="3230593" y="732136"/>
                  <a:pt x="3238073" y="732136"/>
                  <a:pt x="3245553" y="728403"/>
                </a:cubicBezTo>
                <a:cubicBezTo>
                  <a:pt x="3253033" y="724669"/>
                  <a:pt x="3260512" y="724669"/>
                  <a:pt x="3267992" y="724669"/>
                </a:cubicBezTo>
                <a:cubicBezTo>
                  <a:pt x="3271732" y="724669"/>
                  <a:pt x="3271732" y="724669"/>
                  <a:pt x="3271732" y="720936"/>
                </a:cubicBezTo>
                <a:cubicBezTo>
                  <a:pt x="3279212" y="720936"/>
                  <a:pt x="3286692" y="717202"/>
                  <a:pt x="3294172" y="717202"/>
                </a:cubicBezTo>
                <a:cubicBezTo>
                  <a:pt x="3294172" y="717202"/>
                  <a:pt x="3297912" y="717202"/>
                  <a:pt x="3297912" y="717202"/>
                </a:cubicBezTo>
                <a:cubicBezTo>
                  <a:pt x="3305392" y="717202"/>
                  <a:pt x="3312872" y="717202"/>
                  <a:pt x="3316612" y="713469"/>
                </a:cubicBezTo>
                <a:cubicBezTo>
                  <a:pt x="3320352" y="713469"/>
                  <a:pt x="3324092" y="713469"/>
                  <a:pt x="3327832" y="713469"/>
                </a:cubicBezTo>
                <a:cubicBezTo>
                  <a:pt x="3331572" y="713469"/>
                  <a:pt x="3339052" y="713469"/>
                  <a:pt x="3342792" y="713469"/>
                </a:cubicBezTo>
                <a:cubicBezTo>
                  <a:pt x="3350272" y="713469"/>
                  <a:pt x="3350272" y="713469"/>
                  <a:pt x="3354012" y="709736"/>
                </a:cubicBezTo>
                <a:cubicBezTo>
                  <a:pt x="3361491" y="709736"/>
                  <a:pt x="3365231" y="709736"/>
                  <a:pt x="3372711" y="709736"/>
                </a:cubicBezTo>
                <a:cubicBezTo>
                  <a:pt x="3376451" y="709736"/>
                  <a:pt x="3380191" y="709736"/>
                  <a:pt x="3387671" y="709736"/>
                </a:cubicBezTo>
                <a:cubicBezTo>
                  <a:pt x="3391411" y="706002"/>
                  <a:pt x="3395151" y="706002"/>
                  <a:pt x="3398891" y="706002"/>
                </a:cubicBezTo>
                <a:close/>
                <a:moveTo>
                  <a:pt x="4511109" y="153003"/>
                </a:moveTo>
                <a:cubicBezTo>
                  <a:pt x="4511109" y="153003"/>
                  <a:pt x="4511109" y="153003"/>
                  <a:pt x="5480593" y="153003"/>
                </a:cubicBezTo>
                <a:cubicBezTo>
                  <a:pt x="5480593" y="153003"/>
                  <a:pt x="5480593" y="153003"/>
                  <a:pt x="6644722" y="2987939"/>
                </a:cubicBezTo>
                <a:cubicBezTo>
                  <a:pt x="6644722" y="2987939"/>
                  <a:pt x="6644722" y="2987939"/>
                  <a:pt x="5634063" y="2987939"/>
                </a:cubicBezTo>
                <a:cubicBezTo>
                  <a:pt x="5634063" y="2987939"/>
                  <a:pt x="5634063" y="2987939"/>
                  <a:pt x="5491822" y="2588284"/>
                </a:cubicBezTo>
                <a:cubicBezTo>
                  <a:pt x="5491822" y="2588284"/>
                  <a:pt x="5491822" y="2588284"/>
                  <a:pt x="4421273" y="2588284"/>
                </a:cubicBezTo>
                <a:cubicBezTo>
                  <a:pt x="4421273" y="2588284"/>
                  <a:pt x="4421273" y="2588284"/>
                  <a:pt x="4271545" y="2987939"/>
                </a:cubicBezTo>
                <a:cubicBezTo>
                  <a:pt x="4271545" y="2987939"/>
                  <a:pt x="4271545" y="2987939"/>
                  <a:pt x="3298318" y="2987939"/>
                </a:cubicBezTo>
                <a:cubicBezTo>
                  <a:pt x="3298318" y="2987939"/>
                  <a:pt x="3298318" y="2987939"/>
                  <a:pt x="3567827" y="2356708"/>
                </a:cubicBezTo>
                <a:cubicBezTo>
                  <a:pt x="3638948" y="2338033"/>
                  <a:pt x="3702582" y="2308152"/>
                  <a:pt x="3766216" y="2270801"/>
                </a:cubicBezTo>
                <a:cubicBezTo>
                  <a:pt x="3766216" y="2270801"/>
                  <a:pt x="3766216" y="2270801"/>
                  <a:pt x="3953375" y="2446351"/>
                </a:cubicBezTo>
                <a:cubicBezTo>
                  <a:pt x="3953375" y="2446351"/>
                  <a:pt x="3953375" y="2446351"/>
                  <a:pt x="3979577" y="2472496"/>
                </a:cubicBezTo>
                <a:cubicBezTo>
                  <a:pt x="3979577" y="2472496"/>
                  <a:pt x="3979577" y="2472496"/>
                  <a:pt x="4005779" y="2446351"/>
                </a:cubicBezTo>
                <a:cubicBezTo>
                  <a:pt x="4005779" y="2446351"/>
                  <a:pt x="4005779" y="2446351"/>
                  <a:pt x="4267802" y="2199834"/>
                </a:cubicBezTo>
                <a:cubicBezTo>
                  <a:pt x="4267802" y="2199834"/>
                  <a:pt x="4267802" y="2199834"/>
                  <a:pt x="4297748" y="2169954"/>
                </a:cubicBezTo>
                <a:cubicBezTo>
                  <a:pt x="4297748" y="2169954"/>
                  <a:pt x="4297748" y="2169954"/>
                  <a:pt x="4267802" y="2143808"/>
                </a:cubicBezTo>
                <a:cubicBezTo>
                  <a:pt x="4267802" y="2143808"/>
                  <a:pt x="4267802" y="2143808"/>
                  <a:pt x="4069414" y="1964524"/>
                </a:cubicBezTo>
                <a:cubicBezTo>
                  <a:pt x="4118075" y="1886087"/>
                  <a:pt x="4155507" y="1807650"/>
                  <a:pt x="4185452" y="1721742"/>
                </a:cubicBezTo>
                <a:cubicBezTo>
                  <a:pt x="4185452" y="1721742"/>
                  <a:pt x="4185452" y="1721742"/>
                  <a:pt x="4192939" y="1695597"/>
                </a:cubicBezTo>
                <a:cubicBezTo>
                  <a:pt x="4192939" y="1695597"/>
                  <a:pt x="4192939" y="1695597"/>
                  <a:pt x="4170479" y="1680656"/>
                </a:cubicBezTo>
                <a:cubicBezTo>
                  <a:pt x="4170479" y="1680656"/>
                  <a:pt x="4170479" y="1680656"/>
                  <a:pt x="3930916" y="1508842"/>
                </a:cubicBezTo>
                <a:cubicBezTo>
                  <a:pt x="3930916" y="1508842"/>
                  <a:pt x="3930916" y="1508842"/>
                  <a:pt x="4511109" y="153003"/>
                </a:cubicBezTo>
                <a:close/>
                <a:moveTo>
                  <a:pt x="1612945" y="0"/>
                </a:moveTo>
                <a:cubicBezTo>
                  <a:pt x="2260368" y="0"/>
                  <a:pt x="2784294" y="306373"/>
                  <a:pt x="3046257" y="780878"/>
                </a:cubicBezTo>
                <a:cubicBezTo>
                  <a:pt x="3042515" y="784614"/>
                  <a:pt x="3038773" y="788350"/>
                  <a:pt x="3038773" y="788350"/>
                </a:cubicBezTo>
                <a:cubicBezTo>
                  <a:pt x="2941472" y="866812"/>
                  <a:pt x="2892822" y="982636"/>
                  <a:pt x="2892822" y="1117141"/>
                </a:cubicBezTo>
                <a:cubicBezTo>
                  <a:pt x="2892822" y="1232965"/>
                  <a:pt x="2922760" y="1330108"/>
                  <a:pt x="2993865" y="1445932"/>
                </a:cubicBezTo>
                <a:cubicBezTo>
                  <a:pt x="2855398" y="1531866"/>
                  <a:pt x="2713190" y="1655162"/>
                  <a:pt x="2713190" y="1875601"/>
                </a:cubicBezTo>
                <a:cubicBezTo>
                  <a:pt x="2713190" y="2021315"/>
                  <a:pt x="2776809" y="2152084"/>
                  <a:pt x="2892822" y="2245491"/>
                </a:cubicBezTo>
                <a:cubicBezTo>
                  <a:pt x="2926503" y="2275381"/>
                  <a:pt x="2967668" y="2301535"/>
                  <a:pt x="3008834" y="2320216"/>
                </a:cubicBezTo>
                <a:cubicBezTo>
                  <a:pt x="2997607" y="2335161"/>
                  <a:pt x="2990122" y="2350106"/>
                  <a:pt x="2978895" y="2365051"/>
                </a:cubicBezTo>
                <a:cubicBezTo>
                  <a:pt x="2978895" y="2365051"/>
                  <a:pt x="2978895" y="2365051"/>
                  <a:pt x="3237116" y="2989006"/>
                </a:cubicBezTo>
                <a:cubicBezTo>
                  <a:pt x="3237116" y="2989006"/>
                  <a:pt x="3237116" y="2989006"/>
                  <a:pt x="2316503" y="2989006"/>
                </a:cubicBezTo>
                <a:cubicBezTo>
                  <a:pt x="2316503" y="2989006"/>
                  <a:pt x="2316503" y="2989006"/>
                  <a:pt x="2286564" y="2910545"/>
                </a:cubicBezTo>
                <a:cubicBezTo>
                  <a:pt x="2084478" y="2989006"/>
                  <a:pt x="1859939" y="3033841"/>
                  <a:pt x="1612945" y="3033841"/>
                </a:cubicBezTo>
                <a:cubicBezTo>
                  <a:pt x="677362" y="3033841"/>
                  <a:pt x="0" y="2402414"/>
                  <a:pt x="0" y="1520657"/>
                </a:cubicBezTo>
                <a:cubicBezTo>
                  <a:pt x="0" y="1520657"/>
                  <a:pt x="0" y="1520657"/>
                  <a:pt x="0" y="1516921"/>
                </a:cubicBezTo>
                <a:cubicBezTo>
                  <a:pt x="0" y="1516921"/>
                  <a:pt x="0" y="1516921"/>
                  <a:pt x="0" y="1513184"/>
                </a:cubicBezTo>
                <a:cubicBezTo>
                  <a:pt x="0" y="631428"/>
                  <a:pt x="677362" y="0"/>
                  <a:pt x="1612945"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265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1_Brush">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775402"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46320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73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Brush">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709946" y="285040"/>
            <a:ext cx="10435850" cy="4376202"/>
          </a:xfrm>
          <a:custGeom>
            <a:avLst/>
            <a:gdLst>
              <a:gd name="connsiteX0" fmla="*/ 428968 w 10529454"/>
              <a:gd name="connsiteY0" fmla="*/ 4326893 h 4415454"/>
              <a:gd name="connsiteX1" fmla="*/ 435860 w 10529454"/>
              <a:gd name="connsiteY1" fmla="*/ 4338384 h 4415454"/>
              <a:gd name="connsiteX2" fmla="*/ 408291 w 10529454"/>
              <a:gd name="connsiteY2" fmla="*/ 4329190 h 4415454"/>
              <a:gd name="connsiteX3" fmla="*/ 428968 w 10529454"/>
              <a:gd name="connsiteY3" fmla="*/ 4326893 h 4415454"/>
              <a:gd name="connsiteX4" fmla="*/ 366241 w 10529454"/>
              <a:gd name="connsiteY4" fmla="*/ 4221126 h 4415454"/>
              <a:gd name="connsiteX5" fmla="*/ 362204 w 10529454"/>
              <a:gd name="connsiteY5" fmla="*/ 4222096 h 4415454"/>
              <a:gd name="connsiteX6" fmla="*/ 355472 w 10529454"/>
              <a:gd name="connsiteY6" fmla="*/ 4223712 h 4415454"/>
              <a:gd name="connsiteX7" fmla="*/ 350087 w 10529454"/>
              <a:gd name="connsiteY7" fmla="*/ 4225005 h 4415454"/>
              <a:gd name="connsiteX8" fmla="*/ 362204 w 10529454"/>
              <a:gd name="connsiteY8" fmla="*/ 4222096 h 4415454"/>
              <a:gd name="connsiteX9" fmla="*/ 364447 w 10529454"/>
              <a:gd name="connsiteY9" fmla="*/ 4221557 h 4415454"/>
              <a:gd name="connsiteX10" fmla="*/ 366241 w 10529454"/>
              <a:gd name="connsiteY10" fmla="*/ 4221126 h 4415454"/>
              <a:gd name="connsiteX11" fmla="*/ 676712 w 10529454"/>
              <a:gd name="connsiteY11" fmla="*/ 4071024 h 4415454"/>
              <a:gd name="connsiteX12" fmla="*/ 682456 w 10529454"/>
              <a:gd name="connsiteY12" fmla="*/ 4082514 h 4415454"/>
              <a:gd name="connsiteX13" fmla="*/ 664077 w 10529454"/>
              <a:gd name="connsiteY13" fmla="*/ 4073322 h 4415454"/>
              <a:gd name="connsiteX14" fmla="*/ 676712 w 10529454"/>
              <a:gd name="connsiteY14" fmla="*/ 4071024 h 4415454"/>
              <a:gd name="connsiteX15" fmla="*/ 2405519 w 10529454"/>
              <a:gd name="connsiteY15" fmla="*/ 3982709 h 4415454"/>
              <a:gd name="connsiteX16" fmla="*/ 2364212 w 10529454"/>
              <a:gd name="connsiteY16" fmla="*/ 3987521 h 4415454"/>
              <a:gd name="connsiteX17" fmla="*/ 2516060 w 10529454"/>
              <a:gd name="connsiteY17" fmla="*/ 4007559 h 4415454"/>
              <a:gd name="connsiteX18" fmla="*/ 2554137 w 10529454"/>
              <a:gd name="connsiteY18" fmla="*/ 3996714 h 4415454"/>
              <a:gd name="connsiteX19" fmla="*/ 2405519 w 10529454"/>
              <a:gd name="connsiteY19" fmla="*/ 3982709 h 4415454"/>
              <a:gd name="connsiteX20" fmla="*/ 2629188 w 10529454"/>
              <a:gd name="connsiteY20" fmla="*/ 3978328 h 4415454"/>
              <a:gd name="connsiteX21" fmla="*/ 2717448 w 10529454"/>
              <a:gd name="connsiteY21" fmla="*/ 3988671 h 4415454"/>
              <a:gd name="connsiteX22" fmla="*/ 2733340 w 10529454"/>
              <a:gd name="connsiteY22" fmla="*/ 3978328 h 4415454"/>
              <a:gd name="connsiteX23" fmla="*/ 2629188 w 10529454"/>
              <a:gd name="connsiteY23" fmla="*/ 3978328 h 4415454"/>
              <a:gd name="connsiteX24" fmla="*/ 6209652 w 10529454"/>
              <a:gd name="connsiteY24" fmla="*/ 3952716 h 4415454"/>
              <a:gd name="connsiteX25" fmla="*/ 6214072 w 10529454"/>
              <a:gd name="connsiteY25" fmla="*/ 3953258 h 4415454"/>
              <a:gd name="connsiteX26" fmla="*/ 6212753 w 10529454"/>
              <a:gd name="connsiteY26" fmla="*/ 3953096 h 4415454"/>
              <a:gd name="connsiteX27" fmla="*/ 6203118 w 10529454"/>
              <a:gd name="connsiteY27" fmla="*/ 3951916 h 4415454"/>
              <a:gd name="connsiteX28" fmla="*/ 6209235 w 10529454"/>
              <a:gd name="connsiteY28" fmla="*/ 3952665 h 4415454"/>
              <a:gd name="connsiteX29" fmla="*/ 6209652 w 10529454"/>
              <a:gd name="connsiteY29" fmla="*/ 3952716 h 4415454"/>
              <a:gd name="connsiteX30" fmla="*/ 6191814 w 10529454"/>
              <a:gd name="connsiteY30" fmla="*/ 3950531 h 4415454"/>
              <a:gd name="connsiteX31" fmla="*/ 6202639 w 10529454"/>
              <a:gd name="connsiteY31" fmla="*/ 3951857 h 4415454"/>
              <a:gd name="connsiteX32" fmla="*/ 6203118 w 10529454"/>
              <a:gd name="connsiteY32" fmla="*/ 3951916 h 4415454"/>
              <a:gd name="connsiteX33" fmla="*/ 6181090 w 10529454"/>
              <a:gd name="connsiteY33" fmla="*/ 3949217 h 4415454"/>
              <a:gd name="connsiteX34" fmla="*/ 6191644 w 10529454"/>
              <a:gd name="connsiteY34" fmla="*/ 3950510 h 4415454"/>
              <a:gd name="connsiteX35" fmla="*/ 6191814 w 10529454"/>
              <a:gd name="connsiteY35" fmla="*/ 3950531 h 4415454"/>
              <a:gd name="connsiteX36" fmla="*/ 6086128 w 10529454"/>
              <a:gd name="connsiteY36" fmla="*/ 3949217 h 4415454"/>
              <a:gd name="connsiteX37" fmla="*/ 6104221 w 10529454"/>
              <a:gd name="connsiteY37" fmla="*/ 3962792 h 4415454"/>
              <a:gd name="connsiteX38" fmla="*/ 6113698 w 10529454"/>
              <a:gd name="connsiteY38" fmla="*/ 3958411 h 4415454"/>
              <a:gd name="connsiteX39" fmla="*/ 6332724 w 10529454"/>
              <a:gd name="connsiteY39" fmla="*/ 3912446 h 4415454"/>
              <a:gd name="connsiteX40" fmla="*/ 6351104 w 10529454"/>
              <a:gd name="connsiteY40" fmla="*/ 3921639 h 4415454"/>
              <a:gd name="connsiteX41" fmla="*/ 6332724 w 10529454"/>
              <a:gd name="connsiteY41" fmla="*/ 3912446 h 4415454"/>
              <a:gd name="connsiteX42" fmla="*/ 6399108 w 10529454"/>
              <a:gd name="connsiteY42" fmla="*/ 3900329 h 4415454"/>
              <a:gd name="connsiteX43" fmla="*/ 6409307 w 10529454"/>
              <a:gd name="connsiteY43" fmla="*/ 3901721 h 4415454"/>
              <a:gd name="connsiteX44" fmla="*/ 6399830 w 10529454"/>
              <a:gd name="connsiteY44" fmla="*/ 3900428 h 4415454"/>
              <a:gd name="connsiteX45" fmla="*/ 6379444 w 10529454"/>
              <a:gd name="connsiteY45" fmla="*/ 3897648 h 4415454"/>
              <a:gd name="connsiteX46" fmla="*/ 6389958 w 10529454"/>
              <a:gd name="connsiteY46" fmla="*/ 3899081 h 4415454"/>
              <a:gd name="connsiteX47" fmla="*/ 6399108 w 10529454"/>
              <a:gd name="connsiteY47" fmla="*/ 3900329 h 4415454"/>
              <a:gd name="connsiteX48" fmla="*/ 6384035 w 10529454"/>
              <a:gd name="connsiteY48" fmla="*/ 3898274 h 4415454"/>
              <a:gd name="connsiteX49" fmla="*/ 6379444 w 10529454"/>
              <a:gd name="connsiteY49" fmla="*/ 3897648 h 4415454"/>
              <a:gd name="connsiteX50" fmla="*/ 6456788 w 10529454"/>
              <a:gd name="connsiteY50" fmla="*/ 3892528 h 4415454"/>
              <a:gd name="connsiteX51" fmla="*/ 6436493 w 10529454"/>
              <a:gd name="connsiteY51" fmla="*/ 3904594 h 4415454"/>
              <a:gd name="connsiteX52" fmla="*/ 6409307 w 10529454"/>
              <a:gd name="connsiteY52" fmla="*/ 3901721 h 4415454"/>
              <a:gd name="connsiteX53" fmla="*/ 6456788 w 10529454"/>
              <a:gd name="connsiteY53" fmla="*/ 3892528 h 4415454"/>
              <a:gd name="connsiteX54" fmla="*/ 6541029 w 10529454"/>
              <a:gd name="connsiteY54" fmla="*/ 3874143 h 4415454"/>
              <a:gd name="connsiteX55" fmla="*/ 6456788 w 10529454"/>
              <a:gd name="connsiteY55" fmla="*/ 3892528 h 4415454"/>
              <a:gd name="connsiteX56" fmla="*/ 6541029 w 10529454"/>
              <a:gd name="connsiteY56" fmla="*/ 3874143 h 4415454"/>
              <a:gd name="connsiteX57" fmla="*/ 6588510 w 10529454"/>
              <a:gd name="connsiteY57" fmla="*/ 3864949 h 4415454"/>
              <a:gd name="connsiteX58" fmla="*/ 6541029 w 10529454"/>
              <a:gd name="connsiteY58" fmla="*/ 3874143 h 4415454"/>
              <a:gd name="connsiteX59" fmla="*/ 6588510 w 10529454"/>
              <a:gd name="connsiteY59" fmla="*/ 3864949 h 4415454"/>
              <a:gd name="connsiteX60" fmla="*/ 6626802 w 10529454"/>
              <a:gd name="connsiteY60" fmla="*/ 3855756 h 4415454"/>
              <a:gd name="connsiteX61" fmla="*/ 6588510 w 10529454"/>
              <a:gd name="connsiteY61" fmla="*/ 3864949 h 4415454"/>
              <a:gd name="connsiteX62" fmla="*/ 6626802 w 10529454"/>
              <a:gd name="connsiteY62" fmla="*/ 3855756 h 4415454"/>
              <a:gd name="connsiteX63" fmla="*/ 6674282 w 10529454"/>
              <a:gd name="connsiteY63" fmla="*/ 3846564 h 4415454"/>
              <a:gd name="connsiteX64" fmla="*/ 6626802 w 10529454"/>
              <a:gd name="connsiteY64" fmla="*/ 3855756 h 4415454"/>
              <a:gd name="connsiteX65" fmla="*/ 6674282 w 10529454"/>
              <a:gd name="connsiteY65" fmla="*/ 3846564 h 4415454"/>
              <a:gd name="connsiteX66" fmla="*/ 4134802 w 10529454"/>
              <a:gd name="connsiteY66" fmla="*/ 3844265 h 4415454"/>
              <a:gd name="connsiteX67" fmla="*/ 4121016 w 10529454"/>
              <a:gd name="connsiteY67" fmla="*/ 3846564 h 4415454"/>
              <a:gd name="connsiteX68" fmla="*/ 4148586 w 10529454"/>
              <a:gd name="connsiteY68" fmla="*/ 3855756 h 4415454"/>
              <a:gd name="connsiteX69" fmla="*/ 4134802 w 10529454"/>
              <a:gd name="connsiteY69" fmla="*/ 3844265 h 4415454"/>
              <a:gd name="connsiteX70" fmla="*/ 4183431 w 10529454"/>
              <a:gd name="connsiteY70" fmla="*/ 3831051 h 4415454"/>
              <a:gd name="connsiteX71" fmla="*/ 4168498 w 10529454"/>
              <a:gd name="connsiteY71" fmla="*/ 3837371 h 4415454"/>
              <a:gd name="connsiteX72" fmla="*/ 4214448 w 10529454"/>
              <a:gd name="connsiteY72" fmla="*/ 3846564 h 4415454"/>
              <a:gd name="connsiteX73" fmla="*/ 4183431 w 10529454"/>
              <a:gd name="connsiteY73" fmla="*/ 3831051 h 4415454"/>
              <a:gd name="connsiteX74" fmla="*/ 6760056 w 10529454"/>
              <a:gd name="connsiteY74" fmla="*/ 3828178 h 4415454"/>
              <a:gd name="connsiteX75" fmla="*/ 6674282 w 10529454"/>
              <a:gd name="connsiteY75" fmla="*/ 3846564 h 4415454"/>
              <a:gd name="connsiteX76" fmla="*/ 6760056 w 10529454"/>
              <a:gd name="connsiteY76" fmla="*/ 3828178 h 4415454"/>
              <a:gd name="connsiteX77" fmla="*/ 4293328 w 10529454"/>
              <a:gd name="connsiteY77" fmla="*/ 3825879 h 4415454"/>
              <a:gd name="connsiteX78" fmla="*/ 4272651 w 10529454"/>
              <a:gd name="connsiteY78" fmla="*/ 3828178 h 4415454"/>
              <a:gd name="connsiteX79" fmla="*/ 4300220 w 10529454"/>
              <a:gd name="connsiteY79" fmla="*/ 3837371 h 4415454"/>
              <a:gd name="connsiteX80" fmla="*/ 4293328 w 10529454"/>
              <a:gd name="connsiteY80" fmla="*/ 3825879 h 4415454"/>
              <a:gd name="connsiteX81" fmla="*/ 6776903 w 10529454"/>
              <a:gd name="connsiteY81" fmla="*/ 3816112 h 4415454"/>
              <a:gd name="connsiteX82" fmla="*/ 6807536 w 10529454"/>
              <a:gd name="connsiteY82" fmla="*/ 3818985 h 4415454"/>
              <a:gd name="connsiteX83" fmla="*/ 6760056 w 10529454"/>
              <a:gd name="connsiteY83" fmla="*/ 3828178 h 4415454"/>
              <a:gd name="connsiteX84" fmla="*/ 6776903 w 10529454"/>
              <a:gd name="connsiteY84" fmla="*/ 3816112 h 4415454"/>
              <a:gd name="connsiteX85" fmla="*/ 4344495 w 10529454"/>
              <a:gd name="connsiteY85" fmla="*/ 3814604 h 4415454"/>
              <a:gd name="connsiteX86" fmla="*/ 4338511 w 10529454"/>
              <a:gd name="connsiteY86" fmla="*/ 3818985 h 4415454"/>
              <a:gd name="connsiteX87" fmla="*/ 4365650 w 10529454"/>
              <a:gd name="connsiteY87" fmla="*/ 3830620 h 4415454"/>
              <a:gd name="connsiteX88" fmla="*/ 4376803 w 10529454"/>
              <a:gd name="connsiteY88" fmla="*/ 3828178 h 4415454"/>
              <a:gd name="connsiteX89" fmla="*/ 4344495 w 10529454"/>
              <a:gd name="connsiteY89" fmla="*/ 3814604 h 4415454"/>
              <a:gd name="connsiteX90" fmla="*/ 6822661 w 10529454"/>
              <a:gd name="connsiteY90" fmla="*/ 3806153 h 4415454"/>
              <a:gd name="connsiteX91" fmla="*/ 6845827 w 10529454"/>
              <a:gd name="connsiteY91" fmla="*/ 3808260 h 4415454"/>
              <a:gd name="connsiteX92" fmla="*/ 6807536 w 10529454"/>
              <a:gd name="connsiteY92" fmla="*/ 3818985 h 4415454"/>
              <a:gd name="connsiteX93" fmla="*/ 6822661 w 10529454"/>
              <a:gd name="connsiteY93" fmla="*/ 3806153 h 4415454"/>
              <a:gd name="connsiteX94" fmla="*/ 4439314 w 10529454"/>
              <a:gd name="connsiteY94" fmla="*/ 3804549 h 4415454"/>
              <a:gd name="connsiteX95" fmla="*/ 4433474 w 10529454"/>
              <a:gd name="connsiteY95" fmla="*/ 3808260 h 4415454"/>
              <a:gd name="connsiteX96" fmla="*/ 4462576 w 10529454"/>
              <a:gd name="connsiteY96" fmla="*/ 3818985 h 4415454"/>
              <a:gd name="connsiteX97" fmla="*/ 4451471 w 10529454"/>
              <a:gd name="connsiteY97" fmla="*/ 3806153 h 4415454"/>
              <a:gd name="connsiteX98" fmla="*/ 4439314 w 10529454"/>
              <a:gd name="connsiteY98" fmla="*/ 3804549 h 4415454"/>
              <a:gd name="connsiteX99" fmla="*/ 6865548 w 10529454"/>
              <a:gd name="connsiteY99" fmla="*/ 3796769 h 4415454"/>
              <a:gd name="connsiteX100" fmla="*/ 6893309 w 10529454"/>
              <a:gd name="connsiteY100" fmla="*/ 3799067 h 4415454"/>
              <a:gd name="connsiteX101" fmla="*/ 6845827 w 10529454"/>
              <a:gd name="connsiteY101" fmla="*/ 3808260 h 4415454"/>
              <a:gd name="connsiteX102" fmla="*/ 6865548 w 10529454"/>
              <a:gd name="connsiteY102" fmla="*/ 3796769 h 4415454"/>
              <a:gd name="connsiteX103" fmla="*/ 4516040 w 10529454"/>
              <a:gd name="connsiteY103" fmla="*/ 3792747 h 4415454"/>
              <a:gd name="connsiteX104" fmla="*/ 4500867 w 10529454"/>
              <a:gd name="connsiteY104" fmla="*/ 3799067 h 4415454"/>
              <a:gd name="connsiteX105" fmla="*/ 4548348 w 10529454"/>
              <a:gd name="connsiteY105" fmla="*/ 3808260 h 4415454"/>
              <a:gd name="connsiteX106" fmla="*/ 4516040 w 10529454"/>
              <a:gd name="connsiteY106" fmla="*/ 3792747 h 4415454"/>
              <a:gd name="connsiteX107" fmla="*/ 6911880 w 10529454"/>
              <a:gd name="connsiteY107" fmla="*/ 3787575 h 4415454"/>
              <a:gd name="connsiteX108" fmla="*/ 6931601 w 10529454"/>
              <a:gd name="connsiteY108" fmla="*/ 3789874 h 4415454"/>
              <a:gd name="connsiteX109" fmla="*/ 6893309 w 10529454"/>
              <a:gd name="connsiteY109" fmla="*/ 3799067 h 4415454"/>
              <a:gd name="connsiteX110" fmla="*/ 6911880 w 10529454"/>
              <a:gd name="connsiteY110" fmla="*/ 3787575 h 4415454"/>
              <a:gd name="connsiteX111" fmla="*/ 4582811 w 10529454"/>
              <a:gd name="connsiteY111" fmla="*/ 3787575 h 4415454"/>
              <a:gd name="connsiteX112" fmla="*/ 4566728 w 10529454"/>
              <a:gd name="connsiteY112" fmla="*/ 3789874 h 4415454"/>
              <a:gd name="connsiteX113" fmla="*/ 4585108 w 10529454"/>
              <a:gd name="connsiteY113" fmla="*/ 3799067 h 4415454"/>
              <a:gd name="connsiteX114" fmla="*/ 4582811 w 10529454"/>
              <a:gd name="connsiteY114" fmla="*/ 3787575 h 4415454"/>
              <a:gd name="connsiteX115" fmla="*/ 6951321 w 10529454"/>
              <a:gd name="connsiteY115" fmla="*/ 3778383 h 4415454"/>
              <a:gd name="connsiteX116" fmla="*/ 6979082 w 10529454"/>
              <a:gd name="connsiteY116" fmla="*/ 3780681 h 4415454"/>
              <a:gd name="connsiteX117" fmla="*/ 6931601 w 10529454"/>
              <a:gd name="connsiteY117" fmla="*/ 3789874 h 4415454"/>
              <a:gd name="connsiteX118" fmla="*/ 6951321 w 10529454"/>
              <a:gd name="connsiteY118" fmla="*/ 3778383 h 4415454"/>
              <a:gd name="connsiteX119" fmla="*/ 4730663 w 10529454"/>
              <a:gd name="connsiteY119" fmla="*/ 3767108 h 4415454"/>
              <a:gd name="connsiteX120" fmla="*/ 4727552 w 10529454"/>
              <a:gd name="connsiteY120" fmla="*/ 3771489 h 4415454"/>
              <a:gd name="connsiteX121" fmla="*/ 4747463 w 10529454"/>
              <a:gd name="connsiteY121" fmla="*/ 3780681 h 4415454"/>
              <a:gd name="connsiteX122" fmla="*/ 4730663 w 10529454"/>
              <a:gd name="connsiteY122" fmla="*/ 3767108 h 4415454"/>
              <a:gd name="connsiteX123" fmla="*/ 7070000 w 10529454"/>
              <a:gd name="connsiteY123" fmla="*/ 3762272 h 4415454"/>
              <a:gd name="connsiteX124" fmla="*/ 7083353 w 10529454"/>
              <a:gd name="connsiteY124" fmla="*/ 3765288 h 4415454"/>
              <a:gd name="connsiteX125" fmla="*/ 7063323 w 10529454"/>
              <a:gd name="connsiteY125" fmla="*/ 3760764 h 4415454"/>
              <a:gd name="connsiteX126" fmla="*/ 6979082 w 10529454"/>
              <a:gd name="connsiteY126" fmla="*/ 3780681 h 4415454"/>
              <a:gd name="connsiteX127" fmla="*/ 7063323 w 10529454"/>
              <a:gd name="connsiteY127" fmla="*/ 3760764 h 4415454"/>
              <a:gd name="connsiteX128" fmla="*/ 7115016 w 10529454"/>
              <a:gd name="connsiteY128" fmla="*/ 3740079 h 4415454"/>
              <a:gd name="connsiteX129" fmla="*/ 7121525 w 10529454"/>
              <a:gd name="connsiteY129" fmla="*/ 3751571 h 4415454"/>
              <a:gd name="connsiteX130" fmla="*/ 7101614 w 10529454"/>
              <a:gd name="connsiteY130" fmla="*/ 3742377 h 4415454"/>
              <a:gd name="connsiteX131" fmla="*/ 7115016 w 10529454"/>
              <a:gd name="connsiteY131" fmla="*/ 3740079 h 4415454"/>
              <a:gd name="connsiteX132" fmla="*/ 143642 w 10529454"/>
              <a:gd name="connsiteY132" fmla="*/ 3665328 h 4415454"/>
              <a:gd name="connsiteX133" fmla="*/ 148099 w 10529454"/>
              <a:gd name="connsiteY133" fmla="*/ 3668858 h 4415454"/>
              <a:gd name="connsiteX134" fmla="*/ 146377 w 10529454"/>
              <a:gd name="connsiteY134" fmla="*/ 3667494 h 4415454"/>
              <a:gd name="connsiteX135" fmla="*/ 142599 w 10529454"/>
              <a:gd name="connsiteY135" fmla="*/ 3664502 h 4415454"/>
              <a:gd name="connsiteX136" fmla="*/ 143642 w 10529454"/>
              <a:gd name="connsiteY136" fmla="*/ 3665328 h 4415454"/>
              <a:gd name="connsiteX137" fmla="*/ 143146 w 10529454"/>
              <a:gd name="connsiteY137" fmla="*/ 3664935 h 4415454"/>
              <a:gd name="connsiteX138" fmla="*/ 5512237 w 10529454"/>
              <a:gd name="connsiteY138" fmla="*/ 3659690 h 4415454"/>
              <a:gd name="connsiteX139" fmla="*/ 5335618 w 10529454"/>
              <a:gd name="connsiteY139" fmla="*/ 3676495 h 4415454"/>
              <a:gd name="connsiteX140" fmla="*/ 4964957 w 10529454"/>
              <a:gd name="connsiteY140" fmla="*/ 3742377 h 4415454"/>
              <a:gd name="connsiteX141" fmla="*/ 4775033 w 10529454"/>
              <a:gd name="connsiteY141" fmla="*/ 3760764 h 4415454"/>
              <a:gd name="connsiteX142" fmla="*/ 4794944 w 10529454"/>
              <a:gd name="connsiteY142" fmla="*/ 3771489 h 4415454"/>
              <a:gd name="connsiteX143" fmla="*/ 5468871 w 10529454"/>
              <a:gd name="connsiteY143" fmla="*/ 3665770 h 4415454"/>
              <a:gd name="connsiteX144" fmla="*/ 5512237 w 10529454"/>
              <a:gd name="connsiteY144" fmla="*/ 3659690 h 4415454"/>
              <a:gd name="connsiteX145" fmla="*/ 132592 w 10529454"/>
              <a:gd name="connsiteY145" fmla="*/ 3656577 h 4415454"/>
              <a:gd name="connsiteX146" fmla="*/ 142599 w 10529454"/>
              <a:gd name="connsiteY146" fmla="*/ 3664502 h 4415454"/>
              <a:gd name="connsiteX147" fmla="*/ 137762 w 10529454"/>
              <a:gd name="connsiteY147" fmla="*/ 3660672 h 4415454"/>
              <a:gd name="connsiteX148" fmla="*/ 132592 w 10529454"/>
              <a:gd name="connsiteY148" fmla="*/ 3656577 h 4415454"/>
              <a:gd name="connsiteX149" fmla="*/ 85112 w 10529454"/>
              <a:gd name="connsiteY149" fmla="*/ 3647384 h 4415454"/>
              <a:gd name="connsiteX150" fmla="*/ 132592 w 10529454"/>
              <a:gd name="connsiteY150" fmla="*/ 3656577 h 4415454"/>
              <a:gd name="connsiteX151" fmla="*/ 105406 w 10529454"/>
              <a:gd name="connsiteY151" fmla="*/ 3658876 h 4415454"/>
              <a:gd name="connsiteX152" fmla="*/ 85112 w 10529454"/>
              <a:gd name="connsiteY152" fmla="*/ 3647384 h 4415454"/>
              <a:gd name="connsiteX153" fmla="*/ 61746 w 10529454"/>
              <a:gd name="connsiteY153" fmla="*/ 3631593 h 4415454"/>
              <a:gd name="connsiteX154" fmla="*/ 63860 w 10529454"/>
              <a:gd name="connsiteY154" fmla="*/ 3633020 h 4415454"/>
              <a:gd name="connsiteX155" fmla="*/ 85112 w 10529454"/>
              <a:gd name="connsiteY155" fmla="*/ 3647384 h 4415454"/>
              <a:gd name="connsiteX156" fmla="*/ 68840 w 10529454"/>
              <a:gd name="connsiteY156" fmla="*/ 3636387 h 4415454"/>
              <a:gd name="connsiteX157" fmla="*/ 60207 w 10529454"/>
              <a:gd name="connsiteY157" fmla="*/ 3630552 h 4415454"/>
              <a:gd name="connsiteX158" fmla="*/ 61203 w 10529454"/>
              <a:gd name="connsiteY158" fmla="*/ 3631224 h 4415454"/>
              <a:gd name="connsiteX159" fmla="*/ 61746 w 10529454"/>
              <a:gd name="connsiteY159" fmla="*/ 3631593 h 4415454"/>
              <a:gd name="connsiteX160" fmla="*/ 251090 w 10529454"/>
              <a:gd name="connsiteY160" fmla="*/ 3624738 h 4415454"/>
              <a:gd name="connsiteX161" fmla="*/ 251247 w 10529454"/>
              <a:gd name="connsiteY161" fmla="*/ 3624904 h 4415454"/>
              <a:gd name="connsiteX162" fmla="*/ 255125 w 10529454"/>
              <a:gd name="connsiteY162" fmla="*/ 3628999 h 4415454"/>
              <a:gd name="connsiteX163" fmla="*/ 242908 w 10529454"/>
              <a:gd name="connsiteY163" fmla="*/ 3616099 h 4415454"/>
              <a:gd name="connsiteX164" fmla="*/ 244786 w 10529454"/>
              <a:gd name="connsiteY164" fmla="*/ 3618081 h 4415454"/>
              <a:gd name="connsiteX165" fmla="*/ 251090 w 10529454"/>
              <a:gd name="connsiteY165" fmla="*/ 3624738 h 4415454"/>
              <a:gd name="connsiteX166" fmla="*/ 247209 w 10529454"/>
              <a:gd name="connsiteY166" fmla="*/ 3620641 h 4415454"/>
              <a:gd name="connsiteX167" fmla="*/ 242908 w 10529454"/>
              <a:gd name="connsiteY167" fmla="*/ 3616099 h 4415454"/>
              <a:gd name="connsiteX168" fmla="*/ 342555 w 10529454"/>
              <a:gd name="connsiteY168" fmla="*/ 3459382 h 4415454"/>
              <a:gd name="connsiteX169" fmla="*/ 360809 w 10529454"/>
              <a:gd name="connsiteY169" fmla="*/ 3475784 h 4415454"/>
              <a:gd name="connsiteX170" fmla="*/ 474151 w 10529454"/>
              <a:gd name="connsiteY170" fmla="*/ 3486509 h 4415454"/>
              <a:gd name="connsiteX171" fmla="*/ 342555 w 10529454"/>
              <a:gd name="connsiteY171" fmla="*/ 3459382 h 4415454"/>
              <a:gd name="connsiteX172" fmla="*/ 3849603 w 10529454"/>
              <a:gd name="connsiteY172" fmla="*/ 3096841 h 4415454"/>
              <a:gd name="connsiteX173" fmla="*/ 3816218 w 10529454"/>
              <a:gd name="connsiteY173" fmla="*/ 3106536 h 4415454"/>
              <a:gd name="connsiteX174" fmla="*/ 3018227 w 10529454"/>
              <a:gd name="connsiteY174" fmla="*/ 3181611 h 4415454"/>
              <a:gd name="connsiteX175" fmla="*/ 2145185 w 10529454"/>
              <a:gd name="connsiteY175" fmla="*/ 3229108 h 4415454"/>
              <a:gd name="connsiteX176" fmla="*/ 2192667 w 10529454"/>
              <a:gd name="connsiteY176" fmla="*/ 3238301 h 4415454"/>
              <a:gd name="connsiteX177" fmla="*/ 3816218 w 10529454"/>
              <a:gd name="connsiteY177" fmla="*/ 3106536 h 4415454"/>
              <a:gd name="connsiteX178" fmla="*/ 3849603 w 10529454"/>
              <a:gd name="connsiteY178" fmla="*/ 3096841 h 4415454"/>
              <a:gd name="connsiteX179" fmla="*/ 4150238 w 10529454"/>
              <a:gd name="connsiteY179" fmla="*/ 3055951 h 4415454"/>
              <a:gd name="connsiteX180" fmla="*/ 4148012 w 10529454"/>
              <a:gd name="connsiteY180" fmla="*/ 3057315 h 4415454"/>
              <a:gd name="connsiteX181" fmla="*/ 4146062 w 10529454"/>
              <a:gd name="connsiteY181" fmla="*/ 3058512 h 4415454"/>
              <a:gd name="connsiteX182" fmla="*/ 4143839 w 10529454"/>
              <a:gd name="connsiteY182" fmla="*/ 3059874 h 4415454"/>
              <a:gd name="connsiteX183" fmla="*/ 4141249 w 10529454"/>
              <a:gd name="connsiteY183" fmla="*/ 3061462 h 4415454"/>
              <a:gd name="connsiteX184" fmla="*/ 4136883 w 10529454"/>
              <a:gd name="connsiteY184" fmla="*/ 3064138 h 4415454"/>
              <a:gd name="connsiteX185" fmla="*/ 4130206 w 10529454"/>
              <a:gd name="connsiteY185" fmla="*/ 3068232 h 4415454"/>
              <a:gd name="connsiteX186" fmla="*/ 4141249 w 10529454"/>
              <a:gd name="connsiteY186" fmla="*/ 3061462 h 4415454"/>
              <a:gd name="connsiteX187" fmla="*/ 4146062 w 10529454"/>
              <a:gd name="connsiteY187" fmla="*/ 3058512 h 4415454"/>
              <a:gd name="connsiteX188" fmla="*/ 4205258 w 10529454"/>
              <a:gd name="connsiteY188" fmla="*/ 3048314 h 4415454"/>
              <a:gd name="connsiteX189" fmla="*/ 4256568 w 10529454"/>
              <a:gd name="connsiteY189" fmla="*/ 3056358 h 4415454"/>
              <a:gd name="connsiteX190" fmla="*/ 4243549 w 10529454"/>
              <a:gd name="connsiteY190" fmla="*/ 3048314 h 4415454"/>
              <a:gd name="connsiteX191" fmla="*/ 9918030 w 10529454"/>
              <a:gd name="connsiteY191" fmla="*/ 2900024 h 4415454"/>
              <a:gd name="connsiteX192" fmla="*/ 9920815 w 10529454"/>
              <a:gd name="connsiteY192" fmla="*/ 2900653 h 4415454"/>
              <a:gd name="connsiteX193" fmla="*/ 9923039 w 10529454"/>
              <a:gd name="connsiteY193" fmla="*/ 2901156 h 4415454"/>
              <a:gd name="connsiteX194" fmla="*/ 9903007 w 10529454"/>
              <a:gd name="connsiteY194" fmla="*/ 2896632 h 4415454"/>
              <a:gd name="connsiteX195" fmla="*/ 9918030 w 10529454"/>
              <a:gd name="connsiteY195" fmla="*/ 2900024 h 4415454"/>
              <a:gd name="connsiteX196" fmla="*/ 9909685 w 10529454"/>
              <a:gd name="connsiteY196" fmla="*/ 2898140 h 4415454"/>
              <a:gd name="connsiteX197" fmla="*/ 9903007 w 10529454"/>
              <a:gd name="connsiteY197" fmla="*/ 2896632 h 4415454"/>
              <a:gd name="connsiteX198" fmla="*/ 9238269 w 10529454"/>
              <a:gd name="connsiteY198" fmla="*/ 2830750 h 4415454"/>
              <a:gd name="connsiteX199" fmla="*/ 9234299 w 10529454"/>
              <a:gd name="connsiteY199" fmla="*/ 2833727 h 4415454"/>
              <a:gd name="connsiteX200" fmla="*/ 9232899 w 10529454"/>
              <a:gd name="connsiteY200" fmla="*/ 2833990 h 4415454"/>
              <a:gd name="connsiteX201" fmla="*/ 9941298 w 10529454"/>
              <a:gd name="connsiteY201" fmla="*/ 2821557 h 4415454"/>
              <a:gd name="connsiteX202" fmla="*/ 9722271 w 10529454"/>
              <a:gd name="connsiteY202" fmla="*/ 2925742 h 4415454"/>
              <a:gd name="connsiteX203" fmla="*/ 9798854 w 10529454"/>
              <a:gd name="connsiteY203" fmla="*/ 2916550 h 4415454"/>
              <a:gd name="connsiteX204" fmla="*/ 9903007 w 10529454"/>
              <a:gd name="connsiteY204" fmla="*/ 2896632 h 4415454"/>
              <a:gd name="connsiteX205" fmla="*/ 6789157 w 10529454"/>
              <a:gd name="connsiteY205" fmla="*/ 3760764 h 4415454"/>
              <a:gd name="connsiteX206" fmla="*/ 6171900 w 10529454"/>
              <a:gd name="connsiteY206" fmla="*/ 3892528 h 4415454"/>
              <a:gd name="connsiteX207" fmla="*/ 6124420 w 10529454"/>
              <a:gd name="connsiteY207" fmla="*/ 3901721 h 4415454"/>
              <a:gd name="connsiteX208" fmla="*/ 6086128 w 10529454"/>
              <a:gd name="connsiteY208" fmla="*/ 3912446 h 4415454"/>
              <a:gd name="connsiteX209" fmla="*/ 6029456 w 10529454"/>
              <a:gd name="connsiteY209" fmla="*/ 3921639 h 4415454"/>
              <a:gd name="connsiteX210" fmla="*/ 5981975 w 10529454"/>
              <a:gd name="connsiteY210" fmla="*/ 3930832 h 4415454"/>
              <a:gd name="connsiteX211" fmla="*/ 5981975 w 10529454"/>
              <a:gd name="connsiteY211" fmla="*/ 3930832 h 4415454"/>
              <a:gd name="connsiteX212" fmla="*/ 6029456 w 10529454"/>
              <a:gd name="connsiteY212" fmla="*/ 3921639 h 4415454"/>
              <a:gd name="connsiteX213" fmla="*/ 6086128 w 10529454"/>
              <a:gd name="connsiteY213" fmla="*/ 3912446 h 4415454"/>
              <a:gd name="connsiteX214" fmla="*/ 6124420 w 10529454"/>
              <a:gd name="connsiteY214" fmla="*/ 3901721 h 4415454"/>
              <a:gd name="connsiteX215" fmla="*/ 6171900 w 10529454"/>
              <a:gd name="connsiteY215" fmla="*/ 3892528 h 4415454"/>
              <a:gd name="connsiteX216" fmla="*/ 6789157 w 10529454"/>
              <a:gd name="connsiteY216" fmla="*/ 3760764 h 4415454"/>
              <a:gd name="connsiteX217" fmla="*/ 8962572 w 10529454"/>
              <a:gd name="connsiteY217" fmla="*/ 3201530 h 4415454"/>
              <a:gd name="connsiteX218" fmla="*/ 9039154 w 10529454"/>
              <a:gd name="connsiteY218" fmla="*/ 3201530 h 4415454"/>
              <a:gd name="connsiteX219" fmla="*/ 7671389 w 10529454"/>
              <a:gd name="connsiteY219" fmla="*/ 3561584 h 4415454"/>
              <a:gd name="connsiteX220" fmla="*/ 7633098 w 10529454"/>
              <a:gd name="connsiteY220" fmla="*/ 3581502 h 4415454"/>
              <a:gd name="connsiteX221" fmla="*/ 7614718 w 10529454"/>
              <a:gd name="connsiteY221" fmla="*/ 3570776 h 4415454"/>
              <a:gd name="connsiteX222" fmla="*/ 7605528 w 10529454"/>
              <a:gd name="connsiteY222" fmla="*/ 3590695 h 4415454"/>
              <a:gd name="connsiteX223" fmla="*/ 7528945 w 10529454"/>
              <a:gd name="connsiteY223" fmla="*/ 3590695 h 4415454"/>
              <a:gd name="connsiteX224" fmla="*/ 7538135 w 10529454"/>
              <a:gd name="connsiteY224" fmla="*/ 3609080 h 4415454"/>
              <a:gd name="connsiteX225" fmla="*/ 7490653 w 10529454"/>
              <a:gd name="connsiteY225" fmla="*/ 3599888 h 4415454"/>
              <a:gd name="connsiteX226" fmla="*/ 7358931 w 10529454"/>
              <a:gd name="connsiteY226" fmla="*/ 3638192 h 4415454"/>
              <a:gd name="connsiteX227" fmla="*/ 7178196 w 10529454"/>
              <a:gd name="connsiteY227" fmla="*/ 3685688 h 4415454"/>
              <a:gd name="connsiteX228" fmla="*/ 7139905 w 10529454"/>
              <a:gd name="connsiteY228" fmla="*/ 3713267 h 4415454"/>
              <a:gd name="connsiteX229" fmla="*/ 6655902 w 10529454"/>
              <a:gd name="connsiteY229" fmla="*/ 3828178 h 4415454"/>
              <a:gd name="connsiteX230" fmla="*/ 6256142 w 10529454"/>
              <a:gd name="connsiteY230" fmla="*/ 3921639 h 4415454"/>
              <a:gd name="connsiteX231" fmla="*/ 6181090 w 10529454"/>
              <a:gd name="connsiteY231" fmla="*/ 3949217 h 4415454"/>
              <a:gd name="connsiteX232" fmla="*/ 6057027 w 10529454"/>
              <a:gd name="connsiteY232" fmla="*/ 3969136 h 4415454"/>
              <a:gd name="connsiteX233" fmla="*/ 6057027 w 10529454"/>
              <a:gd name="connsiteY233" fmla="*/ 3969136 h 4415454"/>
              <a:gd name="connsiteX234" fmla="*/ 1873813 w 10529454"/>
              <a:gd name="connsiteY234" fmla="*/ 4414874 h 4415454"/>
              <a:gd name="connsiteX235" fmla="*/ 1252231 w 10529454"/>
              <a:gd name="connsiteY235" fmla="*/ 4405798 h 4415454"/>
              <a:gd name="connsiteX236" fmla="*/ 550735 w 10529454"/>
              <a:gd name="connsiteY236" fmla="*/ 4358302 h 4415454"/>
              <a:gd name="connsiteX237" fmla="*/ 435860 w 10529454"/>
              <a:gd name="connsiteY237" fmla="*/ 4319998 h 4415454"/>
              <a:gd name="connsiteX238" fmla="*/ 112681 w 10529454"/>
              <a:gd name="connsiteY238" fmla="*/ 4254115 h 4415454"/>
              <a:gd name="connsiteX239" fmla="*/ 85112 w 10529454"/>
              <a:gd name="connsiteY239" fmla="*/ 4244922 h 4415454"/>
              <a:gd name="connsiteX240" fmla="*/ 103491 w 10529454"/>
              <a:gd name="connsiteY240" fmla="*/ 4225005 h 4415454"/>
              <a:gd name="connsiteX241" fmla="*/ 65200 w 10529454"/>
              <a:gd name="connsiteY241" fmla="*/ 4177508 h 4415454"/>
              <a:gd name="connsiteX242" fmla="*/ 198453 w 10529454"/>
              <a:gd name="connsiteY242" fmla="*/ 4206618 h 4415454"/>
              <a:gd name="connsiteX243" fmla="*/ 331707 w 10529454"/>
              <a:gd name="connsiteY243" fmla="*/ 4225005 h 4415454"/>
              <a:gd name="connsiteX244" fmla="*/ 275036 w 10529454"/>
              <a:gd name="connsiteY244" fmla="*/ 4102433 h 4415454"/>
              <a:gd name="connsiteX245" fmla="*/ 379189 w 10529454"/>
              <a:gd name="connsiteY245" fmla="*/ 4111625 h 4415454"/>
              <a:gd name="connsiteX246" fmla="*/ 464961 w 10529454"/>
              <a:gd name="connsiteY246" fmla="*/ 4082514 h 4415454"/>
              <a:gd name="connsiteX247" fmla="*/ 664077 w 10529454"/>
              <a:gd name="connsiteY247" fmla="*/ 4102433 h 4415454"/>
              <a:gd name="connsiteX248" fmla="*/ 978066 w 10529454"/>
              <a:gd name="connsiteY248" fmla="*/ 4130011 h 4415454"/>
              <a:gd name="connsiteX249" fmla="*/ 1575410 w 10529454"/>
              <a:gd name="connsiteY249" fmla="*/ 4130011 h 4415454"/>
              <a:gd name="connsiteX250" fmla="*/ 2534226 w 10529454"/>
              <a:gd name="connsiteY250" fmla="*/ 4148396 h 4415454"/>
              <a:gd name="connsiteX251" fmla="*/ 3133101 w 10529454"/>
              <a:gd name="connsiteY251" fmla="*/ 4120818 h 4415454"/>
              <a:gd name="connsiteX252" fmla="*/ 3958661 w 10529454"/>
              <a:gd name="connsiteY252" fmla="*/ 4035018 h 4415454"/>
              <a:gd name="connsiteX253" fmla="*/ 6303622 w 10529454"/>
              <a:gd name="connsiteY253" fmla="*/ 3665770 h 4415454"/>
              <a:gd name="connsiteX254" fmla="*/ 8840040 w 10529454"/>
              <a:gd name="connsiteY254" fmla="*/ 3029929 h 4415454"/>
              <a:gd name="connsiteX255" fmla="*/ 9190789 w 10529454"/>
              <a:gd name="connsiteY255" fmla="*/ 2934935 h 4415454"/>
              <a:gd name="connsiteX256" fmla="*/ 9313320 w 10529454"/>
              <a:gd name="connsiteY256" fmla="*/ 2934935 h 4415454"/>
              <a:gd name="connsiteX257" fmla="*/ 9437384 w 10529454"/>
              <a:gd name="connsiteY257" fmla="*/ 2934935 h 4415454"/>
              <a:gd name="connsiteX258" fmla="*/ 9437384 w 10529454"/>
              <a:gd name="connsiteY258" fmla="*/ 2934935 h 4415454"/>
              <a:gd name="connsiteX259" fmla="*/ 9941298 w 10529454"/>
              <a:gd name="connsiteY259" fmla="*/ 2821557 h 4415454"/>
              <a:gd name="connsiteX260" fmla="*/ 9941298 w 10529454"/>
              <a:gd name="connsiteY260" fmla="*/ 2821557 h 4415454"/>
              <a:gd name="connsiteX261" fmla="*/ 9945175 w 10529454"/>
              <a:gd name="connsiteY261" fmla="*/ 2825434 h 4415454"/>
              <a:gd name="connsiteX262" fmla="*/ 9941298 w 10529454"/>
              <a:gd name="connsiteY262" fmla="*/ 2821557 h 4415454"/>
              <a:gd name="connsiteX263" fmla="*/ 5782340 w 10529454"/>
              <a:gd name="connsiteY263" fmla="*/ 2820079 h 4415454"/>
              <a:gd name="connsiteX264" fmla="*/ 5744569 w 10529454"/>
              <a:gd name="connsiteY264" fmla="*/ 2821557 h 4415454"/>
              <a:gd name="connsiteX265" fmla="*/ 4974147 w 10529454"/>
              <a:gd name="connsiteY265" fmla="*/ 2953321 h 4415454"/>
              <a:gd name="connsiteX266" fmla="*/ 4641779 w 10529454"/>
              <a:gd name="connsiteY266" fmla="*/ 3000817 h 4415454"/>
              <a:gd name="connsiteX267" fmla="*/ 4358423 w 10529454"/>
              <a:gd name="connsiteY267" fmla="*/ 3039122 h 4415454"/>
              <a:gd name="connsiteX268" fmla="*/ 4641779 w 10529454"/>
              <a:gd name="connsiteY268" fmla="*/ 3000817 h 4415454"/>
              <a:gd name="connsiteX269" fmla="*/ 4974147 w 10529454"/>
              <a:gd name="connsiteY269" fmla="*/ 2953321 h 4415454"/>
              <a:gd name="connsiteX270" fmla="*/ 5591404 w 10529454"/>
              <a:gd name="connsiteY270" fmla="*/ 2869053 h 4415454"/>
              <a:gd name="connsiteX271" fmla="*/ 5782340 w 10529454"/>
              <a:gd name="connsiteY271" fmla="*/ 2820079 h 4415454"/>
              <a:gd name="connsiteX272" fmla="*/ 788140 w 10529454"/>
              <a:gd name="connsiteY272" fmla="*/ 2744950 h 4415454"/>
              <a:gd name="connsiteX273" fmla="*/ 825040 w 10529454"/>
              <a:gd name="connsiteY273" fmla="*/ 2747947 h 4415454"/>
              <a:gd name="connsiteX274" fmla="*/ 826708 w 10529454"/>
              <a:gd name="connsiteY274" fmla="*/ 2748311 h 4415454"/>
              <a:gd name="connsiteX275" fmla="*/ 768229 w 10529454"/>
              <a:gd name="connsiteY275" fmla="*/ 2735756 h 4415454"/>
              <a:gd name="connsiteX276" fmla="*/ 834353 w 10529454"/>
              <a:gd name="connsiteY276" fmla="*/ 2749977 h 4415454"/>
              <a:gd name="connsiteX277" fmla="*/ 826708 w 10529454"/>
              <a:gd name="connsiteY277" fmla="*/ 2748311 h 4415454"/>
              <a:gd name="connsiteX278" fmla="*/ 834281 w 10529454"/>
              <a:gd name="connsiteY278" fmla="*/ 2748971 h 4415454"/>
              <a:gd name="connsiteX279" fmla="*/ 1025546 w 10529454"/>
              <a:gd name="connsiteY279" fmla="*/ 2754141 h 4415454"/>
              <a:gd name="connsiteX280" fmla="*/ 1214658 w 10529454"/>
              <a:gd name="connsiteY280" fmla="*/ 2772456 h 4415454"/>
              <a:gd name="connsiteX281" fmla="*/ 1281332 w 10529454"/>
              <a:gd name="connsiteY281" fmla="*/ 2764867 h 4415454"/>
              <a:gd name="connsiteX282" fmla="*/ 1224662 w 10529454"/>
              <a:gd name="connsiteY282" fmla="*/ 2754141 h 4415454"/>
              <a:gd name="connsiteX283" fmla="*/ 901483 w 10529454"/>
              <a:gd name="connsiteY283" fmla="*/ 2735756 h 4415454"/>
              <a:gd name="connsiteX284" fmla="*/ 768229 w 10529454"/>
              <a:gd name="connsiteY284" fmla="*/ 2735756 h 4415454"/>
              <a:gd name="connsiteX285" fmla="*/ 3189772 w 10529454"/>
              <a:gd name="connsiteY285" fmla="*/ 2697453 h 4415454"/>
              <a:gd name="connsiteX286" fmla="*/ 3234191 w 10529454"/>
              <a:gd name="connsiteY286" fmla="*/ 2704347 h 4415454"/>
              <a:gd name="connsiteX287" fmla="*/ 3228064 w 10529454"/>
              <a:gd name="connsiteY287" fmla="*/ 2697453 h 4415454"/>
              <a:gd name="connsiteX288" fmla="*/ 3189772 w 10529454"/>
              <a:gd name="connsiteY288" fmla="*/ 2697453 h 4415454"/>
              <a:gd name="connsiteX289" fmla="*/ 3284735 w 10529454"/>
              <a:gd name="connsiteY289" fmla="*/ 2688260 h 4415454"/>
              <a:gd name="connsiteX290" fmla="*/ 3336045 w 10529454"/>
              <a:gd name="connsiteY290" fmla="*/ 2695154 h 4415454"/>
              <a:gd name="connsiteX291" fmla="*/ 3323026 w 10529454"/>
              <a:gd name="connsiteY291" fmla="*/ 2688260 h 4415454"/>
              <a:gd name="connsiteX292" fmla="*/ 3406142 w 10529454"/>
              <a:gd name="connsiteY292" fmla="*/ 2672101 h 4415454"/>
              <a:gd name="connsiteX293" fmla="*/ 3388887 w 10529454"/>
              <a:gd name="connsiteY293" fmla="*/ 2679067 h 4415454"/>
              <a:gd name="connsiteX294" fmla="*/ 3432826 w 10529454"/>
              <a:gd name="connsiteY294" fmla="*/ 2690702 h 4415454"/>
              <a:gd name="connsiteX295" fmla="*/ 3445558 w 10529454"/>
              <a:gd name="connsiteY295" fmla="*/ 2688260 h 4415454"/>
              <a:gd name="connsiteX296" fmla="*/ 3406142 w 10529454"/>
              <a:gd name="connsiteY296" fmla="*/ 2672101 h 4415454"/>
              <a:gd name="connsiteX297" fmla="*/ 717540 w 10529454"/>
              <a:gd name="connsiteY297" fmla="*/ 2596139 h 4415454"/>
              <a:gd name="connsiteX298" fmla="*/ 702367 w 10529454"/>
              <a:gd name="connsiteY298" fmla="*/ 2602459 h 4415454"/>
              <a:gd name="connsiteX299" fmla="*/ 749848 w 10529454"/>
              <a:gd name="connsiteY299" fmla="*/ 2611653 h 4415454"/>
              <a:gd name="connsiteX300" fmla="*/ 717540 w 10529454"/>
              <a:gd name="connsiteY300" fmla="*/ 2596139 h 4415454"/>
              <a:gd name="connsiteX301" fmla="*/ 651296 w 10529454"/>
              <a:gd name="connsiteY301" fmla="*/ 2589532 h 4415454"/>
              <a:gd name="connsiteX302" fmla="*/ 645696 w 10529454"/>
              <a:gd name="connsiteY302" fmla="*/ 2593266 h 4415454"/>
              <a:gd name="connsiteX303" fmla="*/ 673266 w 10529454"/>
              <a:gd name="connsiteY303" fmla="*/ 2602459 h 4415454"/>
              <a:gd name="connsiteX304" fmla="*/ 662927 w 10529454"/>
              <a:gd name="connsiteY304" fmla="*/ 2590968 h 4415454"/>
              <a:gd name="connsiteX305" fmla="*/ 651296 w 10529454"/>
              <a:gd name="connsiteY305" fmla="*/ 2589532 h 4415454"/>
              <a:gd name="connsiteX306" fmla="*/ 1274823 w 10529454"/>
              <a:gd name="connsiteY306" fmla="*/ 2581776 h 4415454"/>
              <a:gd name="connsiteX307" fmla="*/ 1261421 w 10529454"/>
              <a:gd name="connsiteY307" fmla="*/ 2584073 h 4415454"/>
              <a:gd name="connsiteX308" fmla="*/ 1281332 w 10529454"/>
              <a:gd name="connsiteY308" fmla="*/ 2593266 h 4415454"/>
              <a:gd name="connsiteX309" fmla="*/ 1274823 w 10529454"/>
              <a:gd name="connsiteY309" fmla="*/ 2581776 h 4415454"/>
              <a:gd name="connsiteX310" fmla="*/ 1126300 w 10529454"/>
              <a:gd name="connsiteY310" fmla="*/ 2580195 h 4415454"/>
              <a:gd name="connsiteX311" fmla="*/ 1109787 w 10529454"/>
              <a:gd name="connsiteY311" fmla="*/ 2584073 h 4415454"/>
              <a:gd name="connsiteX312" fmla="*/ 1133192 w 10529454"/>
              <a:gd name="connsiteY312" fmla="*/ 2587952 h 4415454"/>
              <a:gd name="connsiteX313" fmla="*/ 1215472 w 10529454"/>
              <a:gd name="connsiteY313" fmla="*/ 2584073 h 4415454"/>
              <a:gd name="connsiteX314" fmla="*/ 1126300 w 10529454"/>
              <a:gd name="connsiteY314" fmla="*/ 2580195 h 4415454"/>
              <a:gd name="connsiteX315" fmla="*/ 7273159 w 10529454"/>
              <a:gd name="connsiteY315" fmla="*/ 2536577 h 4415454"/>
              <a:gd name="connsiteX316" fmla="*/ 7291036 w 10529454"/>
              <a:gd name="connsiteY316" fmla="*/ 2549504 h 4415454"/>
              <a:gd name="connsiteX317" fmla="*/ 7300728 w 10529454"/>
              <a:gd name="connsiteY317" fmla="*/ 2545770 h 4415454"/>
              <a:gd name="connsiteX318" fmla="*/ 7311451 w 10529454"/>
              <a:gd name="connsiteY318" fmla="*/ 2527384 h 4415454"/>
              <a:gd name="connsiteX319" fmla="*/ 7321574 w 10529454"/>
              <a:gd name="connsiteY319" fmla="*/ 2540312 h 4415454"/>
              <a:gd name="connsiteX320" fmla="*/ 7329830 w 10529454"/>
              <a:gd name="connsiteY320" fmla="*/ 2536577 h 4415454"/>
              <a:gd name="connsiteX321" fmla="*/ 7348210 w 10529454"/>
              <a:gd name="connsiteY321" fmla="*/ 2516659 h 4415454"/>
              <a:gd name="connsiteX322" fmla="*/ 7363718 w 10529454"/>
              <a:gd name="connsiteY322" fmla="*/ 2531094 h 4415454"/>
              <a:gd name="connsiteX323" fmla="*/ 7368121 w 10529454"/>
              <a:gd name="connsiteY323" fmla="*/ 2527384 h 4415454"/>
              <a:gd name="connsiteX324" fmla="*/ 7596170 w 10529454"/>
              <a:gd name="connsiteY324" fmla="*/ 2448982 h 4415454"/>
              <a:gd name="connsiteX325" fmla="*/ 7585616 w 10529454"/>
              <a:gd name="connsiteY325" fmla="*/ 2459970 h 4415454"/>
              <a:gd name="connsiteX326" fmla="*/ 7538135 w 10529454"/>
              <a:gd name="connsiteY326" fmla="*/ 2469162 h 4415454"/>
              <a:gd name="connsiteX327" fmla="*/ 7510565 w 10529454"/>
              <a:gd name="connsiteY327" fmla="*/ 2478356 h 4415454"/>
              <a:gd name="connsiteX328" fmla="*/ 7472274 w 10529454"/>
              <a:gd name="connsiteY328" fmla="*/ 2489081 h 4415454"/>
              <a:gd name="connsiteX329" fmla="*/ 7443173 w 10529454"/>
              <a:gd name="connsiteY329" fmla="*/ 2498273 h 4415454"/>
              <a:gd name="connsiteX330" fmla="*/ 7404881 w 10529454"/>
              <a:gd name="connsiteY330" fmla="*/ 2507466 h 4415454"/>
              <a:gd name="connsiteX331" fmla="*/ 7431493 w 10529454"/>
              <a:gd name="connsiteY331" fmla="*/ 2509765 h 4415454"/>
              <a:gd name="connsiteX332" fmla="*/ 7443173 w 10529454"/>
              <a:gd name="connsiteY332" fmla="*/ 2498273 h 4415454"/>
              <a:gd name="connsiteX333" fmla="*/ 7472274 w 10529454"/>
              <a:gd name="connsiteY333" fmla="*/ 2489081 h 4415454"/>
              <a:gd name="connsiteX334" fmla="*/ 7510565 w 10529454"/>
              <a:gd name="connsiteY334" fmla="*/ 2478356 h 4415454"/>
              <a:gd name="connsiteX335" fmla="*/ 7538135 w 10529454"/>
              <a:gd name="connsiteY335" fmla="*/ 2469162 h 4415454"/>
              <a:gd name="connsiteX336" fmla="*/ 7585616 w 10529454"/>
              <a:gd name="connsiteY336" fmla="*/ 2459970 h 4415454"/>
              <a:gd name="connsiteX337" fmla="*/ 7596170 w 10529454"/>
              <a:gd name="connsiteY337" fmla="*/ 2448982 h 4415454"/>
              <a:gd name="connsiteX338" fmla="*/ 7656886 w 10529454"/>
              <a:gd name="connsiteY338" fmla="*/ 2429303 h 4415454"/>
              <a:gd name="connsiteX339" fmla="*/ 7656455 w 10529454"/>
              <a:gd name="connsiteY339" fmla="*/ 2430667 h 4415454"/>
              <a:gd name="connsiteX340" fmla="*/ 7654564 w 10529454"/>
              <a:gd name="connsiteY340" fmla="*/ 2436656 h 4415454"/>
              <a:gd name="connsiteX341" fmla="*/ 7653009 w 10529454"/>
              <a:gd name="connsiteY341" fmla="*/ 2441584 h 4415454"/>
              <a:gd name="connsiteX342" fmla="*/ 7654302 w 10529454"/>
              <a:gd name="connsiteY342" fmla="*/ 2437490 h 4415454"/>
              <a:gd name="connsiteX343" fmla="*/ 7654564 w 10529454"/>
              <a:gd name="connsiteY343" fmla="*/ 2436656 h 4415454"/>
              <a:gd name="connsiteX344" fmla="*/ 7691300 w 10529454"/>
              <a:gd name="connsiteY344" fmla="*/ 2421665 h 4415454"/>
              <a:gd name="connsiteX345" fmla="*/ 7713054 w 10529454"/>
              <a:gd name="connsiteY345" fmla="*/ 2435240 h 4415454"/>
              <a:gd name="connsiteX346" fmla="*/ 7718870 w 10529454"/>
              <a:gd name="connsiteY346" fmla="*/ 2430859 h 4415454"/>
              <a:gd name="connsiteX347" fmla="*/ 7691300 w 10529454"/>
              <a:gd name="connsiteY347" fmla="*/ 2421665 h 4415454"/>
              <a:gd name="connsiteX348" fmla="*/ 7728060 w 10529454"/>
              <a:gd name="connsiteY348" fmla="*/ 2412473 h 4415454"/>
              <a:gd name="connsiteX349" fmla="*/ 7747972 w 10529454"/>
              <a:gd name="connsiteY349" fmla="*/ 2421665 h 4415454"/>
              <a:gd name="connsiteX350" fmla="*/ 7728060 w 10529454"/>
              <a:gd name="connsiteY350" fmla="*/ 2412473 h 4415454"/>
              <a:gd name="connsiteX351" fmla="*/ 9317867 w 10529454"/>
              <a:gd name="connsiteY351" fmla="*/ 2410031 h 4415454"/>
              <a:gd name="connsiteX352" fmla="*/ 9313320 w 10529454"/>
              <a:gd name="connsiteY352" fmla="*/ 2412473 h 4415454"/>
              <a:gd name="connsiteX353" fmla="*/ 9332705 w 10529454"/>
              <a:gd name="connsiteY353" fmla="*/ 2425400 h 4415454"/>
              <a:gd name="connsiteX354" fmla="*/ 9342421 w 10529454"/>
              <a:gd name="connsiteY354" fmla="*/ 2421665 h 4415454"/>
              <a:gd name="connsiteX355" fmla="*/ 9317867 w 10529454"/>
              <a:gd name="connsiteY355" fmla="*/ 2410031 h 4415454"/>
              <a:gd name="connsiteX356" fmla="*/ 9351612 w 10529454"/>
              <a:gd name="connsiteY356" fmla="*/ 2403280 h 4415454"/>
              <a:gd name="connsiteX357" fmla="*/ 9371523 w 10529454"/>
              <a:gd name="connsiteY357" fmla="*/ 2412473 h 4415454"/>
              <a:gd name="connsiteX358" fmla="*/ 9389904 w 10529454"/>
              <a:gd name="connsiteY358" fmla="*/ 2394087 h 4415454"/>
              <a:gd name="connsiteX359" fmla="*/ 9409815 w 10529454"/>
              <a:gd name="connsiteY359" fmla="*/ 2403280 h 4415454"/>
              <a:gd name="connsiteX360" fmla="*/ 9389904 w 10529454"/>
              <a:gd name="connsiteY360" fmla="*/ 2394087 h 4415454"/>
              <a:gd name="connsiteX361" fmla="*/ 7842718 w 10529454"/>
              <a:gd name="connsiteY361" fmla="*/ 2380513 h 4415454"/>
              <a:gd name="connsiteX362" fmla="*/ 7832212 w 10529454"/>
              <a:gd name="connsiteY362" fmla="*/ 2384894 h 4415454"/>
              <a:gd name="connsiteX363" fmla="*/ 7870503 w 10529454"/>
              <a:gd name="connsiteY363" fmla="*/ 2394087 h 4415454"/>
              <a:gd name="connsiteX364" fmla="*/ 7842718 w 10529454"/>
              <a:gd name="connsiteY364" fmla="*/ 2380513 h 4415454"/>
              <a:gd name="connsiteX365" fmla="*/ 7881225 w 10529454"/>
              <a:gd name="connsiteY365" fmla="*/ 2374169 h 4415454"/>
              <a:gd name="connsiteX366" fmla="*/ 7899604 w 10529454"/>
              <a:gd name="connsiteY366" fmla="*/ 2384894 h 4415454"/>
              <a:gd name="connsiteX367" fmla="*/ 7881225 w 10529454"/>
              <a:gd name="connsiteY367" fmla="*/ 2374169 h 4415454"/>
              <a:gd name="connsiteX368" fmla="*/ 583664 w 10529454"/>
              <a:gd name="connsiteY368" fmla="*/ 2362678 h 4415454"/>
              <a:gd name="connsiteX369" fmla="*/ 598214 w 10529454"/>
              <a:gd name="connsiteY369" fmla="*/ 2374169 h 4415454"/>
              <a:gd name="connsiteX370" fmla="*/ 569114 w 10529454"/>
              <a:gd name="connsiteY370" fmla="*/ 2364976 h 4415454"/>
              <a:gd name="connsiteX371" fmla="*/ 583664 w 10529454"/>
              <a:gd name="connsiteY371" fmla="*/ 2362678 h 4415454"/>
              <a:gd name="connsiteX372" fmla="*/ 9997969 w 10529454"/>
              <a:gd name="connsiteY372" fmla="*/ 2355783 h 4415454"/>
              <a:gd name="connsiteX373" fmla="*/ 10016348 w 10529454"/>
              <a:gd name="connsiteY373" fmla="*/ 2364976 h 4415454"/>
              <a:gd name="connsiteX374" fmla="*/ 9997969 w 10529454"/>
              <a:gd name="connsiteY374" fmla="*/ 2355783 h 4415454"/>
              <a:gd name="connsiteX375" fmla="*/ 8115376 w 10529454"/>
              <a:gd name="connsiteY375" fmla="*/ 2315182 h 4415454"/>
              <a:gd name="connsiteX376" fmla="*/ 8098718 w 10529454"/>
              <a:gd name="connsiteY376" fmla="*/ 2317480 h 4415454"/>
              <a:gd name="connsiteX377" fmla="*/ 8117100 w 10529454"/>
              <a:gd name="connsiteY377" fmla="*/ 2326673 h 4415454"/>
              <a:gd name="connsiteX378" fmla="*/ 8115376 w 10529454"/>
              <a:gd name="connsiteY378" fmla="*/ 2315182 h 4415454"/>
              <a:gd name="connsiteX379" fmla="*/ 2106894 w 10529454"/>
              <a:gd name="connsiteY379" fmla="*/ 2286262 h 4415454"/>
              <a:gd name="connsiteX380" fmla="*/ 2097703 w 10529454"/>
              <a:gd name="connsiteY380" fmla="*/ 2288368 h 4415454"/>
              <a:gd name="connsiteX381" fmla="*/ 2116084 w 10529454"/>
              <a:gd name="connsiteY381" fmla="*/ 2299094 h 4415454"/>
              <a:gd name="connsiteX382" fmla="*/ 2106894 w 10529454"/>
              <a:gd name="connsiteY382" fmla="*/ 2286262 h 4415454"/>
              <a:gd name="connsiteX383" fmla="*/ 8206749 w 10529454"/>
              <a:gd name="connsiteY383" fmla="*/ 2282935 h 4415454"/>
              <a:gd name="connsiteX384" fmla="*/ 8202872 w 10529454"/>
              <a:gd name="connsiteY384" fmla="*/ 2299094 h 4415454"/>
              <a:gd name="connsiteX385" fmla="*/ 8206749 w 10529454"/>
              <a:gd name="connsiteY385" fmla="*/ 2282935 h 4415454"/>
              <a:gd name="connsiteX386" fmla="*/ 2471715 w 10529454"/>
              <a:gd name="connsiteY386" fmla="*/ 2275298 h 4415454"/>
              <a:gd name="connsiteX387" fmla="*/ 2449985 w 10529454"/>
              <a:gd name="connsiteY387" fmla="*/ 2279177 h 4415454"/>
              <a:gd name="connsiteX388" fmla="*/ 2515139 w 10529454"/>
              <a:gd name="connsiteY388" fmla="*/ 2287929 h 4415454"/>
              <a:gd name="connsiteX389" fmla="*/ 2572517 w 10529454"/>
              <a:gd name="connsiteY389" fmla="*/ 2279177 h 4415454"/>
              <a:gd name="connsiteX390" fmla="*/ 2471715 w 10529454"/>
              <a:gd name="connsiteY390" fmla="*/ 2275298 h 4415454"/>
              <a:gd name="connsiteX391" fmla="*/ 2956195 w 10529454"/>
              <a:gd name="connsiteY391" fmla="*/ 2256194 h 4415454"/>
              <a:gd name="connsiteX392" fmla="*/ 2819112 w 10529454"/>
              <a:gd name="connsiteY392" fmla="*/ 2269983 h 4415454"/>
              <a:gd name="connsiteX393" fmla="*/ 2803389 w 10529454"/>
              <a:gd name="connsiteY393" fmla="*/ 2279679 h 4415454"/>
              <a:gd name="connsiteX394" fmla="*/ 2819112 w 10529454"/>
              <a:gd name="connsiteY394" fmla="*/ 2269983 h 4415454"/>
              <a:gd name="connsiteX395" fmla="*/ 2914075 w 10529454"/>
              <a:gd name="connsiteY395" fmla="*/ 2269983 h 4415454"/>
              <a:gd name="connsiteX396" fmla="*/ 2956195 w 10529454"/>
              <a:gd name="connsiteY396" fmla="*/ 2256194 h 4415454"/>
              <a:gd name="connsiteX397" fmla="*/ 5719171 w 10529454"/>
              <a:gd name="connsiteY397" fmla="*/ 2211495 h 4415454"/>
              <a:gd name="connsiteX398" fmla="*/ 5733848 w 10529454"/>
              <a:gd name="connsiteY398" fmla="*/ 2213294 h 4415454"/>
              <a:gd name="connsiteX399" fmla="*/ 5723294 w 10529454"/>
              <a:gd name="connsiteY399" fmla="*/ 2212001 h 4415454"/>
              <a:gd name="connsiteX400" fmla="*/ 5706659 w 10529454"/>
              <a:gd name="connsiteY400" fmla="*/ 2209964 h 4415454"/>
              <a:gd name="connsiteX401" fmla="*/ 5712300 w 10529454"/>
              <a:gd name="connsiteY401" fmla="*/ 2210654 h 4415454"/>
              <a:gd name="connsiteX402" fmla="*/ 5719171 w 10529454"/>
              <a:gd name="connsiteY402" fmla="*/ 2211495 h 4415454"/>
              <a:gd name="connsiteX403" fmla="*/ 5704565 w 10529454"/>
              <a:gd name="connsiteY403" fmla="*/ 2209707 h 4415454"/>
              <a:gd name="connsiteX404" fmla="*/ 5705703 w 10529454"/>
              <a:gd name="connsiteY404" fmla="*/ 2209847 h 4415454"/>
              <a:gd name="connsiteX405" fmla="*/ 5706659 w 10529454"/>
              <a:gd name="connsiteY405" fmla="*/ 2209964 h 4415454"/>
              <a:gd name="connsiteX406" fmla="*/ 5700866 w 10529454"/>
              <a:gd name="connsiteY406" fmla="*/ 2209254 h 4415454"/>
              <a:gd name="connsiteX407" fmla="*/ 5702185 w 10529454"/>
              <a:gd name="connsiteY407" fmla="*/ 2209415 h 4415454"/>
              <a:gd name="connsiteX408" fmla="*/ 5704565 w 10529454"/>
              <a:gd name="connsiteY408" fmla="*/ 2209707 h 4415454"/>
              <a:gd name="connsiteX409" fmla="*/ 5914956 w 10529454"/>
              <a:gd name="connsiteY409" fmla="*/ 2187732 h 4415454"/>
              <a:gd name="connsiteX410" fmla="*/ 5917454 w 10529454"/>
              <a:gd name="connsiteY410" fmla="*/ 2188204 h 4415454"/>
              <a:gd name="connsiteX411" fmla="*/ 5920112 w 10529454"/>
              <a:gd name="connsiteY411" fmla="*/ 2188707 h 4415454"/>
              <a:gd name="connsiteX412" fmla="*/ 5907962 w 10529454"/>
              <a:gd name="connsiteY412" fmla="*/ 2186408 h 4415454"/>
              <a:gd name="connsiteX413" fmla="*/ 5914956 w 10529454"/>
              <a:gd name="connsiteY413" fmla="*/ 2187732 h 4415454"/>
              <a:gd name="connsiteX414" fmla="*/ 5912474 w 10529454"/>
              <a:gd name="connsiteY414" fmla="*/ 2187262 h 4415454"/>
              <a:gd name="connsiteX415" fmla="*/ 5896203 w 10529454"/>
              <a:gd name="connsiteY415" fmla="*/ 2184183 h 4415454"/>
              <a:gd name="connsiteX416" fmla="*/ 5733848 w 10529454"/>
              <a:gd name="connsiteY416" fmla="*/ 2213294 h 4415454"/>
              <a:gd name="connsiteX417" fmla="*/ 5896203 w 10529454"/>
              <a:gd name="connsiteY417" fmla="*/ 2184183 h 4415454"/>
              <a:gd name="connsiteX418" fmla="*/ 5896203 w 10529454"/>
              <a:gd name="connsiteY418" fmla="*/ 2184183 h 4415454"/>
              <a:gd name="connsiteX419" fmla="*/ 5904173 w 10529454"/>
              <a:gd name="connsiteY419" fmla="*/ 2185691 h 4415454"/>
              <a:gd name="connsiteX420" fmla="*/ 5907962 w 10529454"/>
              <a:gd name="connsiteY420" fmla="*/ 2186408 h 4415454"/>
              <a:gd name="connsiteX421" fmla="*/ 5952874 w 10529454"/>
              <a:gd name="connsiteY421" fmla="*/ 2165797 h 4415454"/>
              <a:gd name="connsiteX422" fmla="*/ 5981975 w 10529454"/>
              <a:gd name="connsiteY422" fmla="*/ 2174990 h 4415454"/>
              <a:gd name="connsiteX423" fmla="*/ 5977428 w 10529454"/>
              <a:gd name="connsiteY423" fmla="*/ 2178725 h 4415454"/>
              <a:gd name="connsiteX424" fmla="*/ 5952874 w 10529454"/>
              <a:gd name="connsiteY424" fmla="*/ 2165797 h 4415454"/>
              <a:gd name="connsiteX425" fmla="*/ 6028874 w 10529454"/>
              <a:gd name="connsiteY425" fmla="*/ 2155018 h 4415454"/>
              <a:gd name="connsiteX426" fmla="*/ 6030677 w 10529454"/>
              <a:gd name="connsiteY426" fmla="*/ 2155311 h 4415454"/>
              <a:gd name="connsiteX427" fmla="*/ 6038647 w 10529454"/>
              <a:gd name="connsiteY427" fmla="*/ 2156603 h 4415454"/>
              <a:gd name="connsiteX428" fmla="*/ 6022200 w 10529454"/>
              <a:gd name="connsiteY428" fmla="*/ 2153936 h 4415454"/>
              <a:gd name="connsiteX429" fmla="*/ 6022376 w 10529454"/>
              <a:gd name="connsiteY429" fmla="*/ 2153964 h 4415454"/>
              <a:gd name="connsiteX430" fmla="*/ 6028874 w 10529454"/>
              <a:gd name="connsiteY430" fmla="*/ 2155018 h 4415454"/>
              <a:gd name="connsiteX431" fmla="*/ 6013535 w 10529454"/>
              <a:gd name="connsiteY431" fmla="*/ 2152531 h 4415454"/>
              <a:gd name="connsiteX432" fmla="*/ 6017396 w 10529454"/>
              <a:gd name="connsiteY432" fmla="*/ 2153156 h 4415454"/>
              <a:gd name="connsiteX433" fmla="*/ 6022200 w 10529454"/>
              <a:gd name="connsiteY433" fmla="*/ 2153936 h 4415454"/>
              <a:gd name="connsiteX434" fmla="*/ 6095318 w 10529454"/>
              <a:gd name="connsiteY434" fmla="*/ 2127494 h 4415454"/>
              <a:gd name="connsiteX435" fmla="*/ 6114057 w 10529454"/>
              <a:gd name="connsiteY435" fmla="*/ 2141067 h 4415454"/>
              <a:gd name="connsiteX436" fmla="*/ 6124420 w 10529454"/>
              <a:gd name="connsiteY436" fmla="*/ 2136686 h 4415454"/>
              <a:gd name="connsiteX437" fmla="*/ 6181090 w 10529454"/>
              <a:gd name="connsiteY437" fmla="*/ 2118300 h 4415454"/>
              <a:gd name="connsiteX438" fmla="*/ 6228571 w 10529454"/>
              <a:gd name="connsiteY438" fmla="*/ 2118300 h 4415454"/>
              <a:gd name="connsiteX439" fmla="*/ 6181090 w 10529454"/>
              <a:gd name="connsiteY439" fmla="*/ 2127494 h 4415454"/>
              <a:gd name="connsiteX440" fmla="*/ 10053814 w 10529454"/>
              <a:gd name="connsiteY440" fmla="*/ 2108087 h 4415454"/>
              <a:gd name="connsiteX441" fmla="*/ 10054642 w 10529454"/>
              <a:gd name="connsiteY441" fmla="*/ 2109108 h 4415454"/>
              <a:gd name="connsiteX442" fmla="*/ 10053394 w 10529454"/>
              <a:gd name="connsiteY442" fmla="*/ 2108809 h 4415454"/>
              <a:gd name="connsiteX443" fmla="*/ 6312812 w 10529454"/>
              <a:gd name="connsiteY443" fmla="*/ 2089190 h 4415454"/>
              <a:gd name="connsiteX444" fmla="*/ 6361825 w 10529454"/>
              <a:gd name="connsiteY444" fmla="*/ 2089190 h 4415454"/>
              <a:gd name="connsiteX445" fmla="*/ 6228571 w 10529454"/>
              <a:gd name="connsiteY445" fmla="*/ 2118300 h 4415454"/>
              <a:gd name="connsiteX446" fmla="*/ 6228571 w 10529454"/>
              <a:gd name="connsiteY446" fmla="*/ 2109108 h 4415454"/>
              <a:gd name="connsiteX447" fmla="*/ 6266863 w 10529454"/>
              <a:gd name="connsiteY447" fmla="*/ 2098383 h 4415454"/>
              <a:gd name="connsiteX448" fmla="*/ 6312812 w 10529454"/>
              <a:gd name="connsiteY448" fmla="*/ 2089190 h 4415454"/>
              <a:gd name="connsiteX449" fmla="*/ 6409307 w 10529454"/>
              <a:gd name="connsiteY449" fmla="*/ 2079997 h 4415454"/>
              <a:gd name="connsiteX450" fmla="*/ 6361825 w 10529454"/>
              <a:gd name="connsiteY450" fmla="*/ 2089190 h 4415454"/>
              <a:gd name="connsiteX451" fmla="*/ 6409307 w 10529454"/>
              <a:gd name="connsiteY451" fmla="*/ 2079997 h 4415454"/>
              <a:gd name="connsiteX452" fmla="*/ 6466800 w 10529454"/>
              <a:gd name="connsiteY452" fmla="*/ 2072428 h 4415454"/>
              <a:gd name="connsiteX453" fmla="*/ 6478040 w 10529454"/>
              <a:gd name="connsiteY453" fmla="*/ 2074251 h 4415454"/>
              <a:gd name="connsiteX454" fmla="*/ 6480695 w 10529454"/>
              <a:gd name="connsiteY454" fmla="*/ 2074682 h 4415454"/>
              <a:gd name="connsiteX455" fmla="*/ 6473059 w 10529454"/>
              <a:gd name="connsiteY455" fmla="*/ 2073444 h 4415454"/>
              <a:gd name="connsiteX456" fmla="*/ 6456788 w 10529454"/>
              <a:gd name="connsiteY456" fmla="*/ 2070803 h 4415454"/>
              <a:gd name="connsiteX457" fmla="*/ 6466800 w 10529454"/>
              <a:gd name="connsiteY457" fmla="*/ 2072428 h 4415454"/>
              <a:gd name="connsiteX458" fmla="*/ 6464758 w 10529454"/>
              <a:gd name="connsiteY458" fmla="*/ 2072097 h 4415454"/>
              <a:gd name="connsiteX459" fmla="*/ 6456788 w 10529454"/>
              <a:gd name="connsiteY459" fmla="*/ 2070803 h 4415454"/>
              <a:gd name="connsiteX460" fmla="*/ 6421560 w 10529454"/>
              <a:gd name="connsiteY460" fmla="*/ 2068506 h 4415454"/>
              <a:gd name="connsiteX461" fmla="*/ 6456788 w 10529454"/>
              <a:gd name="connsiteY461" fmla="*/ 2070803 h 4415454"/>
              <a:gd name="connsiteX462" fmla="*/ 6409307 w 10529454"/>
              <a:gd name="connsiteY462" fmla="*/ 2079997 h 4415454"/>
              <a:gd name="connsiteX463" fmla="*/ 6421560 w 10529454"/>
              <a:gd name="connsiteY463" fmla="*/ 2068506 h 4415454"/>
              <a:gd name="connsiteX464" fmla="*/ 6554431 w 10529454"/>
              <a:gd name="connsiteY464" fmla="*/ 2039586 h 4415454"/>
              <a:gd name="connsiteX465" fmla="*/ 6560940 w 10529454"/>
              <a:gd name="connsiteY465" fmla="*/ 2052418 h 4415454"/>
              <a:gd name="connsiteX466" fmla="*/ 6541029 w 10529454"/>
              <a:gd name="connsiteY466" fmla="*/ 2041693 h 4415454"/>
              <a:gd name="connsiteX467" fmla="*/ 6554431 w 10529454"/>
              <a:gd name="connsiteY467" fmla="*/ 2039586 h 4415454"/>
              <a:gd name="connsiteX468" fmla="*/ 6600763 w 10529454"/>
              <a:gd name="connsiteY468" fmla="*/ 2030202 h 4415454"/>
              <a:gd name="connsiteX469" fmla="*/ 6608422 w 10529454"/>
              <a:gd name="connsiteY469" fmla="*/ 2041693 h 4415454"/>
              <a:gd name="connsiteX470" fmla="*/ 6579320 w 10529454"/>
              <a:gd name="connsiteY470" fmla="*/ 2032500 h 4415454"/>
              <a:gd name="connsiteX471" fmla="*/ 6600763 w 10529454"/>
              <a:gd name="connsiteY471" fmla="*/ 2030202 h 4415454"/>
              <a:gd name="connsiteX472" fmla="*/ 6639055 w 10529454"/>
              <a:gd name="connsiteY472" fmla="*/ 2021009 h 4415454"/>
              <a:gd name="connsiteX473" fmla="*/ 6646713 w 10529454"/>
              <a:gd name="connsiteY473" fmla="*/ 2032500 h 4415454"/>
              <a:gd name="connsiteX474" fmla="*/ 6617612 w 10529454"/>
              <a:gd name="connsiteY474" fmla="*/ 2023308 h 4415454"/>
              <a:gd name="connsiteX475" fmla="*/ 6639055 w 10529454"/>
              <a:gd name="connsiteY475" fmla="*/ 2021009 h 4415454"/>
              <a:gd name="connsiteX476" fmla="*/ 6669431 w 10529454"/>
              <a:gd name="connsiteY476" fmla="*/ 2010840 h 4415454"/>
              <a:gd name="connsiteX477" fmla="*/ 6677729 w 10529454"/>
              <a:gd name="connsiteY477" fmla="*/ 2011816 h 4415454"/>
              <a:gd name="connsiteX478" fmla="*/ 6692662 w 10529454"/>
              <a:gd name="connsiteY478" fmla="*/ 2023308 h 4415454"/>
              <a:gd name="connsiteX479" fmla="*/ 6655902 w 10529454"/>
              <a:gd name="connsiteY479" fmla="*/ 2014115 h 4415454"/>
              <a:gd name="connsiteX480" fmla="*/ 6660190 w 10529454"/>
              <a:gd name="connsiteY480" fmla="*/ 2012450 h 4415454"/>
              <a:gd name="connsiteX481" fmla="*/ 6707083 w 10529454"/>
              <a:gd name="connsiteY481" fmla="*/ 2010473 h 4415454"/>
              <a:gd name="connsiteX482" fmla="*/ 6708661 w 10529454"/>
              <a:gd name="connsiteY482" fmla="*/ 2012839 h 4415454"/>
              <a:gd name="connsiteX483" fmla="*/ 6711138 w 10529454"/>
              <a:gd name="connsiteY483" fmla="*/ 2016556 h 4415454"/>
              <a:gd name="connsiteX484" fmla="*/ 6710276 w 10529454"/>
              <a:gd name="connsiteY484" fmla="*/ 2015264 h 4415454"/>
              <a:gd name="connsiteX485" fmla="*/ 6703384 w 10529454"/>
              <a:gd name="connsiteY485" fmla="*/ 2004921 h 4415454"/>
              <a:gd name="connsiteX486" fmla="*/ 6707083 w 10529454"/>
              <a:gd name="connsiteY486" fmla="*/ 2010473 h 4415454"/>
              <a:gd name="connsiteX487" fmla="*/ 6705968 w 10529454"/>
              <a:gd name="connsiteY487" fmla="*/ 2008799 h 4415454"/>
              <a:gd name="connsiteX488" fmla="*/ 6703384 w 10529454"/>
              <a:gd name="connsiteY488" fmla="*/ 2004921 h 4415454"/>
              <a:gd name="connsiteX489" fmla="*/ 7418522 w 10529454"/>
              <a:gd name="connsiteY489" fmla="*/ 1998099 h 4415454"/>
              <a:gd name="connsiteX490" fmla="*/ 7358931 w 10529454"/>
              <a:gd name="connsiteY490" fmla="*/ 2004921 h 4415454"/>
              <a:gd name="connsiteX491" fmla="*/ 6968360 w 10529454"/>
              <a:gd name="connsiteY491" fmla="*/ 2098383 h 4415454"/>
              <a:gd name="connsiteX492" fmla="*/ 3825408 w 10529454"/>
              <a:gd name="connsiteY492" fmla="*/ 2631570 h 4415454"/>
              <a:gd name="connsiteX493" fmla="*/ 3588001 w 10529454"/>
              <a:gd name="connsiteY493" fmla="*/ 2668341 h 4415454"/>
              <a:gd name="connsiteX494" fmla="*/ 3624403 w 10529454"/>
              <a:gd name="connsiteY494" fmla="*/ 2675164 h 4415454"/>
              <a:gd name="connsiteX495" fmla="*/ 3836130 w 10529454"/>
              <a:gd name="connsiteY495" fmla="*/ 2649956 h 4415454"/>
              <a:gd name="connsiteX496" fmla="*/ 5573024 w 10529454"/>
              <a:gd name="connsiteY496" fmla="*/ 2412473 h 4415454"/>
              <a:gd name="connsiteX497" fmla="*/ 6513459 w 10529454"/>
              <a:gd name="connsiteY497" fmla="*/ 2222487 h 4415454"/>
              <a:gd name="connsiteX498" fmla="*/ 7368121 w 10529454"/>
              <a:gd name="connsiteY498" fmla="*/ 2023308 h 4415454"/>
              <a:gd name="connsiteX499" fmla="*/ 7418522 w 10529454"/>
              <a:gd name="connsiteY499" fmla="*/ 1998099 h 4415454"/>
              <a:gd name="connsiteX500" fmla="*/ 6760055 w 10529454"/>
              <a:gd name="connsiteY500" fmla="*/ 1992090 h 4415454"/>
              <a:gd name="connsiteX501" fmla="*/ 6769245 w 10529454"/>
              <a:gd name="connsiteY501" fmla="*/ 2004921 h 4415454"/>
              <a:gd name="connsiteX502" fmla="*/ 6750865 w 10529454"/>
              <a:gd name="connsiteY502" fmla="*/ 1994197 h 4415454"/>
              <a:gd name="connsiteX503" fmla="*/ 6760055 w 10529454"/>
              <a:gd name="connsiteY503" fmla="*/ 1992090 h 4415454"/>
              <a:gd name="connsiteX504" fmla="*/ 6798347 w 10529454"/>
              <a:gd name="connsiteY504" fmla="*/ 1982706 h 4415454"/>
              <a:gd name="connsiteX505" fmla="*/ 6807536 w 10529454"/>
              <a:gd name="connsiteY505" fmla="*/ 1994197 h 4415454"/>
              <a:gd name="connsiteX506" fmla="*/ 6789157 w 10529454"/>
              <a:gd name="connsiteY506" fmla="*/ 1985003 h 4415454"/>
              <a:gd name="connsiteX507" fmla="*/ 6798347 w 10529454"/>
              <a:gd name="connsiteY507" fmla="*/ 1982706 h 4415454"/>
              <a:gd name="connsiteX508" fmla="*/ 6847359 w 10529454"/>
              <a:gd name="connsiteY508" fmla="*/ 1973512 h 4415454"/>
              <a:gd name="connsiteX509" fmla="*/ 6855018 w 10529454"/>
              <a:gd name="connsiteY509" fmla="*/ 1985003 h 4415454"/>
              <a:gd name="connsiteX510" fmla="*/ 6825916 w 10529454"/>
              <a:gd name="connsiteY510" fmla="*/ 1975811 h 4415454"/>
              <a:gd name="connsiteX511" fmla="*/ 6847359 w 10529454"/>
              <a:gd name="connsiteY511" fmla="*/ 1973512 h 4415454"/>
              <a:gd name="connsiteX512" fmla="*/ 6864207 w 10529454"/>
              <a:gd name="connsiteY512" fmla="*/ 1957424 h 4415454"/>
              <a:gd name="connsiteX513" fmla="*/ 6893309 w 10529454"/>
              <a:gd name="connsiteY513" fmla="*/ 1975811 h 4415454"/>
              <a:gd name="connsiteX514" fmla="*/ 6864207 w 10529454"/>
              <a:gd name="connsiteY514" fmla="*/ 1957424 h 4415454"/>
              <a:gd name="connsiteX515" fmla="*/ 6902499 w 10529454"/>
              <a:gd name="connsiteY515" fmla="*/ 1946700 h 4415454"/>
              <a:gd name="connsiteX516" fmla="*/ 6940791 w 10529454"/>
              <a:gd name="connsiteY516" fmla="*/ 1946700 h 4415454"/>
              <a:gd name="connsiteX517" fmla="*/ 6925091 w 10529454"/>
              <a:gd name="connsiteY517" fmla="*/ 1961638 h 4415454"/>
              <a:gd name="connsiteX518" fmla="*/ 6902499 w 10529454"/>
              <a:gd name="connsiteY518" fmla="*/ 1946700 h 4415454"/>
              <a:gd name="connsiteX519" fmla="*/ 6940791 w 10529454"/>
              <a:gd name="connsiteY519" fmla="*/ 1937507 h 4415454"/>
              <a:gd name="connsiteX520" fmla="*/ 6988271 w 10529454"/>
              <a:gd name="connsiteY520" fmla="*/ 1937507 h 4415454"/>
              <a:gd name="connsiteX521" fmla="*/ 6967977 w 10529454"/>
              <a:gd name="connsiteY521" fmla="*/ 1949573 h 4415454"/>
              <a:gd name="connsiteX522" fmla="*/ 6940791 w 10529454"/>
              <a:gd name="connsiteY522" fmla="*/ 1946700 h 4415454"/>
              <a:gd name="connsiteX523" fmla="*/ 6940791 w 10529454"/>
              <a:gd name="connsiteY523" fmla="*/ 1937507 h 4415454"/>
              <a:gd name="connsiteX524" fmla="*/ 7110804 w 10529454"/>
              <a:gd name="connsiteY524" fmla="*/ 1899203 h 4415454"/>
              <a:gd name="connsiteX525" fmla="*/ 7139905 w 10529454"/>
              <a:gd name="connsiteY525" fmla="*/ 1899203 h 4415454"/>
              <a:gd name="connsiteX526" fmla="*/ 7123751 w 10529454"/>
              <a:gd name="connsiteY526" fmla="*/ 1903082 h 4415454"/>
              <a:gd name="connsiteX527" fmla="*/ 7110804 w 10529454"/>
              <a:gd name="connsiteY527" fmla="*/ 1899203 h 4415454"/>
              <a:gd name="connsiteX528" fmla="*/ 7187386 w 10529454"/>
              <a:gd name="connsiteY528" fmla="*/ 1871624 h 4415454"/>
              <a:gd name="connsiteX529" fmla="*/ 7205766 w 10529454"/>
              <a:gd name="connsiteY529" fmla="*/ 1880818 h 4415454"/>
              <a:gd name="connsiteX530" fmla="*/ 7187386 w 10529454"/>
              <a:gd name="connsiteY530" fmla="*/ 1871624 h 4415454"/>
              <a:gd name="connsiteX531" fmla="*/ 7225678 w 10529454"/>
              <a:gd name="connsiteY531" fmla="*/ 1862432 h 4415454"/>
              <a:gd name="connsiteX532" fmla="*/ 7244058 w 10529454"/>
              <a:gd name="connsiteY532" fmla="*/ 1871624 h 4415454"/>
              <a:gd name="connsiteX533" fmla="*/ 7225678 w 10529454"/>
              <a:gd name="connsiteY533" fmla="*/ 1862432 h 4415454"/>
              <a:gd name="connsiteX534" fmla="*/ 2279013 w 10529454"/>
              <a:gd name="connsiteY534" fmla="*/ 1854029 h 4415454"/>
              <a:gd name="connsiteX535" fmla="*/ 2249338 w 10529454"/>
              <a:gd name="connsiteY535" fmla="*/ 1862432 h 4415454"/>
              <a:gd name="connsiteX536" fmla="*/ 2497034 w 10529454"/>
              <a:gd name="connsiteY536" fmla="*/ 1882900 h 4415454"/>
              <a:gd name="connsiteX537" fmla="*/ 2554137 w 10529454"/>
              <a:gd name="connsiteY537" fmla="*/ 1871624 h 4415454"/>
              <a:gd name="connsiteX538" fmla="*/ 2411693 w 10529454"/>
              <a:gd name="connsiteY538" fmla="*/ 1862432 h 4415454"/>
              <a:gd name="connsiteX539" fmla="*/ 2279013 w 10529454"/>
              <a:gd name="connsiteY539" fmla="*/ 1854029 h 4415454"/>
              <a:gd name="connsiteX540" fmla="*/ 7262438 w 10529454"/>
              <a:gd name="connsiteY540" fmla="*/ 1851707 h 4415454"/>
              <a:gd name="connsiteX541" fmla="*/ 7281822 w 10529454"/>
              <a:gd name="connsiteY541" fmla="*/ 1866142 h 4415454"/>
              <a:gd name="connsiteX542" fmla="*/ 7291539 w 10529454"/>
              <a:gd name="connsiteY542" fmla="*/ 1862432 h 4415454"/>
              <a:gd name="connsiteX543" fmla="*/ 2596879 w 10529454"/>
              <a:gd name="connsiteY543" fmla="*/ 1849504 h 4415454"/>
              <a:gd name="connsiteX544" fmla="*/ 2590896 w 10529454"/>
              <a:gd name="connsiteY544" fmla="*/ 1851707 h 4415454"/>
              <a:gd name="connsiteX545" fmla="*/ 2618035 w 10529454"/>
              <a:gd name="connsiteY545" fmla="*/ 1866142 h 4415454"/>
              <a:gd name="connsiteX546" fmla="*/ 2629188 w 10529454"/>
              <a:gd name="connsiteY546" fmla="*/ 1862432 h 4415454"/>
              <a:gd name="connsiteX547" fmla="*/ 2596879 w 10529454"/>
              <a:gd name="connsiteY547" fmla="*/ 1849504 h 4415454"/>
              <a:gd name="connsiteX548" fmla="*/ 2670686 w 10529454"/>
              <a:gd name="connsiteY548" fmla="*/ 1847828 h 4415454"/>
              <a:gd name="connsiteX549" fmla="*/ 2649098 w 10529454"/>
              <a:gd name="connsiteY549" fmla="*/ 1851707 h 4415454"/>
              <a:gd name="connsiteX550" fmla="*/ 2706096 w 10529454"/>
              <a:gd name="connsiteY550" fmla="*/ 1863287 h 4415454"/>
              <a:gd name="connsiteX551" fmla="*/ 2762442 w 10529454"/>
              <a:gd name="connsiteY551" fmla="*/ 1851707 h 4415454"/>
              <a:gd name="connsiteX552" fmla="*/ 2670686 w 10529454"/>
              <a:gd name="connsiteY552" fmla="*/ 1847828 h 4415454"/>
              <a:gd name="connsiteX553" fmla="*/ 7300728 w 10529454"/>
              <a:gd name="connsiteY553" fmla="*/ 1842514 h 4415454"/>
              <a:gd name="connsiteX554" fmla="*/ 7320640 w 10529454"/>
              <a:gd name="connsiteY554" fmla="*/ 1851707 h 4415454"/>
              <a:gd name="connsiteX555" fmla="*/ 996445 w 10529454"/>
              <a:gd name="connsiteY555" fmla="*/ 1842514 h 4415454"/>
              <a:gd name="connsiteX556" fmla="*/ 1020999 w 10529454"/>
              <a:gd name="connsiteY556" fmla="*/ 1856087 h 4415454"/>
              <a:gd name="connsiteX557" fmla="*/ 1025546 w 10529454"/>
              <a:gd name="connsiteY557" fmla="*/ 1851707 h 4415454"/>
              <a:gd name="connsiteX558" fmla="*/ 996445 w 10529454"/>
              <a:gd name="connsiteY558" fmla="*/ 1842514 h 4415454"/>
              <a:gd name="connsiteX559" fmla="*/ 2841082 w 10529454"/>
              <a:gd name="connsiteY559" fmla="*/ 1838636 h 4415454"/>
              <a:gd name="connsiteX560" fmla="*/ 2819112 w 10529454"/>
              <a:gd name="connsiteY560" fmla="*/ 1842514 h 4415454"/>
              <a:gd name="connsiteX561" fmla="*/ 2881791 w 10529454"/>
              <a:gd name="connsiteY561" fmla="*/ 1853690 h 4415454"/>
              <a:gd name="connsiteX562" fmla="*/ 2916755 w 10529454"/>
              <a:gd name="connsiteY562" fmla="*/ 1853430 h 4415454"/>
              <a:gd name="connsiteX563" fmla="*/ 2943176 w 10529454"/>
              <a:gd name="connsiteY563" fmla="*/ 1842514 h 4415454"/>
              <a:gd name="connsiteX564" fmla="*/ 2841082 w 10529454"/>
              <a:gd name="connsiteY564" fmla="*/ 1838636 h 4415454"/>
              <a:gd name="connsiteX565" fmla="*/ 3021003 w 10529454"/>
              <a:gd name="connsiteY565" fmla="*/ 1827001 h 4415454"/>
              <a:gd name="connsiteX566" fmla="*/ 2999847 w 10529454"/>
              <a:gd name="connsiteY566" fmla="*/ 1833321 h 4415454"/>
              <a:gd name="connsiteX567" fmla="*/ 3069633 w 10529454"/>
              <a:gd name="connsiteY567" fmla="*/ 1843664 h 4415454"/>
              <a:gd name="connsiteX568" fmla="*/ 3085620 w 10529454"/>
              <a:gd name="connsiteY568" fmla="*/ 1842514 h 4415454"/>
              <a:gd name="connsiteX569" fmla="*/ 3021003 w 10529454"/>
              <a:gd name="connsiteY569" fmla="*/ 1827001 h 4415454"/>
              <a:gd name="connsiteX570" fmla="*/ 438522 w 10529454"/>
              <a:gd name="connsiteY570" fmla="*/ 1821650 h 4415454"/>
              <a:gd name="connsiteX571" fmla="*/ 430476 w 10529454"/>
              <a:gd name="connsiteY571" fmla="*/ 1849121 h 4415454"/>
              <a:gd name="connsiteX572" fmla="*/ 408291 w 10529454"/>
              <a:gd name="connsiteY572" fmla="*/ 1833321 h 4415454"/>
              <a:gd name="connsiteX573" fmla="*/ 408291 w 10529454"/>
              <a:gd name="connsiteY573" fmla="*/ 1824128 h 4415454"/>
              <a:gd name="connsiteX574" fmla="*/ 438522 w 10529454"/>
              <a:gd name="connsiteY574" fmla="*/ 1821650 h 4415454"/>
              <a:gd name="connsiteX575" fmla="*/ 7364580 w 10529454"/>
              <a:gd name="connsiteY575" fmla="*/ 1737178 h 4415454"/>
              <a:gd name="connsiteX576" fmla="*/ 7348210 w 10529454"/>
              <a:gd name="connsiteY576" fmla="*/ 1747521 h 4415454"/>
              <a:gd name="connsiteX577" fmla="*/ 7320640 w 10529454"/>
              <a:gd name="connsiteY577" fmla="*/ 1756714 h 4415454"/>
              <a:gd name="connsiteX578" fmla="*/ 7282349 w 10529454"/>
              <a:gd name="connsiteY578" fmla="*/ 1767438 h 4415454"/>
              <a:gd name="connsiteX579" fmla="*/ 7169006 w 10529454"/>
              <a:gd name="connsiteY579" fmla="*/ 1795017 h 4415454"/>
              <a:gd name="connsiteX580" fmla="*/ 5905393 w 10529454"/>
              <a:gd name="connsiteY580" fmla="*/ 2079997 h 4415454"/>
              <a:gd name="connsiteX581" fmla="*/ 5839726 w 10529454"/>
              <a:gd name="connsiteY581" fmla="*/ 2101677 h 4415454"/>
              <a:gd name="connsiteX582" fmla="*/ 6000355 w 10529454"/>
              <a:gd name="connsiteY582" fmla="*/ 2079997 h 4415454"/>
              <a:gd name="connsiteX583" fmla="*/ 7169006 w 10529454"/>
              <a:gd name="connsiteY583" fmla="*/ 1795017 h 4415454"/>
              <a:gd name="connsiteX584" fmla="*/ 7282349 w 10529454"/>
              <a:gd name="connsiteY584" fmla="*/ 1767438 h 4415454"/>
              <a:gd name="connsiteX585" fmla="*/ 7320640 w 10529454"/>
              <a:gd name="connsiteY585" fmla="*/ 1756714 h 4415454"/>
              <a:gd name="connsiteX586" fmla="*/ 7348210 w 10529454"/>
              <a:gd name="connsiteY586" fmla="*/ 1747521 h 4415454"/>
              <a:gd name="connsiteX587" fmla="*/ 7364580 w 10529454"/>
              <a:gd name="connsiteY587" fmla="*/ 1737178 h 4415454"/>
              <a:gd name="connsiteX588" fmla="*/ 7028094 w 10529454"/>
              <a:gd name="connsiteY588" fmla="*/ 1726837 h 4415454"/>
              <a:gd name="connsiteX589" fmla="*/ 7015841 w 10529454"/>
              <a:gd name="connsiteY589" fmla="*/ 1738327 h 4415454"/>
              <a:gd name="connsiteX590" fmla="*/ 6864207 w 10529454"/>
              <a:gd name="connsiteY590" fmla="*/ 1767438 h 4415454"/>
              <a:gd name="connsiteX591" fmla="*/ 6730356 w 10529454"/>
              <a:gd name="connsiteY591" fmla="*/ 1815533 h 4415454"/>
              <a:gd name="connsiteX592" fmla="*/ 6750865 w 10529454"/>
              <a:gd name="connsiteY592" fmla="*/ 1814935 h 4415454"/>
              <a:gd name="connsiteX593" fmla="*/ 7015841 w 10529454"/>
              <a:gd name="connsiteY593" fmla="*/ 1738327 h 4415454"/>
              <a:gd name="connsiteX594" fmla="*/ 7054133 w 10529454"/>
              <a:gd name="connsiteY594" fmla="*/ 1729135 h 4415454"/>
              <a:gd name="connsiteX595" fmla="*/ 7028094 w 10529454"/>
              <a:gd name="connsiteY595" fmla="*/ 1726837 h 4415454"/>
              <a:gd name="connsiteX596" fmla="*/ 7752136 w 10529454"/>
              <a:gd name="connsiteY596" fmla="*/ 1715561 h 4415454"/>
              <a:gd name="connsiteX597" fmla="*/ 7747972 w 10529454"/>
              <a:gd name="connsiteY597" fmla="*/ 1719942 h 4415454"/>
              <a:gd name="connsiteX598" fmla="*/ 7766352 w 10529454"/>
              <a:gd name="connsiteY598" fmla="*/ 1729135 h 4415454"/>
              <a:gd name="connsiteX599" fmla="*/ 7752136 w 10529454"/>
              <a:gd name="connsiteY599" fmla="*/ 1715561 h 4415454"/>
              <a:gd name="connsiteX600" fmla="*/ 7428957 w 10529454"/>
              <a:gd name="connsiteY600" fmla="*/ 1715561 h 4415454"/>
              <a:gd name="connsiteX601" fmla="*/ 7424793 w 10529454"/>
              <a:gd name="connsiteY601" fmla="*/ 1719942 h 4415454"/>
              <a:gd name="connsiteX602" fmla="*/ 7443173 w 10529454"/>
              <a:gd name="connsiteY602" fmla="*/ 1729135 h 4415454"/>
              <a:gd name="connsiteX603" fmla="*/ 7428957 w 10529454"/>
              <a:gd name="connsiteY603" fmla="*/ 1715561 h 4415454"/>
              <a:gd name="connsiteX604" fmla="*/ 7546942 w 10529454"/>
              <a:gd name="connsiteY604" fmla="*/ 1688533 h 4415454"/>
              <a:gd name="connsiteX605" fmla="*/ 7528945 w 10529454"/>
              <a:gd name="connsiteY605" fmla="*/ 1690831 h 4415454"/>
              <a:gd name="connsiteX606" fmla="*/ 7558047 w 10529454"/>
              <a:gd name="connsiteY606" fmla="*/ 1700024 h 4415454"/>
              <a:gd name="connsiteX607" fmla="*/ 7546942 w 10529454"/>
              <a:gd name="connsiteY607" fmla="*/ 1688533 h 4415454"/>
              <a:gd name="connsiteX608" fmla="*/ 7605528 w 10529454"/>
              <a:gd name="connsiteY608" fmla="*/ 1661720 h 4415454"/>
              <a:gd name="connsiteX609" fmla="*/ 7615651 w 10529454"/>
              <a:gd name="connsiteY609" fmla="*/ 1676156 h 4415454"/>
              <a:gd name="connsiteX610" fmla="*/ 7623908 w 10529454"/>
              <a:gd name="connsiteY610" fmla="*/ 1672445 h 4415454"/>
              <a:gd name="connsiteX611" fmla="*/ 8630203 w 10529454"/>
              <a:gd name="connsiteY611" fmla="*/ 1643334 h 4415454"/>
              <a:gd name="connsiteX612" fmla="*/ 8647004 w 10529454"/>
              <a:gd name="connsiteY612" fmla="*/ 1656262 h 4415454"/>
              <a:gd name="connsiteX613" fmla="*/ 8650114 w 10529454"/>
              <a:gd name="connsiteY613" fmla="*/ 1652527 h 4415454"/>
              <a:gd name="connsiteX614" fmla="*/ 8630203 w 10529454"/>
              <a:gd name="connsiteY614" fmla="*/ 1643334 h 4415454"/>
              <a:gd name="connsiteX615" fmla="*/ 7671389 w 10529454"/>
              <a:gd name="connsiteY615" fmla="*/ 1643334 h 4415454"/>
              <a:gd name="connsiteX616" fmla="*/ 7686896 w 10529454"/>
              <a:gd name="connsiteY616" fmla="*/ 1656262 h 4415454"/>
              <a:gd name="connsiteX617" fmla="*/ 7691300 w 10529454"/>
              <a:gd name="connsiteY617" fmla="*/ 1652527 h 4415454"/>
              <a:gd name="connsiteX618" fmla="*/ 8659304 w 10529454"/>
              <a:gd name="connsiteY618" fmla="*/ 1634142 h 4415454"/>
              <a:gd name="connsiteX619" fmla="*/ 8682566 w 10529454"/>
              <a:gd name="connsiteY619" fmla="*/ 1647068 h 4415454"/>
              <a:gd name="connsiteX620" fmla="*/ 8686874 w 10529454"/>
              <a:gd name="connsiteY620" fmla="*/ 1643334 h 4415454"/>
              <a:gd name="connsiteX621" fmla="*/ 8659304 w 10529454"/>
              <a:gd name="connsiteY621" fmla="*/ 1634142 h 4415454"/>
              <a:gd name="connsiteX622" fmla="*/ 7700490 w 10529454"/>
              <a:gd name="connsiteY622" fmla="*/ 1634142 h 4415454"/>
              <a:gd name="connsiteX623" fmla="*/ 7723752 w 10529454"/>
              <a:gd name="connsiteY623" fmla="*/ 1647068 h 4415454"/>
              <a:gd name="connsiteX624" fmla="*/ 7728060 w 10529454"/>
              <a:gd name="connsiteY624" fmla="*/ 1643334 h 4415454"/>
              <a:gd name="connsiteX625" fmla="*/ 7700490 w 10529454"/>
              <a:gd name="connsiteY625" fmla="*/ 1634142 h 4415454"/>
              <a:gd name="connsiteX626" fmla="*/ 8697596 w 10529454"/>
              <a:gd name="connsiteY626" fmla="*/ 1624949 h 4415454"/>
              <a:gd name="connsiteX627" fmla="*/ 8716981 w 10529454"/>
              <a:gd name="connsiteY627" fmla="*/ 1637877 h 4415454"/>
              <a:gd name="connsiteX628" fmla="*/ 8725166 w 10529454"/>
              <a:gd name="connsiteY628" fmla="*/ 1634142 h 4415454"/>
              <a:gd name="connsiteX629" fmla="*/ 8697596 w 10529454"/>
              <a:gd name="connsiteY629" fmla="*/ 1624949 h 4415454"/>
              <a:gd name="connsiteX630" fmla="*/ 7737250 w 10529454"/>
              <a:gd name="connsiteY630" fmla="*/ 1624949 h 4415454"/>
              <a:gd name="connsiteX631" fmla="*/ 7754050 w 10529454"/>
              <a:gd name="connsiteY631" fmla="*/ 1637877 h 4415454"/>
              <a:gd name="connsiteX632" fmla="*/ 7757162 w 10529454"/>
              <a:gd name="connsiteY632" fmla="*/ 1634142 h 4415454"/>
              <a:gd name="connsiteX633" fmla="*/ 7737250 w 10529454"/>
              <a:gd name="connsiteY633" fmla="*/ 1624949 h 4415454"/>
              <a:gd name="connsiteX634" fmla="*/ 8745077 w 10529454"/>
              <a:gd name="connsiteY634" fmla="*/ 1614224 h 4415454"/>
              <a:gd name="connsiteX635" fmla="*/ 8755201 w 10529454"/>
              <a:gd name="connsiteY635" fmla="*/ 1628659 h 4415454"/>
              <a:gd name="connsiteX636" fmla="*/ 8763457 w 10529454"/>
              <a:gd name="connsiteY636" fmla="*/ 1624949 h 4415454"/>
              <a:gd name="connsiteX637" fmla="*/ 8772647 w 10529454"/>
              <a:gd name="connsiteY637" fmla="*/ 1605030 h 4415454"/>
              <a:gd name="connsiteX638" fmla="*/ 8792032 w 10529454"/>
              <a:gd name="connsiteY638" fmla="*/ 1618605 h 4415454"/>
              <a:gd name="connsiteX639" fmla="*/ 8801749 w 10529454"/>
              <a:gd name="connsiteY639" fmla="*/ 1614224 h 4415454"/>
              <a:gd name="connsiteX640" fmla="*/ 8810939 w 10529454"/>
              <a:gd name="connsiteY640" fmla="*/ 1595838 h 4415454"/>
              <a:gd name="connsiteX641" fmla="*/ 8825153 w 10529454"/>
              <a:gd name="connsiteY641" fmla="*/ 1608765 h 4415454"/>
              <a:gd name="connsiteX642" fmla="*/ 8829318 w 10529454"/>
              <a:gd name="connsiteY642" fmla="*/ 1605030 h 4415454"/>
              <a:gd name="connsiteX643" fmla="*/ 8944456 w 10529454"/>
              <a:gd name="connsiteY643" fmla="*/ 1561293 h 4415454"/>
              <a:gd name="connsiteX644" fmla="*/ 8905902 w 10529454"/>
              <a:gd name="connsiteY644" fmla="*/ 1577452 h 4415454"/>
              <a:gd name="connsiteX645" fmla="*/ 8867610 w 10529454"/>
              <a:gd name="connsiteY645" fmla="*/ 1586645 h 4415454"/>
              <a:gd name="connsiteX646" fmla="*/ 8894221 w 10529454"/>
              <a:gd name="connsiteY646" fmla="*/ 1588943 h 4415454"/>
              <a:gd name="connsiteX647" fmla="*/ 8905902 w 10529454"/>
              <a:gd name="connsiteY647" fmla="*/ 1577452 h 4415454"/>
              <a:gd name="connsiteX648" fmla="*/ 8944456 w 10529454"/>
              <a:gd name="connsiteY648" fmla="*/ 1561293 h 4415454"/>
              <a:gd name="connsiteX649" fmla="*/ 9019243 w 10529454"/>
              <a:gd name="connsiteY649" fmla="*/ 1539148 h 4415454"/>
              <a:gd name="connsiteX650" fmla="*/ 9039154 w 10529454"/>
              <a:gd name="connsiteY650" fmla="*/ 1548342 h 4415454"/>
              <a:gd name="connsiteX651" fmla="*/ 7377311 w 10529454"/>
              <a:gd name="connsiteY651" fmla="*/ 1529956 h 4415454"/>
              <a:gd name="connsiteX652" fmla="*/ 3531331 w 10529454"/>
              <a:gd name="connsiteY652" fmla="*/ 2204101 h 4415454"/>
              <a:gd name="connsiteX653" fmla="*/ 3474659 w 10529454"/>
              <a:gd name="connsiteY653" fmla="*/ 2204101 h 4415454"/>
              <a:gd name="connsiteX654" fmla="*/ 3303114 w 10529454"/>
              <a:gd name="connsiteY654" fmla="*/ 2231680 h 4415454"/>
              <a:gd name="connsiteX655" fmla="*/ 3363113 w 10529454"/>
              <a:gd name="connsiteY655" fmla="*/ 2233188 h 4415454"/>
              <a:gd name="connsiteX656" fmla="*/ 3531331 w 10529454"/>
              <a:gd name="connsiteY656" fmla="*/ 2204101 h 4415454"/>
              <a:gd name="connsiteX657" fmla="*/ 7377311 w 10529454"/>
              <a:gd name="connsiteY657" fmla="*/ 1529956 h 4415454"/>
              <a:gd name="connsiteX658" fmla="*/ 5558473 w 10529454"/>
              <a:gd name="connsiteY658" fmla="*/ 1517124 h 4415454"/>
              <a:gd name="connsiteX659" fmla="*/ 5543922 w 10529454"/>
              <a:gd name="connsiteY659" fmla="*/ 1519230 h 4415454"/>
              <a:gd name="connsiteX660" fmla="*/ 5563307 w 10529454"/>
              <a:gd name="connsiteY660" fmla="*/ 1532158 h 4415454"/>
              <a:gd name="connsiteX661" fmla="*/ 5573024 w 10529454"/>
              <a:gd name="connsiteY661" fmla="*/ 1529956 h 4415454"/>
              <a:gd name="connsiteX662" fmla="*/ 5558473 w 10529454"/>
              <a:gd name="connsiteY662" fmla="*/ 1517124 h 4415454"/>
              <a:gd name="connsiteX663" fmla="*/ 7436279 w 10529454"/>
              <a:gd name="connsiteY663" fmla="*/ 1507739 h 4415454"/>
              <a:gd name="connsiteX664" fmla="*/ 7415603 w 10529454"/>
              <a:gd name="connsiteY664" fmla="*/ 1510038 h 4415454"/>
              <a:gd name="connsiteX665" fmla="*/ 7443173 w 10529454"/>
              <a:gd name="connsiteY665" fmla="*/ 1519230 h 4415454"/>
              <a:gd name="connsiteX666" fmla="*/ 7436279 w 10529454"/>
              <a:gd name="connsiteY666" fmla="*/ 1507739 h 4415454"/>
              <a:gd name="connsiteX667" fmla="*/ 5660520 w 10529454"/>
              <a:gd name="connsiteY667" fmla="*/ 1498546 h 4415454"/>
              <a:gd name="connsiteX668" fmla="*/ 5638885 w 10529454"/>
              <a:gd name="connsiteY668" fmla="*/ 1510038 h 4415454"/>
              <a:gd name="connsiteX669" fmla="*/ 5616700 w 10529454"/>
              <a:gd name="connsiteY669" fmla="*/ 1521026 h 4415454"/>
              <a:gd name="connsiteX670" fmla="*/ 5638885 w 10529454"/>
              <a:gd name="connsiteY670" fmla="*/ 1510038 h 4415454"/>
              <a:gd name="connsiteX671" fmla="*/ 5697088 w 10529454"/>
              <a:gd name="connsiteY671" fmla="*/ 1500845 h 4415454"/>
              <a:gd name="connsiteX672" fmla="*/ 5660520 w 10529454"/>
              <a:gd name="connsiteY672" fmla="*/ 1498546 h 4415454"/>
              <a:gd name="connsiteX673" fmla="*/ 5783435 w 10529454"/>
              <a:gd name="connsiteY673" fmla="*/ 1478078 h 4415454"/>
              <a:gd name="connsiteX674" fmla="*/ 5772139 w 10529454"/>
              <a:gd name="connsiteY674" fmla="*/ 1482459 h 4415454"/>
              <a:gd name="connsiteX675" fmla="*/ 5808325 w 10529454"/>
              <a:gd name="connsiteY675" fmla="*/ 1494094 h 4415454"/>
              <a:gd name="connsiteX676" fmla="*/ 5819620 w 10529454"/>
              <a:gd name="connsiteY676" fmla="*/ 1491652 h 4415454"/>
              <a:gd name="connsiteX677" fmla="*/ 5783435 w 10529454"/>
              <a:gd name="connsiteY677" fmla="*/ 1478078 h 4415454"/>
              <a:gd name="connsiteX678" fmla="*/ 5844630 w 10529454"/>
              <a:gd name="connsiteY678" fmla="*/ 1465653 h 4415454"/>
              <a:gd name="connsiteX679" fmla="*/ 5828810 w 10529454"/>
              <a:gd name="connsiteY679" fmla="*/ 1471734 h 4415454"/>
              <a:gd name="connsiteX680" fmla="*/ 5876291 w 10529454"/>
              <a:gd name="connsiteY680" fmla="*/ 1482459 h 4415454"/>
              <a:gd name="connsiteX681" fmla="*/ 5844630 w 10529454"/>
              <a:gd name="connsiteY681" fmla="*/ 1465653 h 4415454"/>
              <a:gd name="connsiteX682" fmla="*/ 8735121 w 10529454"/>
              <a:gd name="connsiteY682" fmla="*/ 1460243 h 4415454"/>
              <a:gd name="connsiteX683" fmla="*/ 8745077 w 10529454"/>
              <a:gd name="connsiteY683" fmla="*/ 1471734 h 4415454"/>
              <a:gd name="connsiteX684" fmla="*/ 8725166 w 10529454"/>
              <a:gd name="connsiteY684" fmla="*/ 1462541 h 4415454"/>
              <a:gd name="connsiteX685" fmla="*/ 8735121 w 10529454"/>
              <a:gd name="connsiteY685" fmla="*/ 1460243 h 4415454"/>
              <a:gd name="connsiteX686" fmla="*/ 5912860 w 10529454"/>
              <a:gd name="connsiteY686" fmla="*/ 1460243 h 4415454"/>
              <a:gd name="connsiteX687" fmla="*/ 5887013 w 10529454"/>
              <a:gd name="connsiteY687" fmla="*/ 1462541 h 4415454"/>
              <a:gd name="connsiteX688" fmla="*/ 5923773 w 10529454"/>
              <a:gd name="connsiteY688" fmla="*/ 1471734 h 4415454"/>
              <a:gd name="connsiteX689" fmla="*/ 5912860 w 10529454"/>
              <a:gd name="connsiteY689" fmla="*/ 1460243 h 4415454"/>
              <a:gd name="connsiteX690" fmla="*/ 9941298 w 10529454"/>
              <a:gd name="connsiteY690" fmla="*/ 1453348 h 4415454"/>
              <a:gd name="connsiteX691" fmla="*/ 9961329 w 10529454"/>
              <a:gd name="connsiteY691" fmla="*/ 1457226 h 4415454"/>
              <a:gd name="connsiteX692" fmla="*/ 9941298 w 10529454"/>
              <a:gd name="connsiteY692" fmla="*/ 1453348 h 4415454"/>
              <a:gd name="connsiteX693" fmla="*/ 9914685 w 10529454"/>
              <a:gd name="connsiteY693" fmla="*/ 1451050 h 4415454"/>
              <a:gd name="connsiteX694" fmla="*/ 9941298 w 10529454"/>
              <a:gd name="connsiteY694" fmla="*/ 1453348 h 4415454"/>
              <a:gd name="connsiteX695" fmla="*/ 9903007 w 10529454"/>
              <a:gd name="connsiteY695" fmla="*/ 1462541 h 4415454"/>
              <a:gd name="connsiteX696" fmla="*/ 9914685 w 10529454"/>
              <a:gd name="connsiteY696" fmla="*/ 1451050 h 4415454"/>
              <a:gd name="connsiteX697" fmla="*/ 8763458 w 10529454"/>
              <a:gd name="connsiteY697" fmla="*/ 1451050 h 4415454"/>
              <a:gd name="connsiteX698" fmla="*/ 8772647 w 10529454"/>
              <a:gd name="connsiteY698" fmla="*/ 1462541 h 4415454"/>
              <a:gd name="connsiteX699" fmla="*/ 8754267 w 10529454"/>
              <a:gd name="connsiteY699" fmla="*/ 1453348 h 4415454"/>
              <a:gd name="connsiteX700" fmla="*/ 8763458 w 10529454"/>
              <a:gd name="connsiteY700" fmla="*/ 1451050 h 4415454"/>
              <a:gd name="connsiteX701" fmla="*/ 8801749 w 10529454"/>
              <a:gd name="connsiteY701" fmla="*/ 1441857 h 4415454"/>
              <a:gd name="connsiteX702" fmla="*/ 8810939 w 10529454"/>
              <a:gd name="connsiteY702" fmla="*/ 1453348 h 4415454"/>
              <a:gd name="connsiteX703" fmla="*/ 8792558 w 10529454"/>
              <a:gd name="connsiteY703" fmla="*/ 1444155 h 4415454"/>
              <a:gd name="connsiteX704" fmla="*/ 8801749 w 10529454"/>
              <a:gd name="connsiteY704" fmla="*/ 1441857 h 4415454"/>
              <a:gd name="connsiteX705" fmla="*/ 9983898 w 10529454"/>
              <a:gd name="connsiteY705" fmla="*/ 1430581 h 4415454"/>
              <a:gd name="connsiteX706" fmla="*/ 10007159 w 10529454"/>
              <a:gd name="connsiteY706" fmla="*/ 1444155 h 4415454"/>
              <a:gd name="connsiteX707" fmla="*/ 9979590 w 10529454"/>
              <a:gd name="connsiteY707" fmla="*/ 1434962 h 4415454"/>
              <a:gd name="connsiteX708" fmla="*/ 9983898 w 10529454"/>
              <a:gd name="connsiteY708" fmla="*/ 1430581 h 4415454"/>
              <a:gd name="connsiteX709" fmla="*/ 6056093 w 10529454"/>
              <a:gd name="connsiteY709" fmla="*/ 1430581 h 4415454"/>
              <a:gd name="connsiteX710" fmla="*/ 6047836 w 10529454"/>
              <a:gd name="connsiteY710" fmla="*/ 1434962 h 4415454"/>
              <a:gd name="connsiteX711" fmla="*/ 6066216 w 10529454"/>
              <a:gd name="connsiteY711" fmla="*/ 1444155 h 4415454"/>
              <a:gd name="connsiteX712" fmla="*/ 6056093 w 10529454"/>
              <a:gd name="connsiteY712" fmla="*/ 1430581 h 4415454"/>
              <a:gd name="connsiteX713" fmla="*/ 10022188 w 10529454"/>
              <a:gd name="connsiteY713" fmla="*/ 1420527 h 4415454"/>
              <a:gd name="connsiteX714" fmla="*/ 10034347 w 10529454"/>
              <a:gd name="connsiteY714" fmla="*/ 1422130 h 4415454"/>
              <a:gd name="connsiteX715" fmla="*/ 10045452 w 10529454"/>
              <a:gd name="connsiteY715" fmla="*/ 1434962 h 4415454"/>
              <a:gd name="connsiteX716" fmla="*/ 10016348 w 10529454"/>
              <a:gd name="connsiteY716" fmla="*/ 1424238 h 4415454"/>
              <a:gd name="connsiteX717" fmla="*/ 10022188 w 10529454"/>
              <a:gd name="connsiteY717" fmla="*/ 1420527 h 4415454"/>
              <a:gd name="connsiteX718" fmla="*/ 9238269 w 10529454"/>
              <a:gd name="connsiteY718" fmla="*/ 1310858 h 4415454"/>
              <a:gd name="connsiteX719" fmla="*/ 9256650 w 10529454"/>
              <a:gd name="connsiteY719" fmla="*/ 1320051 h 4415454"/>
              <a:gd name="connsiteX720" fmla="*/ 9253778 w 10529454"/>
              <a:gd name="connsiteY720" fmla="*/ 1323786 h 4415454"/>
              <a:gd name="connsiteX721" fmla="*/ 9238269 w 10529454"/>
              <a:gd name="connsiteY721" fmla="*/ 1310858 h 4415454"/>
              <a:gd name="connsiteX722" fmla="*/ 9195168 w 10529454"/>
              <a:gd name="connsiteY722" fmla="*/ 1145602 h 4415454"/>
              <a:gd name="connsiteX723" fmla="*/ 9190789 w 10529454"/>
              <a:gd name="connsiteY723" fmla="*/ 1149983 h 4415454"/>
              <a:gd name="connsiteX724" fmla="*/ 9209168 w 10529454"/>
              <a:gd name="connsiteY724" fmla="*/ 1159176 h 4415454"/>
              <a:gd name="connsiteX725" fmla="*/ 9195168 w 10529454"/>
              <a:gd name="connsiteY725" fmla="*/ 1145602 h 4415454"/>
              <a:gd name="connsiteX726" fmla="*/ 9342422 w 10529454"/>
              <a:gd name="connsiteY726" fmla="*/ 1109381 h 4415454"/>
              <a:gd name="connsiteX727" fmla="*/ 9333231 w 10529454"/>
              <a:gd name="connsiteY727" fmla="*/ 1111679 h 4415454"/>
              <a:gd name="connsiteX728" fmla="*/ 9351612 w 10529454"/>
              <a:gd name="connsiteY728" fmla="*/ 1120872 h 4415454"/>
              <a:gd name="connsiteX729" fmla="*/ 9342422 w 10529454"/>
              <a:gd name="connsiteY729" fmla="*/ 1109381 h 4415454"/>
              <a:gd name="connsiteX730" fmla="*/ 9365206 w 10529454"/>
              <a:gd name="connsiteY730" fmla="*/ 1098105 h 4415454"/>
              <a:gd name="connsiteX731" fmla="*/ 9362334 w 10529454"/>
              <a:gd name="connsiteY731" fmla="*/ 1102486 h 4415454"/>
              <a:gd name="connsiteX732" fmla="*/ 9380714 w 10529454"/>
              <a:gd name="connsiteY732" fmla="*/ 1111679 h 4415454"/>
              <a:gd name="connsiteX733" fmla="*/ 9365206 w 10529454"/>
              <a:gd name="connsiteY733" fmla="*/ 1098105 h 4415454"/>
              <a:gd name="connsiteX734" fmla="*/ 9466485 w 10529454"/>
              <a:gd name="connsiteY734" fmla="*/ 1064182 h 4415454"/>
              <a:gd name="connsiteX735" fmla="*/ 9481995 w 10529454"/>
              <a:gd name="connsiteY735" fmla="*/ 1077110 h 4415454"/>
              <a:gd name="connsiteX736" fmla="*/ 9484866 w 10529454"/>
              <a:gd name="connsiteY736" fmla="*/ 1073376 h 4415454"/>
              <a:gd name="connsiteX737" fmla="*/ 9466485 w 10529454"/>
              <a:gd name="connsiteY737" fmla="*/ 1064182 h 4415454"/>
              <a:gd name="connsiteX738" fmla="*/ 9917731 w 10529454"/>
              <a:gd name="connsiteY738" fmla="*/ 972040 h 4415454"/>
              <a:gd name="connsiteX739" fmla="*/ 9922726 w 10529454"/>
              <a:gd name="connsiteY739" fmla="*/ 973007 h 4415454"/>
              <a:gd name="connsiteX740" fmla="*/ 9923039 w 10529454"/>
              <a:gd name="connsiteY740" fmla="*/ 973068 h 4415454"/>
              <a:gd name="connsiteX741" fmla="*/ 9903007 w 10529454"/>
              <a:gd name="connsiteY741" fmla="*/ 969189 h 4415454"/>
              <a:gd name="connsiteX742" fmla="*/ 9915528 w 10529454"/>
              <a:gd name="connsiteY742" fmla="*/ 971613 h 4415454"/>
              <a:gd name="connsiteX743" fmla="*/ 9917731 w 10529454"/>
              <a:gd name="connsiteY743" fmla="*/ 972040 h 4415454"/>
              <a:gd name="connsiteX744" fmla="*/ 9916639 w 10529454"/>
              <a:gd name="connsiteY744" fmla="*/ 971829 h 4415454"/>
              <a:gd name="connsiteX745" fmla="*/ 9903007 w 10529454"/>
              <a:gd name="connsiteY745" fmla="*/ 969189 h 4415454"/>
              <a:gd name="connsiteX746" fmla="*/ 10122033 w 10529454"/>
              <a:gd name="connsiteY746" fmla="*/ 702595 h 4415454"/>
              <a:gd name="connsiteX747" fmla="*/ 10145942 w 10529454"/>
              <a:gd name="connsiteY747" fmla="*/ 707121 h 4415454"/>
              <a:gd name="connsiteX748" fmla="*/ 10122033 w 10529454"/>
              <a:gd name="connsiteY748" fmla="*/ 702595 h 4415454"/>
              <a:gd name="connsiteX749" fmla="*/ 10368630 w 10529454"/>
              <a:gd name="connsiteY749" fmla="*/ 541720 h 4415454"/>
              <a:gd name="connsiteX750" fmla="*/ 10396417 w 10529454"/>
              <a:gd name="connsiteY750" fmla="*/ 545598 h 4415454"/>
              <a:gd name="connsiteX751" fmla="*/ 10368630 w 10529454"/>
              <a:gd name="connsiteY751" fmla="*/ 541720 h 4415454"/>
              <a:gd name="connsiteX752" fmla="*/ 10425588 w 10529454"/>
              <a:gd name="connsiteY752" fmla="*/ 518953 h 4415454"/>
              <a:gd name="connsiteX753" fmla="*/ 10443681 w 10529454"/>
              <a:gd name="connsiteY753" fmla="*/ 532527 h 4415454"/>
              <a:gd name="connsiteX754" fmla="*/ 10416110 w 10529454"/>
              <a:gd name="connsiteY754" fmla="*/ 523334 h 4415454"/>
              <a:gd name="connsiteX755" fmla="*/ 10425588 w 10529454"/>
              <a:gd name="connsiteY755" fmla="*/ 518953 h 4415454"/>
              <a:gd name="connsiteX756" fmla="*/ 8754267 w 10529454"/>
              <a:gd name="connsiteY756" fmla="*/ 475838 h 4415454"/>
              <a:gd name="connsiteX757" fmla="*/ 8764606 w 10529454"/>
              <a:gd name="connsiteY757" fmla="*/ 488766 h 4415454"/>
              <a:gd name="connsiteX758" fmla="*/ 8772647 w 10529454"/>
              <a:gd name="connsiteY758" fmla="*/ 485031 h 4415454"/>
              <a:gd name="connsiteX759" fmla="*/ 8810939 w 10529454"/>
              <a:gd name="connsiteY759" fmla="*/ 465112 h 4415454"/>
              <a:gd name="connsiteX760" fmla="*/ 8806900 w 10529454"/>
              <a:gd name="connsiteY760" fmla="*/ 481945 h 4415454"/>
              <a:gd name="connsiteX761" fmla="*/ 8810939 w 10529454"/>
              <a:gd name="connsiteY761" fmla="*/ 465112 h 4415454"/>
              <a:gd name="connsiteX762" fmla="*/ 10235377 w 10529454"/>
              <a:gd name="connsiteY762" fmla="*/ 455920 h 4415454"/>
              <a:gd name="connsiteX763" fmla="*/ 10245715 w 10529454"/>
              <a:gd name="connsiteY763" fmla="*/ 469493 h 4415454"/>
              <a:gd name="connsiteX764" fmla="*/ 10253756 w 10529454"/>
              <a:gd name="connsiteY764" fmla="*/ 465112 h 4415454"/>
              <a:gd name="connsiteX765" fmla="*/ 9722271 w 10529454"/>
              <a:gd name="connsiteY765" fmla="*/ 446727 h 4415454"/>
              <a:gd name="connsiteX766" fmla="*/ 9718394 w 10529454"/>
              <a:gd name="connsiteY766" fmla="*/ 450605 h 4415454"/>
              <a:gd name="connsiteX767" fmla="*/ 9722271 w 10529454"/>
              <a:gd name="connsiteY767" fmla="*/ 446727 h 4415454"/>
              <a:gd name="connsiteX768" fmla="*/ 8858419 w 10529454"/>
              <a:gd name="connsiteY768" fmla="*/ 446727 h 4415454"/>
              <a:gd name="connsiteX769" fmla="*/ 8873927 w 10529454"/>
              <a:gd name="connsiteY769" fmla="*/ 459654 h 4415454"/>
              <a:gd name="connsiteX770" fmla="*/ 8876800 w 10529454"/>
              <a:gd name="connsiteY770" fmla="*/ 455920 h 4415454"/>
              <a:gd name="connsiteX771" fmla="*/ 8858419 w 10529454"/>
              <a:gd name="connsiteY771" fmla="*/ 446727 h 4415454"/>
              <a:gd name="connsiteX772" fmla="*/ 9769754 w 10529454"/>
              <a:gd name="connsiteY772" fmla="*/ 437534 h 4415454"/>
              <a:gd name="connsiteX773" fmla="*/ 9765876 w 10529454"/>
              <a:gd name="connsiteY773" fmla="*/ 449168 h 4415454"/>
              <a:gd name="connsiteX774" fmla="*/ 9769754 w 10529454"/>
              <a:gd name="connsiteY774" fmla="*/ 437534 h 4415454"/>
              <a:gd name="connsiteX775" fmla="*/ 8971762 w 10529454"/>
              <a:gd name="connsiteY775" fmla="*/ 417616 h 4415454"/>
              <a:gd name="connsiteX776" fmla="*/ 8970975 w 10529454"/>
              <a:gd name="connsiteY776" fmla="*/ 420110 h 4415454"/>
              <a:gd name="connsiteX777" fmla="*/ 8969520 w 10529454"/>
              <a:gd name="connsiteY777" fmla="*/ 424722 h 4415454"/>
              <a:gd name="connsiteX778" fmla="*/ 8969339 w 10529454"/>
              <a:gd name="connsiteY778" fmla="*/ 425292 h 4415454"/>
              <a:gd name="connsiteX779" fmla="*/ 8969154 w 10529454"/>
              <a:gd name="connsiteY779" fmla="*/ 425877 h 4415454"/>
              <a:gd name="connsiteX780" fmla="*/ 8969034 w 10529454"/>
              <a:gd name="connsiteY780" fmla="*/ 426259 h 4415454"/>
              <a:gd name="connsiteX781" fmla="*/ 8967886 w 10529454"/>
              <a:gd name="connsiteY781" fmla="*/ 429897 h 4415454"/>
              <a:gd name="connsiteX782" fmla="*/ 8967947 w 10529454"/>
              <a:gd name="connsiteY782" fmla="*/ 429705 h 4415454"/>
              <a:gd name="connsiteX783" fmla="*/ 8969034 w 10529454"/>
              <a:gd name="connsiteY783" fmla="*/ 426259 h 4415454"/>
              <a:gd name="connsiteX784" fmla="*/ 8969124 w 10529454"/>
              <a:gd name="connsiteY784" fmla="*/ 425974 h 4415454"/>
              <a:gd name="connsiteX785" fmla="*/ 8969154 w 10529454"/>
              <a:gd name="connsiteY785" fmla="*/ 425877 h 4415454"/>
              <a:gd name="connsiteX786" fmla="*/ 8969520 w 10529454"/>
              <a:gd name="connsiteY786" fmla="*/ 424722 h 4415454"/>
              <a:gd name="connsiteX787" fmla="*/ 10396199 w 10529454"/>
              <a:gd name="connsiteY787" fmla="*/ 399231 h 4415454"/>
              <a:gd name="connsiteX788" fmla="*/ 10416110 w 10529454"/>
              <a:gd name="connsiteY788" fmla="*/ 408423 h 4415454"/>
              <a:gd name="connsiteX789" fmla="*/ 10396199 w 10529454"/>
              <a:gd name="connsiteY789" fmla="*/ 399231 h 4415454"/>
              <a:gd name="connsiteX790" fmla="*/ 9019243 w 10529454"/>
              <a:gd name="connsiteY790" fmla="*/ 399231 h 4415454"/>
              <a:gd name="connsiteX791" fmla="*/ 9038627 w 10529454"/>
              <a:gd name="connsiteY791" fmla="*/ 412157 h 4415454"/>
              <a:gd name="connsiteX792" fmla="*/ 9048344 w 10529454"/>
              <a:gd name="connsiteY792" fmla="*/ 408423 h 4415454"/>
              <a:gd name="connsiteX793" fmla="*/ 10396199 w 10529454"/>
              <a:gd name="connsiteY793" fmla="*/ 360926 h 4415454"/>
              <a:gd name="connsiteX794" fmla="*/ 10416110 w 10529454"/>
              <a:gd name="connsiteY794" fmla="*/ 370119 h 4415454"/>
              <a:gd name="connsiteX795" fmla="*/ 10396199 w 10529454"/>
              <a:gd name="connsiteY795" fmla="*/ 360926 h 4415454"/>
              <a:gd name="connsiteX796" fmla="*/ 10169515 w 10529454"/>
              <a:gd name="connsiteY796" fmla="*/ 351734 h 4415454"/>
              <a:gd name="connsiteX797" fmla="*/ 10193422 w 10529454"/>
              <a:gd name="connsiteY797" fmla="*/ 355612 h 4415454"/>
              <a:gd name="connsiteX798" fmla="*/ 10169515 w 10529454"/>
              <a:gd name="connsiteY798" fmla="*/ 351734 h 4415454"/>
              <a:gd name="connsiteX799" fmla="*/ 10220010 w 10529454"/>
              <a:gd name="connsiteY799" fmla="*/ 328966 h 4415454"/>
              <a:gd name="connsiteX800" fmla="*/ 10244567 w 10529454"/>
              <a:gd name="connsiteY800" fmla="*/ 342541 h 4415454"/>
              <a:gd name="connsiteX801" fmla="*/ 10215463 w 10529454"/>
              <a:gd name="connsiteY801" fmla="*/ 333347 h 4415454"/>
              <a:gd name="connsiteX802" fmla="*/ 10220010 w 10529454"/>
              <a:gd name="connsiteY802" fmla="*/ 328966 h 4415454"/>
              <a:gd name="connsiteX803" fmla="*/ 10268307 w 10529454"/>
              <a:gd name="connsiteY803" fmla="*/ 320516 h 4415454"/>
              <a:gd name="connsiteX804" fmla="*/ 10282857 w 10529454"/>
              <a:gd name="connsiteY804" fmla="*/ 333347 h 4415454"/>
              <a:gd name="connsiteX805" fmla="*/ 10253756 w 10529454"/>
              <a:gd name="connsiteY805" fmla="*/ 322623 h 4415454"/>
              <a:gd name="connsiteX806" fmla="*/ 10268307 w 10529454"/>
              <a:gd name="connsiteY806" fmla="*/ 320516 h 4415454"/>
              <a:gd name="connsiteX807" fmla="*/ 10306596 w 10529454"/>
              <a:gd name="connsiteY807" fmla="*/ 311132 h 4415454"/>
              <a:gd name="connsiteX808" fmla="*/ 10321147 w 10529454"/>
              <a:gd name="connsiteY808" fmla="*/ 322623 h 4415454"/>
              <a:gd name="connsiteX809" fmla="*/ 10292046 w 10529454"/>
              <a:gd name="connsiteY809" fmla="*/ 313431 h 4415454"/>
              <a:gd name="connsiteX810" fmla="*/ 10306596 w 10529454"/>
              <a:gd name="connsiteY810" fmla="*/ 311132 h 4415454"/>
              <a:gd name="connsiteX811" fmla="*/ 10218575 w 10529454"/>
              <a:gd name="connsiteY811" fmla="*/ 243166 h 4415454"/>
              <a:gd name="connsiteX812" fmla="*/ 10235377 w 10529454"/>
              <a:gd name="connsiteY812" fmla="*/ 256741 h 4415454"/>
              <a:gd name="connsiteX813" fmla="*/ 10215463 w 10529454"/>
              <a:gd name="connsiteY813" fmla="*/ 247547 h 4415454"/>
              <a:gd name="connsiteX814" fmla="*/ 10218575 w 10529454"/>
              <a:gd name="connsiteY814" fmla="*/ 243166 h 4415454"/>
              <a:gd name="connsiteX815" fmla="*/ 10130458 w 10529454"/>
              <a:gd name="connsiteY815" fmla="*/ 1446 h 4415454"/>
              <a:gd name="connsiteX816" fmla="*/ 10149604 w 10529454"/>
              <a:gd name="connsiteY816" fmla="*/ 19257 h 4415454"/>
              <a:gd name="connsiteX817" fmla="*/ 10016348 w 10529454"/>
              <a:gd name="connsiteY817" fmla="*/ 85140 h 4415454"/>
              <a:gd name="connsiteX818" fmla="*/ 9608930 w 10529454"/>
              <a:gd name="connsiteY818" fmla="*/ 218437 h 4415454"/>
              <a:gd name="connsiteX819" fmla="*/ 9209168 w 10529454"/>
              <a:gd name="connsiteY819" fmla="*/ 351734 h 4415454"/>
              <a:gd name="connsiteX820" fmla="*/ 9181598 w 10529454"/>
              <a:gd name="connsiteY820" fmla="*/ 360926 h 4415454"/>
              <a:gd name="connsiteX821" fmla="*/ 9181598 w 10529454"/>
              <a:gd name="connsiteY821" fmla="*/ 360926 h 4415454"/>
              <a:gd name="connsiteX822" fmla="*/ 9209168 w 10529454"/>
              <a:gd name="connsiteY822" fmla="*/ 351734 h 4415454"/>
              <a:gd name="connsiteX823" fmla="*/ 10368630 w 10529454"/>
              <a:gd name="connsiteY823" fmla="*/ 37644 h 4415454"/>
              <a:gd name="connsiteX824" fmla="*/ 10529454 w 10529454"/>
              <a:gd name="connsiteY824" fmla="*/ 28450 h 4415454"/>
              <a:gd name="connsiteX825" fmla="*/ 10434492 w 10529454"/>
              <a:gd name="connsiteY825" fmla="*/ 66753 h 4415454"/>
              <a:gd name="connsiteX826" fmla="*/ 10529454 w 10529454"/>
              <a:gd name="connsiteY826" fmla="*/ 57562 h 4415454"/>
              <a:gd name="connsiteX827" fmla="*/ 10416110 w 10529454"/>
              <a:gd name="connsiteY827" fmla="*/ 132637 h 4415454"/>
              <a:gd name="connsiteX828" fmla="*/ 10416110 w 10529454"/>
              <a:gd name="connsiteY828" fmla="*/ 143362 h 4415454"/>
              <a:gd name="connsiteX829" fmla="*/ 10330339 w 10529454"/>
              <a:gd name="connsiteY829" fmla="*/ 200050 h 4415454"/>
              <a:gd name="connsiteX830" fmla="*/ 10187894 w 10529454"/>
              <a:gd name="connsiteY830" fmla="*/ 247547 h 4415454"/>
              <a:gd name="connsiteX831" fmla="*/ 10206274 w 10529454"/>
              <a:gd name="connsiteY831" fmla="*/ 265934 h 4415454"/>
              <a:gd name="connsiteX832" fmla="*/ 10140414 w 10529454"/>
              <a:gd name="connsiteY832" fmla="*/ 295044 h 4415454"/>
              <a:gd name="connsiteX833" fmla="*/ 10016348 w 10529454"/>
              <a:gd name="connsiteY833" fmla="*/ 322623 h 4415454"/>
              <a:gd name="connsiteX834" fmla="*/ 9988779 w 10529454"/>
              <a:gd name="connsiteY834" fmla="*/ 370119 h 4415454"/>
              <a:gd name="connsiteX835" fmla="*/ 9846336 w 10529454"/>
              <a:gd name="connsiteY835" fmla="*/ 408423 h 4415454"/>
              <a:gd name="connsiteX836" fmla="*/ 9921386 w 10529454"/>
              <a:gd name="connsiteY836" fmla="*/ 399231 h 4415454"/>
              <a:gd name="connsiteX837" fmla="*/ 10169515 w 10529454"/>
              <a:gd name="connsiteY837" fmla="*/ 351734 h 4415454"/>
              <a:gd name="connsiteX838" fmla="*/ 10092932 w 10529454"/>
              <a:gd name="connsiteY838" fmla="*/ 390038 h 4415454"/>
              <a:gd name="connsiteX839" fmla="*/ 10083742 w 10529454"/>
              <a:gd name="connsiteY839" fmla="*/ 408423 h 4415454"/>
              <a:gd name="connsiteX840" fmla="*/ 10025538 w 10529454"/>
              <a:gd name="connsiteY840" fmla="*/ 399231 h 4415454"/>
              <a:gd name="connsiteX841" fmla="*/ 10045452 w 10529454"/>
              <a:gd name="connsiteY841" fmla="*/ 417616 h 4415454"/>
              <a:gd name="connsiteX842" fmla="*/ 9645689 w 10529454"/>
              <a:gd name="connsiteY842" fmla="*/ 541720 h 4415454"/>
              <a:gd name="connsiteX843" fmla="*/ 9693171 w 10529454"/>
              <a:gd name="connsiteY843" fmla="*/ 560106 h 4415454"/>
              <a:gd name="connsiteX844" fmla="*/ 10253756 w 10529454"/>
              <a:gd name="connsiteY844" fmla="*/ 399231 h 4415454"/>
              <a:gd name="connsiteX845" fmla="*/ 10301236 w 10529454"/>
              <a:gd name="connsiteY845" fmla="*/ 399231 h 4415454"/>
              <a:gd name="connsiteX846" fmla="*/ 10348718 w 10529454"/>
              <a:gd name="connsiteY846" fmla="*/ 417616 h 4415454"/>
              <a:gd name="connsiteX847" fmla="*/ 10262946 w 10529454"/>
              <a:gd name="connsiteY847" fmla="*/ 455920 h 4415454"/>
              <a:gd name="connsiteX848" fmla="*/ 10452870 w 10529454"/>
              <a:gd name="connsiteY848" fmla="*/ 446727 h 4415454"/>
              <a:gd name="connsiteX849" fmla="*/ 10253756 w 10529454"/>
              <a:gd name="connsiteY849" fmla="*/ 532527 h 4415454"/>
              <a:gd name="connsiteX850" fmla="*/ 10233057 w 10529454"/>
              <a:gd name="connsiteY850" fmla="*/ 538408 h 4415454"/>
              <a:gd name="connsiteX851" fmla="*/ 10231044 w 10529454"/>
              <a:gd name="connsiteY851" fmla="*/ 538919 h 4415454"/>
              <a:gd name="connsiteX852" fmla="*/ 10231352 w 10529454"/>
              <a:gd name="connsiteY852" fmla="*/ 538892 h 4415454"/>
              <a:gd name="connsiteX853" fmla="*/ 10233057 w 10529454"/>
              <a:gd name="connsiteY853" fmla="*/ 538408 h 4415454"/>
              <a:gd name="connsiteX854" fmla="*/ 10246352 w 10529454"/>
              <a:gd name="connsiteY854" fmla="*/ 535032 h 4415454"/>
              <a:gd name="connsiteX855" fmla="*/ 10330339 w 10529454"/>
              <a:gd name="connsiteY855" fmla="*/ 541720 h 4415454"/>
              <a:gd name="connsiteX856" fmla="*/ 10317246 w 10529454"/>
              <a:gd name="connsiteY856" fmla="*/ 548145 h 4415454"/>
              <a:gd name="connsiteX857" fmla="*/ 10313490 w 10529454"/>
              <a:gd name="connsiteY857" fmla="*/ 548614 h 4415454"/>
              <a:gd name="connsiteX858" fmla="*/ 10301210 w 10529454"/>
              <a:gd name="connsiteY858" fmla="*/ 552027 h 4415454"/>
              <a:gd name="connsiteX859" fmla="*/ 10276923 w 10529454"/>
              <a:gd name="connsiteY859" fmla="*/ 554360 h 4415454"/>
              <a:gd name="connsiteX860" fmla="*/ 10215463 w 10529454"/>
              <a:gd name="connsiteY860" fmla="*/ 560106 h 4415454"/>
              <a:gd name="connsiteX861" fmla="*/ 10111312 w 10529454"/>
              <a:gd name="connsiteY861" fmla="*/ 598409 h 4415454"/>
              <a:gd name="connsiteX862" fmla="*/ 10244567 w 10529454"/>
              <a:gd name="connsiteY862" fmla="*/ 569298 h 4415454"/>
              <a:gd name="connsiteX863" fmla="*/ 10282475 w 10529454"/>
              <a:gd name="connsiteY863" fmla="*/ 557233 h 4415454"/>
              <a:gd name="connsiteX864" fmla="*/ 10301210 w 10529454"/>
              <a:gd name="connsiteY864" fmla="*/ 552027 h 4415454"/>
              <a:gd name="connsiteX865" fmla="*/ 10311312 w 10529454"/>
              <a:gd name="connsiteY865" fmla="*/ 551056 h 4415454"/>
              <a:gd name="connsiteX866" fmla="*/ 10317246 w 10529454"/>
              <a:gd name="connsiteY866" fmla="*/ 548145 h 4415454"/>
              <a:gd name="connsiteX867" fmla="*/ 10368630 w 10529454"/>
              <a:gd name="connsiteY867" fmla="*/ 541720 h 4415454"/>
              <a:gd name="connsiteX868" fmla="*/ 10102122 w 10529454"/>
              <a:gd name="connsiteY868" fmla="*/ 636713 h 4415454"/>
              <a:gd name="connsiteX869" fmla="*/ 10073021 w 10529454"/>
              <a:gd name="connsiteY869" fmla="*/ 675017 h 4415454"/>
              <a:gd name="connsiteX870" fmla="*/ 9932108 w 10529454"/>
              <a:gd name="connsiteY870" fmla="*/ 731706 h 4415454"/>
              <a:gd name="connsiteX871" fmla="*/ 10122033 w 10529454"/>
              <a:gd name="connsiteY871" fmla="*/ 702595 h 4415454"/>
              <a:gd name="connsiteX872" fmla="*/ 7653009 w 10529454"/>
              <a:gd name="connsiteY872" fmla="*/ 1453348 h 4415454"/>
              <a:gd name="connsiteX873" fmla="*/ 7585616 w 10529454"/>
              <a:gd name="connsiteY873" fmla="*/ 1471734 h 4415454"/>
              <a:gd name="connsiteX874" fmla="*/ 7558047 w 10529454"/>
              <a:gd name="connsiteY874" fmla="*/ 1482459 h 4415454"/>
              <a:gd name="connsiteX875" fmla="*/ 7510565 w 10529454"/>
              <a:gd name="connsiteY875" fmla="*/ 1491652 h 4415454"/>
              <a:gd name="connsiteX876" fmla="*/ 7481464 w 10529454"/>
              <a:gd name="connsiteY876" fmla="*/ 1500845 h 4415454"/>
              <a:gd name="connsiteX877" fmla="*/ 7481464 w 10529454"/>
              <a:gd name="connsiteY877" fmla="*/ 1500845 h 4415454"/>
              <a:gd name="connsiteX878" fmla="*/ 7510565 w 10529454"/>
              <a:gd name="connsiteY878" fmla="*/ 1491652 h 4415454"/>
              <a:gd name="connsiteX879" fmla="*/ 7558047 w 10529454"/>
              <a:gd name="connsiteY879" fmla="*/ 1482459 h 4415454"/>
              <a:gd name="connsiteX880" fmla="*/ 7585616 w 10529454"/>
              <a:gd name="connsiteY880" fmla="*/ 1471734 h 4415454"/>
              <a:gd name="connsiteX881" fmla="*/ 7653009 w 10529454"/>
              <a:gd name="connsiteY881" fmla="*/ 1453348 h 4415454"/>
              <a:gd name="connsiteX882" fmla="*/ 10140414 w 10529454"/>
              <a:gd name="connsiteY882" fmla="*/ 779203 h 4415454"/>
              <a:gd name="connsiteX883" fmla="*/ 10282857 w 10529454"/>
              <a:gd name="connsiteY883" fmla="*/ 759285 h 4415454"/>
              <a:gd name="connsiteX884" fmla="*/ 10301236 w 10529454"/>
              <a:gd name="connsiteY884" fmla="*/ 770010 h 4415454"/>
              <a:gd name="connsiteX885" fmla="*/ 10311957 w 10529454"/>
              <a:gd name="connsiteY885" fmla="*/ 806782 h 4415454"/>
              <a:gd name="connsiteX886" fmla="*/ 10092932 w 10529454"/>
              <a:gd name="connsiteY886" fmla="*/ 865003 h 4415454"/>
              <a:gd name="connsiteX887" fmla="*/ 9903007 w 10529454"/>
              <a:gd name="connsiteY887" fmla="*/ 940079 h 4415454"/>
              <a:gd name="connsiteX888" fmla="*/ 9731462 w 10529454"/>
              <a:gd name="connsiteY888" fmla="*/ 978383 h 4415454"/>
              <a:gd name="connsiteX889" fmla="*/ 9713082 w 10529454"/>
              <a:gd name="connsiteY889" fmla="*/ 996768 h 4415454"/>
              <a:gd name="connsiteX890" fmla="*/ 9541537 w 10529454"/>
              <a:gd name="connsiteY890" fmla="*/ 1045797 h 4415454"/>
              <a:gd name="connsiteX891" fmla="*/ 9703892 w 10529454"/>
              <a:gd name="connsiteY891" fmla="*/ 1016686 h 4415454"/>
              <a:gd name="connsiteX892" fmla="*/ 9903007 w 10529454"/>
              <a:gd name="connsiteY892" fmla="*/ 969189 h 4415454"/>
              <a:gd name="connsiteX893" fmla="*/ 9742184 w 10529454"/>
              <a:gd name="connsiteY893" fmla="*/ 1035072 h 4415454"/>
              <a:gd name="connsiteX894" fmla="*/ 9656411 w 10529454"/>
              <a:gd name="connsiteY894" fmla="*/ 1064182 h 4415454"/>
              <a:gd name="connsiteX895" fmla="*/ 9674791 w 10529454"/>
              <a:gd name="connsiteY895" fmla="*/ 1082568 h 4415454"/>
              <a:gd name="connsiteX896" fmla="*/ 9457296 w 10529454"/>
              <a:gd name="connsiteY896" fmla="*/ 1149983 h 4415454"/>
              <a:gd name="connsiteX897" fmla="*/ 8012947 w 10529454"/>
              <a:gd name="connsiteY897" fmla="*/ 1557534 h 4415454"/>
              <a:gd name="connsiteX898" fmla="*/ 7947086 w 10529454"/>
              <a:gd name="connsiteY898" fmla="*/ 1577452 h 4415454"/>
              <a:gd name="connsiteX899" fmla="*/ 7908794 w 10529454"/>
              <a:gd name="connsiteY899" fmla="*/ 1586645 h 4415454"/>
              <a:gd name="connsiteX900" fmla="*/ 7881225 w 10529454"/>
              <a:gd name="connsiteY900" fmla="*/ 1595838 h 4415454"/>
              <a:gd name="connsiteX901" fmla="*/ 7832212 w 10529454"/>
              <a:gd name="connsiteY901" fmla="*/ 1605030 h 4415454"/>
              <a:gd name="connsiteX902" fmla="*/ 7832212 w 10529454"/>
              <a:gd name="connsiteY902" fmla="*/ 1605030 h 4415454"/>
              <a:gd name="connsiteX903" fmla="*/ 7881225 w 10529454"/>
              <a:gd name="connsiteY903" fmla="*/ 1595838 h 4415454"/>
              <a:gd name="connsiteX904" fmla="*/ 7908794 w 10529454"/>
              <a:gd name="connsiteY904" fmla="*/ 1586645 h 4415454"/>
              <a:gd name="connsiteX905" fmla="*/ 7947086 w 10529454"/>
              <a:gd name="connsiteY905" fmla="*/ 1577452 h 4415454"/>
              <a:gd name="connsiteX906" fmla="*/ 8012947 w 10529454"/>
              <a:gd name="connsiteY906" fmla="*/ 1557534 h 4415454"/>
              <a:gd name="connsiteX907" fmla="*/ 9380714 w 10529454"/>
              <a:gd name="connsiteY907" fmla="*/ 1206672 h 4415454"/>
              <a:gd name="connsiteX908" fmla="*/ 9769754 w 10529454"/>
              <a:gd name="connsiteY908" fmla="*/ 1111679 h 4415454"/>
              <a:gd name="connsiteX909" fmla="*/ 9541537 w 10529454"/>
              <a:gd name="connsiteY909" fmla="*/ 1186754 h 4415454"/>
              <a:gd name="connsiteX910" fmla="*/ 9419005 w 10529454"/>
              <a:gd name="connsiteY910" fmla="*/ 1225058 h 4415454"/>
              <a:gd name="connsiteX911" fmla="*/ 8060428 w 10529454"/>
              <a:gd name="connsiteY911" fmla="*/ 1624949 h 4415454"/>
              <a:gd name="connsiteX912" fmla="*/ 7947086 w 10529454"/>
              <a:gd name="connsiteY912" fmla="*/ 1661720 h 4415454"/>
              <a:gd name="connsiteX913" fmla="*/ 7804642 w 10529454"/>
              <a:gd name="connsiteY913" fmla="*/ 1719942 h 4415454"/>
              <a:gd name="connsiteX914" fmla="*/ 7804642 w 10529454"/>
              <a:gd name="connsiteY914" fmla="*/ 1719942 h 4415454"/>
              <a:gd name="connsiteX915" fmla="*/ 7178196 w 10529454"/>
              <a:gd name="connsiteY915" fmla="*/ 1890011 h 4415454"/>
              <a:gd name="connsiteX916" fmla="*/ 7149095 w 10529454"/>
              <a:gd name="connsiteY916" fmla="*/ 1880818 h 4415454"/>
              <a:gd name="connsiteX917" fmla="*/ 7169006 w 10529454"/>
              <a:gd name="connsiteY917" fmla="*/ 1890011 h 4415454"/>
              <a:gd name="connsiteX918" fmla="*/ 7139905 w 10529454"/>
              <a:gd name="connsiteY918" fmla="*/ 1899203 h 4415454"/>
              <a:gd name="connsiteX919" fmla="*/ 7110804 w 10529454"/>
              <a:gd name="connsiteY919" fmla="*/ 1899203 h 4415454"/>
              <a:gd name="connsiteX920" fmla="*/ 7063323 w 10529454"/>
              <a:gd name="connsiteY920" fmla="*/ 1919121 h 4415454"/>
              <a:gd name="connsiteX921" fmla="*/ 7063323 w 10529454"/>
              <a:gd name="connsiteY921" fmla="*/ 1919121 h 4415454"/>
              <a:gd name="connsiteX922" fmla="*/ 7025031 w 10529454"/>
              <a:gd name="connsiteY922" fmla="*/ 1928315 h 4415454"/>
              <a:gd name="connsiteX923" fmla="*/ 7025031 w 10529454"/>
              <a:gd name="connsiteY923" fmla="*/ 1928315 h 4415454"/>
              <a:gd name="connsiteX924" fmla="*/ 6988271 w 10529454"/>
              <a:gd name="connsiteY924" fmla="*/ 1937507 h 4415454"/>
              <a:gd name="connsiteX925" fmla="*/ 6940791 w 10529454"/>
              <a:gd name="connsiteY925" fmla="*/ 1937507 h 4415454"/>
              <a:gd name="connsiteX926" fmla="*/ 6902499 w 10529454"/>
              <a:gd name="connsiteY926" fmla="*/ 1946700 h 4415454"/>
              <a:gd name="connsiteX927" fmla="*/ 6703384 w 10529454"/>
              <a:gd name="connsiteY927" fmla="*/ 2004921 h 4415454"/>
              <a:gd name="connsiteX928" fmla="*/ 6669431 w 10529454"/>
              <a:gd name="connsiteY928" fmla="*/ 2010840 h 4415454"/>
              <a:gd name="connsiteX929" fmla="*/ 6665523 w 10529454"/>
              <a:gd name="connsiteY929" fmla="*/ 2010380 h 4415454"/>
              <a:gd name="connsiteX930" fmla="*/ 6660190 w 10529454"/>
              <a:gd name="connsiteY930" fmla="*/ 2012450 h 4415454"/>
              <a:gd name="connsiteX931" fmla="*/ 6501206 w 10529454"/>
              <a:gd name="connsiteY931" fmla="*/ 2040161 h 4415454"/>
              <a:gd name="connsiteX932" fmla="*/ 6312812 w 10529454"/>
              <a:gd name="connsiteY932" fmla="*/ 2089190 h 4415454"/>
              <a:gd name="connsiteX933" fmla="*/ 6266863 w 10529454"/>
              <a:gd name="connsiteY933" fmla="*/ 2098383 h 4415454"/>
              <a:gd name="connsiteX934" fmla="*/ 6228571 w 10529454"/>
              <a:gd name="connsiteY934" fmla="*/ 2109108 h 4415454"/>
              <a:gd name="connsiteX935" fmla="*/ 6181090 w 10529454"/>
              <a:gd name="connsiteY935" fmla="*/ 2118300 h 4415454"/>
              <a:gd name="connsiteX936" fmla="*/ 6181090 w 10529454"/>
              <a:gd name="connsiteY936" fmla="*/ 2127494 h 4415454"/>
              <a:gd name="connsiteX937" fmla="*/ 6038647 w 10529454"/>
              <a:gd name="connsiteY937" fmla="*/ 2156603 h 4415454"/>
              <a:gd name="connsiteX938" fmla="*/ 5876291 w 10529454"/>
              <a:gd name="connsiteY938" fmla="*/ 2165797 h 4415454"/>
              <a:gd name="connsiteX939" fmla="*/ 4680071 w 10529454"/>
              <a:gd name="connsiteY939" fmla="*/ 2355783 h 4415454"/>
              <a:gd name="connsiteX940" fmla="*/ 2886506 w 10529454"/>
              <a:gd name="connsiteY940" fmla="*/ 2564156 h 4415454"/>
              <a:gd name="connsiteX941" fmla="*/ 2325920 w 10529454"/>
              <a:gd name="connsiteY941" fmla="*/ 2584073 h 4415454"/>
              <a:gd name="connsiteX942" fmla="*/ 2358874 w 10529454"/>
              <a:gd name="connsiteY942" fmla="*/ 2584073 h 4415454"/>
              <a:gd name="connsiteX943" fmla="*/ 2629188 w 10529454"/>
              <a:gd name="connsiteY943" fmla="*/ 2584073 h 4415454"/>
              <a:gd name="connsiteX944" fmla="*/ 4442664 w 10529454"/>
              <a:gd name="connsiteY944" fmla="*/ 2412473 h 4415454"/>
              <a:gd name="connsiteX945" fmla="*/ 5602126 w 10529454"/>
              <a:gd name="connsiteY945" fmla="*/ 2231680 h 4415454"/>
              <a:gd name="connsiteX946" fmla="*/ 5364719 w 10529454"/>
              <a:gd name="connsiteY946" fmla="*/ 2288368 h 4415454"/>
              <a:gd name="connsiteX947" fmla="*/ 4462576 w 10529454"/>
              <a:gd name="connsiteY947" fmla="*/ 2412473 h 4415454"/>
              <a:gd name="connsiteX948" fmla="*/ 2990657 w 10529454"/>
              <a:gd name="connsiteY948" fmla="*/ 2593266 h 4415454"/>
              <a:gd name="connsiteX949" fmla="*/ 2809922 w 10529454"/>
              <a:gd name="connsiteY949" fmla="*/ 2602459 h 4415454"/>
              <a:gd name="connsiteX950" fmla="*/ 2534226 w 10529454"/>
              <a:gd name="connsiteY950" fmla="*/ 2620845 h 4415454"/>
              <a:gd name="connsiteX951" fmla="*/ 2771632 w 10529454"/>
              <a:gd name="connsiteY951" fmla="*/ 2611653 h 4415454"/>
              <a:gd name="connsiteX952" fmla="*/ 3892801 w 10529454"/>
              <a:gd name="connsiteY952" fmla="*/ 2527384 h 4415454"/>
              <a:gd name="connsiteX953" fmla="*/ 5439771 w 10529454"/>
              <a:gd name="connsiteY953" fmla="*/ 2308287 h 4415454"/>
              <a:gd name="connsiteX954" fmla="*/ 6911689 w 10529454"/>
              <a:gd name="connsiteY954" fmla="*/ 2014115 h 4415454"/>
              <a:gd name="connsiteX955" fmla="*/ 9703892 w 10529454"/>
              <a:gd name="connsiteY955" fmla="*/ 1263361 h 4415454"/>
              <a:gd name="connsiteX956" fmla="*/ 9932108 w 10529454"/>
              <a:gd name="connsiteY956" fmla="*/ 1225058 h 4415454"/>
              <a:gd name="connsiteX957" fmla="*/ 9873906 w 10529454"/>
              <a:gd name="connsiteY957" fmla="*/ 1272555 h 4415454"/>
              <a:gd name="connsiteX958" fmla="*/ 9247459 w 10529454"/>
              <a:gd name="connsiteY958" fmla="*/ 1471734 h 4415454"/>
              <a:gd name="connsiteX959" fmla="*/ 9152496 w 10529454"/>
              <a:gd name="connsiteY959" fmla="*/ 1510038 h 4415454"/>
              <a:gd name="connsiteX960" fmla="*/ 9342421 w 10529454"/>
              <a:gd name="connsiteY960" fmla="*/ 1482459 h 4415454"/>
              <a:gd name="connsiteX961" fmla="*/ 9674791 w 10529454"/>
              <a:gd name="connsiteY961" fmla="*/ 1376741 h 4415454"/>
              <a:gd name="connsiteX962" fmla="*/ 9846336 w 10529454"/>
              <a:gd name="connsiteY962" fmla="*/ 1339969 h 4415454"/>
              <a:gd name="connsiteX963" fmla="*/ 9846336 w 10529454"/>
              <a:gd name="connsiteY963" fmla="*/ 1376741 h 4415454"/>
              <a:gd name="connsiteX964" fmla="*/ 9912197 w 10529454"/>
              <a:gd name="connsiteY964" fmla="*/ 1396658 h 4415454"/>
              <a:gd name="connsiteX965" fmla="*/ 9760565 w 10529454"/>
              <a:gd name="connsiteY965" fmla="*/ 1434962 h 4415454"/>
              <a:gd name="connsiteX966" fmla="*/ 9627308 w 10529454"/>
              <a:gd name="connsiteY966" fmla="*/ 1482459 h 4415454"/>
              <a:gd name="connsiteX967" fmla="*/ 9627308 w 10529454"/>
              <a:gd name="connsiteY967" fmla="*/ 1482459 h 4415454"/>
              <a:gd name="connsiteX968" fmla="*/ 10111312 w 10529454"/>
              <a:gd name="connsiteY968" fmla="*/ 1367548 h 4415454"/>
              <a:gd name="connsiteX969" fmla="*/ 10007159 w 10529454"/>
              <a:gd name="connsiteY969" fmla="*/ 1415045 h 4415454"/>
              <a:gd name="connsiteX970" fmla="*/ 9903007 w 10529454"/>
              <a:gd name="connsiteY970" fmla="*/ 1462541 h 4415454"/>
              <a:gd name="connsiteX971" fmla="*/ 10073021 w 10529454"/>
              <a:gd name="connsiteY971" fmla="*/ 1471734 h 4415454"/>
              <a:gd name="connsiteX972" fmla="*/ 9997969 w 10529454"/>
              <a:gd name="connsiteY972" fmla="*/ 1519230 h 4415454"/>
              <a:gd name="connsiteX973" fmla="*/ 9941298 w 10529454"/>
              <a:gd name="connsiteY973" fmla="*/ 1557534 h 4415454"/>
              <a:gd name="connsiteX974" fmla="*/ 10025538 w 10529454"/>
              <a:gd name="connsiteY974" fmla="*/ 1577452 h 4415454"/>
              <a:gd name="connsiteX975" fmla="*/ 9864716 w 10529454"/>
              <a:gd name="connsiteY975" fmla="*/ 1624949 h 4415454"/>
              <a:gd name="connsiteX976" fmla="*/ 9988779 w 10529454"/>
              <a:gd name="connsiteY976" fmla="*/ 1624949 h 4415454"/>
              <a:gd name="connsiteX977" fmla="*/ 9979590 w 10529454"/>
              <a:gd name="connsiteY977" fmla="*/ 1652527 h 4415454"/>
              <a:gd name="connsiteX978" fmla="*/ 9835614 w 10529454"/>
              <a:gd name="connsiteY978" fmla="*/ 1690831 h 4415454"/>
              <a:gd name="connsiteX979" fmla="*/ 9808044 w 10529454"/>
              <a:gd name="connsiteY979" fmla="*/ 1729135 h 4415454"/>
              <a:gd name="connsiteX980" fmla="*/ 9751374 w 10529454"/>
              <a:gd name="connsiteY980" fmla="*/ 1756714 h 4415454"/>
              <a:gd name="connsiteX981" fmla="*/ 9912197 w 10529454"/>
              <a:gd name="connsiteY981" fmla="*/ 1719942 h 4415454"/>
              <a:gd name="connsiteX982" fmla="*/ 9760565 w 10529454"/>
              <a:gd name="connsiteY982" fmla="*/ 1776631 h 4415454"/>
              <a:gd name="connsiteX983" fmla="*/ 8810939 w 10529454"/>
              <a:gd name="connsiteY983" fmla="*/ 2061612 h 4415454"/>
              <a:gd name="connsiteX984" fmla="*/ 8734356 w 10529454"/>
              <a:gd name="connsiteY984" fmla="*/ 2098383 h 4415454"/>
              <a:gd name="connsiteX985" fmla="*/ 8858419 w 10529454"/>
              <a:gd name="connsiteY985" fmla="*/ 2098383 h 4415454"/>
              <a:gd name="connsiteX986" fmla="*/ 8383606 w 10529454"/>
              <a:gd name="connsiteY986" fmla="*/ 2242404 h 4415454"/>
              <a:gd name="connsiteX987" fmla="*/ 8279454 w 10529454"/>
              <a:gd name="connsiteY987" fmla="*/ 2279177 h 4415454"/>
              <a:gd name="connsiteX988" fmla="*/ 8279454 w 10529454"/>
              <a:gd name="connsiteY988" fmla="*/ 2279177 h 4415454"/>
              <a:gd name="connsiteX989" fmla="*/ 8383606 w 10529454"/>
              <a:gd name="connsiteY989" fmla="*/ 2242404 h 4415454"/>
              <a:gd name="connsiteX990" fmla="*/ 9494056 w 10529454"/>
              <a:gd name="connsiteY990" fmla="*/ 1957424 h 4415454"/>
              <a:gd name="connsiteX991" fmla="*/ 9855525 w 10529454"/>
              <a:gd name="connsiteY991" fmla="*/ 1880818 h 4415454"/>
              <a:gd name="connsiteX992" fmla="*/ 9835614 w 10529454"/>
              <a:gd name="connsiteY992" fmla="*/ 1899203 h 4415454"/>
              <a:gd name="connsiteX993" fmla="*/ 10092932 w 10529454"/>
              <a:gd name="connsiteY993" fmla="*/ 1890011 h 4415454"/>
              <a:gd name="connsiteX994" fmla="*/ 9979590 w 10529454"/>
              <a:gd name="connsiteY994" fmla="*/ 1919121 h 4415454"/>
              <a:gd name="connsiteX995" fmla="*/ 9968868 w 10529454"/>
              <a:gd name="connsiteY995" fmla="*/ 1975811 h 4415454"/>
              <a:gd name="connsiteX996" fmla="*/ 9817234 w 10529454"/>
              <a:gd name="connsiteY996" fmla="*/ 2032500 h 4415454"/>
              <a:gd name="connsiteX997" fmla="*/ 9912197 w 10529454"/>
              <a:gd name="connsiteY997" fmla="*/ 2023308 h 4415454"/>
              <a:gd name="connsiteX998" fmla="*/ 9751374 w 10529454"/>
              <a:gd name="connsiteY998" fmla="*/ 2061612 h 4415454"/>
              <a:gd name="connsiteX999" fmla="*/ 9627308 w 10529454"/>
              <a:gd name="connsiteY999" fmla="*/ 2118300 h 4415454"/>
              <a:gd name="connsiteX1000" fmla="*/ 9276561 w 10529454"/>
              <a:gd name="connsiteY1000" fmla="*/ 2222487 h 4415454"/>
              <a:gd name="connsiteX1001" fmla="*/ 9181598 w 10529454"/>
              <a:gd name="connsiteY1001" fmla="*/ 2269983 h 4415454"/>
              <a:gd name="connsiteX1002" fmla="*/ 9446574 w 10529454"/>
              <a:gd name="connsiteY1002" fmla="*/ 2194908 h 4415454"/>
              <a:gd name="connsiteX1003" fmla="*/ 9760565 w 10529454"/>
              <a:gd name="connsiteY1003" fmla="*/ 2127494 h 4415454"/>
              <a:gd name="connsiteX1004" fmla="*/ 9959678 w 10529454"/>
              <a:gd name="connsiteY1004" fmla="*/ 2079997 h 4415454"/>
              <a:gd name="connsiteX1005" fmla="*/ 10049431 w 10529454"/>
              <a:gd name="connsiteY1005" fmla="*/ 2107857 h 4415454"/>
              <a:gd name="connsiteX1006" fmla="*/ 10053394 w 10529454"/>
              <a:gd name="connsiteY1006" fmla="*/ 2108809 h 4415454"/>
              <a:gd name="connsiteX1007" fmla="*/ 10051459 w 10529454"/>
              <a:gd name="connsiteY1007" fmla="*/ 2112148 h 4415454"/>
              <a:gd name="connsiteX1008" fmla="*/ 10016348 w 10529454"/>
              <a:gd name="connsiteY1008" fmla="*/ 2165797 h 4415454"/>
              <a:gd name="connsiteX1009" fmla="*/ 9921386 w 10529454"/>
              <a:gd name="connsiteY1009" fmla="*/ 2184183 h 4415454"/>
              <a:gd name="connsiteX1010" fmla="*/ 9864716 w 10529454"/>
              <a:gd name="connsiteY1010" fmla="*/ 2231680 h 4415454"/>
              <a:gd name="connsiteX1011" fmla="*/ 9789665 w 10529454"/>
              <a:gd name="connsiteY1011" fmla="*/ 2251597 h 4415454"/>
              <a:gd name="connsiteX1012" fmla="*/ 9552259 w 10529454"/>
              <a:gd name="connsiteY1012" fmla="*/ 2355783 h 4415454"/>
              <a:gd name="connsiteX1013" fmla="*/ 9484866 w 10529454"/>
              <a:gd name="connsiteY1013" fmla="*/ 2374169 h 4415454"/>
              <a:gd name="connsiteX1014" fmla="*/ 9446574 w 10529454"/>
              <a:gd name="connsiteY1014" fmla="*/ 2384894 h 4415454"/>
              <a:gd name="connsiteX1015" fmla="*/ 9446574 w 10529454"/>
              <a:gd name="connsiteY1015" fmla="*/ 2384894 h 4415454"/>
              <a:gd name="connsiteX1016" fmla="*/ 9484866 w 10529454"/>
              <a:gd name="connsiteY1016" fmla="*/ 2374169 h 4415454"/>
              <a:gd name="connsiteX1017" fmla="*/ 9552259 w 10529454"/>
              <a:gd name="connsiteY1017" fmla="*/ 2355783 h 4415454"/>
              <a:gd name="connsiteX1018" fmla="*/ 9997969 w 10529454"/>
              <a:gd name="connsiteY1018" fmla="*/ 2308287 h 4415454"/>
              <a:gd name="connsiteX1019" fmla="*/ 10083742 w 10529454"/>
              <a:gd name="connsiteY1019" fmla="*/ 2299094 h 4415454"/>
              <a:gd name="connsiteX1020" fmla="*/ 9997969 w 10529454"/>
              <a:gd name="connsiteY1020" fmla="*/ 2308287 h 4415454"/>
              <a:gd name="connsiteX1021" fmla="*/ 10122033 w 10529454"/>
              <a:gd name="connsiteY1021" fmla="*/ 2299094 h 4415454"/>
              <a:gd name="connsiteX1022" fmla="*/ 10025538 w 10529454"/>
              <a:gd name="connsiteY1022" fmla="*/ 2326673 h 4415454"/>
              <a:gd name="connsiteX1023" fmla="*/ 9769754 w 10529454"/>
              <a:gd name="connsiteY1023" fmla="*/ 2394087 h 4415454"/>
              <a:gd name="connsiteX1024" fmla="*/ 9941298 w 10529454"/>
              <a:gd name="connsiteY1024" fmla="*/ 2374169 h 4415454"/>
              <a:gd name="connsiteX1025" fmla="*/ 9988779 w 10529454"/>
              <a:gd name="connsiteY1025" fmla="*/ 2374169 h 4415454"/>
              <a:gd name="connsiteX1026" fmla="*/ 9883096 w 10529454"/>
              <a:gd name="connsiteY1026" fmla="*/ 2394087 h 4415454"/>
              <a:gd name="connsiteX1027" fmla="*/ 9656411 w 10529454"/>
              <a:gd name="connsiteY1027" fmla="*/ 2478356 h 4415454"/>
              <a:gd name="connsiteX1028" fmla="*/ 9665601 w 10529454"/>
              <a:gd name="connsiteY1028" fmla="*/ 2498273 h 4415454"/>
              <a:gd name="connsiteX1029" fmla="*/ 9656411 w 10529454"/>
              <a:gd name="connsiteY1029" fmla="*/ 2489081 h 4415454"/>
              <a:gd name="connsiteX1030" fmla="*/ 9665601 w 10529454"/>
              <a:gd name="connsiteY1030" fmla="*/ 2498273 h 4415454"/>
              <a:gd name="connsiteX1031" fmla="*/ 9808044 w 10529454"/>
              <a:gd name="connsiteY1031" fmla="*/ 2498273 h 4415454"/>
              <a:gd name="connsiteX1032" fmla="*/ 9636499 w 10529454"/>
              <a:gd name="connsiteY1032" fmla="*/ 2564156 h 4415454"/>
              <a:gd name="connsiteX1033" fmla="*/ 9437384 w 10529454"/>
              <a:gd name="connsiteY1033" fmla="*/ 2659149 h 4415454"/>
              <a:gd name="connsiteX1034" fmla="*/ 9437384 w 10529454"/>
              <a:gd name="connsiteY1034" fmla="*/ 2659149 h 4415454"/>
              <a:gd name="connsiteX1035" fmla="*/ 9618119 w 10529454"/>
              <a:gd name="connsiteY1035" fmla="*/ 2631570 h 4415454"/>
              <a:gd name="connsiteX1036" fmla="*/ 9380714 w 10529454"/>
              <a:gd name="connsiteY1036" fmla="*/ 2717370 h 4415454"/>
              <a:gd name="connsiteX1037" fmla="*/ 9380714 w 10529454"/>
              <a:gd name="connsiteY1037" fmla="*/ 2717370 h 4415454"/>
              <a:gd name="connsiteX1038" fmla="*/ 9645689 w 10529454"/>
              <a:gd name="connsiteY1038" fmla="*/ 2649956 h 4415454"/>
              <a:gd name="connsiteX1039" fmla="*/ 9608930 w 10529454"/>
              <a:gd name="connsiteY1039" fmla="*/ 2697453 h 4415454"/>
              <a:gd name="connsiteX1040" fmla="*/ 9199979 w 10529454"/>
              <a:gd name="connsiteY1040" fmla="*/ 2810832 h 4415454"/>
              <a:gd name="connsiteX1041" fmla="*/ 9224316 w 10529454"/>
              <a:gd name="connsiteY1041" fmla="*/ 2835610 h 4415454"/>
              <a:gd name="connsiteX1042" fmla="*/ 9232899 w 10529454"/>
              <a:gd name="connsiteY1042" fmla="*/ 2833990 h 4415454"/>
              <a:gd name="connsiteX1043" fmla="*/ 9214793 w 10529454"/>
              <a:gd name="connsiteY1043" fmla="*/ 2844922 h 4415454"/>
              <a:gd name="connsiteX1044" fmla="*/ 9086636 w 10529454"/>
              <a:gd name="connsiteY1044" fmla="*/ 2896632 h 4415454"/>
              <a:gd name="connsiteX1045" fmla="*/ 8591912 w 10529454"/>
              <a:gd name="connsiteY1045" fmla="*/ 3039122 h 4415454"/>
              <a:gd name="connsiteX1046" fmla="*/ 6902499 w 10529454"/>
              <a:gd name="connsiteY1046" fmla="*/ 3495702 h 4415454"/>
              <a:gd name="connsiteX1047" fmla="*/ 6493547 w 10529454"/>
              <a:gd name="connsiteY1047" fmla="*/ 3570776 h 4415454"/>
              <a:gd name="connsiteX1048" fmla="*/ 5677176 w 10529454"/>
              <a:gd name="connsiteY1048" fmla="*/ 3742377 h 4415454"/>
              <a:gd name="connsiteX1049" fmla="*/ 4813324 w 10529454"/>
              <a:gd name="connsiteY1049" fmla="*/ 3846564 h 4415454"/>
              <a:gd name="connsiteX1050" fmla="*/ 3949473 w 10529454"/>
              <a:gd name="connsiteY1050" fmla="*/ 3949217 h 4415454"/>
              <a:gd name="connsiteX1051" fmla="*/ 3076430 w 10529454"/>
              <a:gd name="connsiteY1051" fmla="*/ 4054936 h 4415454"/>
              <a:gd name="connsiteX1052" fmla="*/ 1466830 w 10529454"/>
              <a:gd name="connsiteY1052" fmla="*/ 4098243 h 4415454"/>
              <a:gd name="connsiteX1053" fmla="*/ 892293 w 10529454"/>
              <a:gd name="connsiteY1053" fmla="*/ 4082514 h 4415454"/>
              <a:gd name="connsiteX1054" fmla="*/ 598214 w 10529454"/>
              <a:gd name="connsiteY1054" fmla="*/ 4054936 h 4415454"/>
              <a:gd name="connsiteX1055" fmla="*/ 189264 w 10529454"/>
              <a:gd name="connsiteY1055" fmla="*/ 4007440 h 4415454"/>
              <a:gd name="connsiteX1056" fmla="*/ 123402 w 10529454"/>
              <a:gd name="connsiteY1056" fmla="*/ 3958411 h 4415454"/>
              <a:gd name="connsiteX1057" fmla="*/ 94301 w 10529454"/>
              <a:gd name="connsiteY1057" fmla="*/ 3930832 h 4415454"/>
              <a:gd name="connsiteX1058" fmla="*/ 408291 w 10529454"/>
              <a:gd name="connsiteY1058" fmla="*/ 3978328 h 4415454"/>
              <a:gd name="connsiteX1059" fmla="*/ 768229 w 10529454"/>
              <a:gd name="connsiteY1059" fmla="*/ 4007440 h 4415454"/>
              <a:gd name="connsiteX1060" fmla="*/ 2174286 w 10529454"/>
              <a:gd name="connsiteY1060" fmla="*/ 4007440 h 4415454"/>
              <a:gd name="connsiteX1061" fmla="*/ 2316730 w 10529454"/>
              <a:gd name="connsiteY1061" fmla="*/ 3996714 h 4415454"/>
              <a:gd name="connsiteX1062" fmla="*/ 1936881 w 10529454"/>
              <a:gd name="connsiteY1062" fmla="*/ 3996714 h 4415454"/>
              <a:gd name="connsiteX1063" fmla="*/ 1584601 w 10529454"/>
              <a:gd name="connsiteY1063" fmla="*/ 3987521 h 4415454"/>
              <a:gd name="connsiteX1064" fmla="*/ 1062307 w 10529454"/>
              <a:gd name="connsiteY1064" fmla="*/ 3987521 h 4415454"/>
              <a:gd name="connsiteX1065" fmla="*/ 245935 w 10529454"/>
              <a:gd name="connsiteY1065" fmla="*/ 3883335 h 4415454"/>
              <a:gd name="connsiteX1066" fmla="*/ 112681 w 10529454"/>
              <a:gd name="connsiteY1066" fmla="*/ 3818985 h 4415454"/>
              <a:gd name="connsiteX1067" fmla="*/ 189264 w 10529454"/>
              <a:gd name="connsiteY1067" fmla="*/ 3780681 h 4415454"/>
              <a:gd name="connsiteX1068" fmla="*/ 28440 w 10529454"/>
              <a:gd name="connsiteY1068" fmla="*/ 3742377 h 4415454"/>
              <a:gd name="connsiteX1069" fmla="*/ 75922 w 10529454"/>
              <a:gd name="connsiteY1069" fmla="*/ 3713267 h 4415454"/>
              <a:gd name="connsiteX1070" fmla="*/ 85112 w 10529454"/>
              <a:gd name="connsiteY1070" fmla="*/ 3694881 h 4415454"/>
              <a:gd name="connsiteX1071" fmla="*/ 46820 w 10529454"/>
              <a:gd name="connsiteY1071" fmla="*/ 3665770 h 4415454"/>
              <a:gd name="connsiteX1072" fmla="*/ 189264 w 10529454"/>
              <a:gd name="connsiteY1072" fmla="*/ 3685688 h 4415454"/>
              <a:gd name="connsiteX1073" fmla="*/ 255125 w 10529454"/>
              <a:gd name="connsiteY1073" fmla="*/ 3628999 h 4415454"/>
              <a:gd name="connsiteX1074" fmla="*/ 388379 w 10529454"/>
              <a:gd name="connsiteY1074" fmla="*/ 3628999 h 4415454"/>
              <a:gd name="connsiteX1075" fmla="*/ 207643 w 10529454"/>
              <a:gd name="connsiteY1075" fmla="*/ 3590695 h 4415454"/>
              <a:gd name="connsiteX1076" fmla="*/ 132592 w 10529454"/>
              <a:gd name="connsiteY1076" fmla="*/ 3514087 h 4415454"/>
              <a:gd name="connsiteX1077" fmla="*/ 65200 w 10529454"/>
              <a:gd name="connsiteY1077" fmla="*/ 3466591 h 4415454"/>
              <a:gd name="connsiteX1078" fmla="*/ 255125 w 10529454"/>
              <a:gd name="connsiteY1078" fmla="*/ 3448205 h 4415454"/>
              <a:gd name="connsiteX1079" fmla="*/ 150972 w 10529454"/>
              <a:gd name="connsiteY1079" fmla="*/ 3419094 h 4415454"/>
              <a:gd name="connsiteX1080" fmla="*/ 123402 w 10529454"/>
              <a:gd name="connsiteY1080" fmla="*/ 3333294 h 4415454"/>
              <a:gd name="connsiteX1081" fmla="*/ 189264 w 10529454"/>
              <a:gd name="connsiteY1081" fmla="*/ 3229108 h 4415454"/>
              <a:gd name="connsiteX1082" fmla="*/ 302606 w 10529454"/>
              <a:gd name="connsiteY1082" fmla="*/ 3238301 h 4415454"/>
              <a:gd name="connsiteX1083" fmla="*/ 331707 w 10529454"/>
              <a:gd name="connsiteY1083" fmla="*/ 3181611 h 4415454"/>
              <a:gd name="connsiteX1084" fmla="*/ 729938 w 10529454"/>
              <a:gd name="connsiteY1084" fmla="*/ 3229108 h 4415454"/>
              <a:gd name="connsiteX1085" fmla="*/ 872381 w 10529454"/>
              <a:gd name="connsiteY1085" fmla="*/ 3219915 h 4415454"/>
              <a:gd name="connsiteX1086" fmla="*/ 408291 w 10529454"/>
              <a:gd name="connsiteY1086" fmla="*/ 3163226 h 4415454"/>
              <a:gd name="connsiteX1087" fmla="*/ 265846 w 10529454"/>
              <a:gd name="connsiteY1087" fmla="*/ 3106536 h 4415454"/>
              <a:gd name="connsiteX1088" fmla="*/ 198453 w 10529454"/>
              <a:gd name="connsiteY1088" fmla="*/ 3059039 h 4415454"/>
              <a:gd name="connsiteX1089" fmla="*/ 245935 w 10529454"/>
              <a:gd name="connsiteY1089" fmla="*/ 3000817 h 4415454"/>
              <a:gd name="connsiteX1090" fmla="*/ 255125 w 10529454"/>
              <a:gd name="connsiteY1090" fmla="*/ 2953321 h 4415454"/>
              <a:gd name="connsiteX1091" fmla="*/ 207643 w 10529454"/>
              <a:gd name="connsiteY1091" fmla="*/ 2887438 h 4415454"/>
              <a:gd name="connsiteX1092" fmla="*/ 445050 w 10529454"/>
              <a:gd name="connsiteY1092" fmla="*/ 2907357 h 4415454"/>
              <a:gd name="connsiteX1093" fmla="*/ 408291 w 10529454"/>
              <a:gd name="connsiteY1093" fmla="*/ 2887438 h 4415454"/>
              <a:gd name="connsiteX1094" fmla="*/ 275036 w 10529454"/>
              <a:gd name="connsiteY1094" fmla="*/ 2839942 h 4415454"/>
              <a:gd name="connsiteX1095" fmla="*/ 207643 w 10529454"/>
              <a:gd name="connsiteY1095" fmla="*/ 2801638 h 4415454"/>
              <a:gd name="connsiteX1096" fmla="*/ 322517 w 10529454"/>
              <a:gd name="connsiteY1096" fmla="*/ 2792445 h 4415454"/>
              <a:gd name="connsiteX1097" fmla="*/ 255125 w 10529454"/>
              <a:gd name="connsiteY1097" fmla="*/ 2726563 h 4415454"/>
              <a:gd name="connsiteX1098" fmla="*/ 388379 w 10529454"/>
              <a:gd name="connsiteY1098" fmla="*/ 2697453 h 4415454"/>
              <a:gd name="connsiteX1099" fmla="*/ 302606 w 10529454"/>
              <a:gd name="connsiteY1099" fmla="*/ 2620845 h 4415454"/>
              <a:gd name="connsiteX1100" fmla="*/ 521632 w 10529454"/>
              <a:gd name="connsiteY1100" fmla="*/ 2640763 h 4415454"/>
              <a:gd name="connsiteX1101" fmla="*/ 530822 w 10529454"/>
              <a:gd name="connsiteY1101" fmla="*/ 2640763 h 4415454"/>
              <a:gd name="connsiteX1102" fmla="*/ 521632 w 10529454"/>
              <a:gd name="connsiteY1102" fmla="*/ 2593266 h 4415454"/>
              <a:gd name="connsiteX1103" fmla="*/ 530822 w 10529454"/>
              <a:gd name="connsiteY1103" fmla="*/ 2640763 h 4415454"/>
              <a:gd name="connsiteX1104" fmla="*/ 521632 w 10529454"/>
              <a:gd name="connsiteY1104" fmla="*/ 2640763 h 4415454"/>
              <a:gd name="connsiteX1105" fmla="*/ 503252 w 10529454"/>
              <a:gd name="connsiteY1105" fmla="*/ 2574881 h 4415454"/>
              <a:gd name="connsiteX1106" fmla="*/ 521632 w 10529454"/>
              <a:gd name="connsiteY1106" fmla="*/ 2574881 h 4415454"/>
              <a:gd name="connsiteX1107" fmla="*/ 503252 w 10529454"/>
              <a:gd name="connsiteY1107" fmla="*/ 2574881 h 4415454"/>
              <a:gd name="connsiteX1108" fmla="*/ 331707 w 10529454"/>
              <a:gd name="connsiteY1108" fmla="*/ 2507466 h 4415454"/>
              <a:gd name="connsiteX1109" fmla="*/ 625785 w 10529454"/>
              <a:gd name="connsiteY1109" fmla="*/ 2564156 h 4415454"/>
              <a:gd name="connsiteX1110" fmla="*/ 854001 w 10529454"/>
              <a:gd name="connsiteY1110" fmla="*/ 2564156 h 4415454"/>
              <a:gd name="connsiteX1111" fmla="*/ 702367 w 10529454"/>
              <a:gd name="connsiteY1111" fmla="*/ 2545770 h 4415454"/>
              <a:gd name="connsiteX1112" fmla="*/ 331707 w 10529454"/>
              <a:gd name="connsiteY1112" fmla="*/ 2450777 h 4415454"/>
              <a:gd name="connsiteX1113" fmla="*/ 426670 w 10529454"/>
              <a:gd name="connsiteY1113" fmla="*/ 2459970 h 4415454"/>
              <a:gd name="connsiteX1114" fmla="*/ 616594 w 10529454"/>
              <a:gd name="connsiteY1114" fmla="*/ 2450777 h 4415454"/>
              <a:gd name="connsiteX1115" fmla="*/ 645696 w 10529454"/>
              <a:gd name="connsiteY1115" fmla="*/ 2430859 h 4415454"/>
              <a:gd name="connsiteX1116" fmla="*/ 939774 w 10529454"/>
              <a:gd name="connsiteY1116" fmla="*/ 2450777 h 4415454"/>
              <a:gd name="connsiteX1117" fmla="*/ 749848 w 10529454"/>
              <a:gd name="connsiteY1117" fmla="*/ 2430859 h 4415454"/>
              <a:gd name="connsiteX1118" fmla="*/ 607405 w 10529454"/>
              <a:gd name="connsiteY1118" fmla="*/ 2374169 h 4415454"/>
              <a:gd name="connsiteX1119" fmla="*/ 625785 w 10529454"/>
              <a:gd name="connsiteY1119" fmla="*/ 2355783 h 4415454"/>
              <a:gd name="connsiteX1120" fmla="*/ 369998 w 10529454"/>
              <a:gd name="connsiteY1120" fmla="*/ 2269983 h 4415454"/>
              <a:gd name="connsiteX1121" fmla="*/ 616594 w 10529454"/>
              <a:gd name="connsiteY1121" fmla="*/ 2251597 h 4415454"/>
              <a:gd name="connsiteX1122" fmla="*/ 844811 w 10529454"/>
              <a:gd name="connsiteY1122" fmla="*/ 2269983 h 4415454"/>
              <a:gd name="connsiteX1123" fmla="*/ 777418 w 10529454"/>
              <a:gd name="connsiteY1123" fmla="*/ 2231680 h 4415454"/>
              <a:gd name="connsiteX1124" fmla="*/ 616594 w 10529454"/>
              <a:gd name="connsiteY1124" fmla="*/ 2184183 h 4415454"/>
              <a:gd name="connsiteX1125" fmla="*/ 598214 w 10529454"/>
              <a:gd name="connsiteY1125" fmla="*/ 2156603 h 4415454"/>
              <a:gd name="connsiteX1126" fmla="*/ 408291 w 10529454"/>
              <a:gd name="connsiteY1126" fmla="*/ 2118300 h 4415454"/>
              <a:gd name="connsiteX1127" fmla="*/ 379189 w 10529454"/>
              <a:gd name="connsiteY1127" fmla="*/ 2070803 h 4415454"/>
              <a:gd name="connsiteX1128" fmla="*/ 598214 w 10529454"/>
              <a:gd name="connsiteY1128" fmla="*/ 2109108 h 4415454"/>
              <a:gd name="connsiteX1129" fmla="*/ 720748 w 10529454"/>
              <a:gd name="connsiteY1129" fmla="*/ 2079997 h 4415454"/>
              <a:gd name="connsiteX1130" fmla="*/ 598214 w 10529454"/>
              <a:gd name="connsiteY1130" fmla="*/ 2061612 h 4415454"/>
              <a:gd name="connsiteX1131" fmla="*/ 598214 w 10529454"/>
              <a:gd name="connsiteY1131" fmla="*/ 2014115 h 4415454"/>
              <a:gd name="connsiteX1132" fmla="*/ 455771 w 10529454"/>
              <a:gd name="connsiteY1132" fmla="*/ 1994197 h 4415454"/>
              <a:gd name="connsiteX1133" fmla="*/ 455771 w 10529454"/>
              <a:gd name="connsiteY1133" fmla="*/ 1919121 h 4415454"/>
              <a:gd name="connsiteX1134" fmla="*/ 587493 w 10529454"/>
              <a:gd name="connsiteY1134" fmla="*/ 1946700 h 4415454"/>
              <a:gd name="connsiteX1135" fmla="*/ 492532 w 10529454"/>
              <a:gd name="connsiteY1135" fmla="*/ 1880818 h 4415454"/>
              <a:gd name="connsiteX1136" fmla="*/ 664077 w 10529454"/>
              <a:gd name="connsiteY1136" fmla="*/ 1908396 h 4415454"/>
              <a:gd name="connsiteX1137" fmla="*/ 682456 w 10529454"/>
              <a:gd name="connsiteY1137" fmla="*/ 1890011 h 4415454"/>
              <a:gd name="connsiteX1138" fmla="*/ 682456 w 10529454"/>
              <a:gd name="connsiteY1138" fmla="*/ 1851707 h 4415454"/>
              <a:gd name="connsiteX1139" fmla="*/ 749848 w 10529454"/>
              <a:gd name="connsiteY1139" fmla="*/ 1814935 h 4415454"/>
              <a:gd name="connsiteX1140" fmla="*/ 892293 w 10529454"/>
              <a:gd name="connsiteY1140" fmla="*/ 1833321 h 4415454"/>
              <a:gd name="connsiteX1141" fmla="*/ 892293 w 10529454"/>
              <a:gd name="connsiteY1141" fmla="*/ 1833321 h 4415454"/>
              <a:gd name="connsiteX1142" fmla="*/ 749848 w 10529454"/>
              <a:gd name="connsiteY1142" fmla="*/ 1814935 h 4415454"/>
              <a:gd name="connsiteX1143" fmla="*/ 530822 w 10529454"/>
              <a:gd name="connsiteY1143" fmla="*/ 1729135 h 4415454"/>
              <a:gd name="connsiteX1144" fmla="*/ 598214 w 10529454"/>
              <a:gd name="connsiteY1144" fmla="*/ 1738327 h 4415454"/>
              <a:gd name="connsiteX1145" fmla="*/ 578304 w 10529454"/>
              <a:gd name="connsiteY1145" fmla="*/ 1738327 h 4415454"/>
              <a:gd name="connsiteX1146" fmla="*/ 598214 w 10529454"/>
              <a:gd name="connsiteY1146" fmla="*/ 1738327 h 4415454"/>
              <a:gd name="connsiteX1147" fmla="*/ 673266 w 10529454"/>
              <a:gd name="connsiteY1147" fmla="*/ 1738327 h 4415454"/>
              <a:gd name="connsiteX1148" fmla="*/ 625785 w 10529454"/>
              <a:gd name="connsiteY1148" fmla="*/ 1700024 h 4415454"/>
              <a:gd name="connsiteX1149" fmla="*/ 569114 w 10529454"/>
              <a:gd name="connsiteY1149" fmla="*/ 1681639 h 4415454"/>
              <a:gd name="connsiteX1150" fmla="*/ 607405 w 10529454"/>
              <a:gd name="connsiteY1150" fmla="*/ 1643334 h 4415454"/>
              <a:gd name="connsiteX1151" fmla="*/ 654886 w 10529454"/>
              <a:gd name="connsiteY1151" fmla="*/ 1624949 h 4415454"/>
              <a:gd name="connsiteX1152" fmla="*/ 1034736 w 10529454"/>
              <a:gd name="connsiteY1152" fmla="*/ 1643334 h 4415454"/>
              <a:gd name="connsiteX1153" fmla="*/ 3313836 w 10529454"/>
              <a:gd name="connsiteY1153" fmla="*/ 1605030 h 4415454"/>
              <a:gd name="connsiteX1154" fmla="*/ 3388887 w 10529454"/>
              <a:gd name="connsiteY1154" fmla="*/ 1595838 h 4415454"/>
              <a:gd name="connsiteX1155" fmla="*/ 2999847 w 10529454"/>
              <a:gd name="connsiteY1155" fmla="*/ 1614224 h 4415454"/>
              <a:gd name="connsiteX1156" fmla="*/ 1537119 w 10529454"/>
              <a:gd name="connsiteY1156" fmla="*/ 1643334 h 4415454"/>
              <a:gd name="connsiteX1157" fmla="*/ 939774 w 10529454"/>
              <a:gd name="connsiteY1157" fmla="*/ 1595838 h 4415454"/>
              <a:gd name="connsiteX1158" fmla="*/ 768229 w 10529454"/>
              <a:gd name="connsiteY1158" fmla="*/ 1566727 h 4415454"/>
              <a:gd name="connsiteX1159" fmla="*/ 654886 w 10529454"/>
              <a:gd name="connsiteY1159" fmla="*/ 1491652 h 4415454"/>
              <a:gd name="connsiteX1160" fmla="*/ 1014824 w 10529454"/>
              <a:gd name="connsiteY1160" fmla="*/ 1519230 h 4415454"/>
              <a:gd name="connsiteX1161" fmla="*/ 2610808 w 10529454"/>
              <a:gd name="connsiteY1161" fmla="*/ 1529956 h 4415454"/>
              <a:gd name="connsiteX1162" fmla="*/ 5079832 w 10529454"/>
              <a:gd name="connsiteY1162" fmla="*/ 1254169 h 4415454"/>
              <a:gd name="connsiteX1163" fmla="*/ 5991165 w 10529454"/>
              <a:gd name="connsiteY1163" fmla="*/ 1111679 h 4415454"/>
              <a:gd name="connsiteX1164" fmla="*/ 9362334 w 10529454"/>
              <a:gd name="connsiteY1164" fmla="*/ 227629 h 4415454"/>
              <a:gd name="connsiteX1165" fmla="*/ 9979590 w 10529454"/>
              <a:gd name="connsiteY1165" fmla="*/ 46836 h 4415454"/>
              <a:gd name="connsiteX1166" fmla="*/ 10083742 w 10529454"/>
              <a:gd name="connsiteY1166" fmla="*/ 19257 h 4415454"/>
              <a:gd name="connsiteX1167" fmla="*/ 10130458 w 10529454"/>
              <a:gd name="connsiteY1167" fmla="*/ 1446 h 441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Lst>
            <a:rect l="l" t="t" r="r" b="b"/>
            <a:pathLst>
              <a:path w="10529454" h="4415454">
                <a:moveTo>
                  <a:pt x="428968" y="4326893"/>
                </a:moveTo>
                <a:cubicBezTo>
                  <a:pt x="435860" y="4329190"/>
                  <a:pt x="440455" y="4333787"/>
                  <a:pt x="435860" y="4338384"/>
                </a:cubicBezTo>
                <a:lnTo>
                  <a:pt x="408291" y="4329190"/>
                </a:lnTo>
                <a:cubicBezTo>
                  <a:pt x="412885" y="4324594"/>
                  <a:pt x="422075" y="4324594"/>
                  <a:pt x="428968" y="4326893"/>
                </a:cubicBezTo>
                <a:close/>
                <a:moveTo>
                  <a:pt x="366241" y="4221126"/>
                </a:moveTo>
                <a:lnTo>
                  <a:pt x="362204" y="4222096"/>
                </a:lnTo>
                <a:lnTo>
                  <a:pt x="355472" y="4223712"/>
                </a:lnTo>
                <a:cubicBezTo>
                  <a:pt x="352480" y="4224430"/>
                  <a:pt x="350087" y="4225005"/>
                  <a:pt x="350087" y="4225005"/>
                </a:cubicBezTo>
                <a:lnTo>
                  <a:pt x="362204" y="4222096"/>
                </a:lnTo>
                <a:lnTo>
                  <a:pt x="364447" y="4221557"/>
                </a:lnTo>
                <a:cubicBezTo>
                  <a:pt x="366840" y="4220982"/>
                  <a:pt x="368036" y="4220695"/>
                  <a:pt x="366241" y="4221126"/>
                </a:cubicBezTo>
                <a:close/>
                <a:moveTo>
                  <a:pt x="676712" y="4071024"/>
                </a:moveTo>
                <a:cubicBezTo>
                  <a:pt x="682456" y="4073321"/>
                  <a:pt x="687050" y="4077918"/>
                  <a:pt x="682456" y="4082514"/>
                </a:cubicBezTo>
                <a:lnTo>
                  <a:pt x="664077" y="4073322"/>
                </a:lnTo>
                <a:cubicBezTo>
                  <a:pt x="664077" y="4068725"/>
                  <a:pt x="670969" y="4068725"/>
                  <a:pt x="676712" y="4071024"/>
                </a:cubicBezTo>
                <a:close/>
                <a:moveTo>
                  <a:pt x="2405519" y="3982709"/>
                </a:moveTo>
                <a:cubicBezTo>
                  <a:pt x="2386421" y="3981872"/>
                  <a:pt x="2371104" y="3982925"/>
                  <a:pt x="2364212" y="3987521"/>
                </a:cubicBezTo>
                <a:cubicBezTo>
                  <a:pt x="2364212" y="3987521"/>
                  <a:pt x="2459844" y="4009068"/>
                  <a:pt x="2516060" y="4007559"/>
                </a:cubicBezTo>
                <a:cubicBezTo>
                  <a:pt x="2534800" y="4007057"/>
                  <a:pt x="2549158" y="4003991"/>
                  <a:pt x="2554137" y="3996714"/>
                </a:cubicBezTo>
                <a:cubicBezTo>
                  <a:pt x="2554137" y="4004758"/>
                  <a:pt x="2462812" y="3985224"/>
                  <a:pt x="2405519" y="3982709"/>
                </a:cubicBezTo>
                <a:close/>
                <a:moveTo>
                  <a:pt x="2629188" y="3978328"/>
                </a:moveTo>
                <a:cubicBezTo>
                  <a:pt x="2624592" y="3987521"/>
                  <a:pt x="2677051" y="3989820"/>
                  <a:pt x="2717448" y="3988671"/>
                </a:cubicBezTo>
                <a:cubicBezTo>
                  <a:pt x="2757847" y="3987521"/>
                  <a:pt x="2786182" y="3982925"/>
                  <a:pt x="2733340" y="3978328"/>
                </a:cubicBezTo>
                <a:cubicBezTo>
                  <a:pt x="2733340" y="3978328"/>
                  <a:pt x="2639909" y="3978328"/>
                  <a:pt x="2629188" y="3978328"/>
                </a:cubicBezTo>
                <a:close/>
                <a:moveTo>
                  <a:pt x="6209652" y="3952716"/>
                </a:moveTo>
                <a:lnTo>
                  <a:pt x="6214072" y="3953258"/>
                </a:lnTo>
                <a:cubicBezTo>
                  <a:pt x="6214805" y="3953347"/>
                  <a:pt x="6214511" y="3953312"/>
                  <a:pt x="6212753" y="3953096"/>
                </a:cubicBezTo>
                <a:close/>
                <a:moveTo>
                  <a:pt x="6203118" y="3951916"/>
                </a:moveTo>
                <a:lnTo>
                  <a:pt x="6209235" y="3952665"/>
                </a:lnTo>
                <a:lnTo>
                  <a:pt x="6209652" y="3952716"/>
                </a:lnTo>
                <a:close/>
                <a:moveTo>
                  <a:pt x="6191814" y="3950531"/>
                </a:moveTo>
                <a:lnTo>
                  <a:pt x="6202639" y="3951857"/>
                </a:lnTo>
                <a:lnTo>
                  <a:pt x="6203118" y="3951916"/>
                </a:lnTo>
                <a:close/>
                <a:moveTo>
                  <a:pt x="6181090" y="3949217"/>
                </a:moveTo>
                <a:cubicBezTo>
                  <a:pt x="6181090" y="3949217"/>
                  <a:pt x="6185781" y="3949792"/>
                  <a:pt x="6191644" y="3950510"/>
                </a:cubicBezTo>
                <a:lnTo>
                  <a:pt x="6191814" y="3950531"/>
                </a:lnTo>
                <a:close/>
                <a:moveTo>
                  <a:pt x="6086128" y="3949217"/>
                </a:moveTo>
                <a:cubicBezTo>
                  <a:pt x="6079236" y="3956112"/>
                  <a:pt x="6093021" y="3963869"/>
                  <a:pt x="6104221" y="3962792"/>
                </a:cubicBezTo>
                <a:cubicBezTo>
                  <a:pt x="6107954" y="3962432"/>
                  <a:pt x="6111400" y="3961092"/>
                  <a:pt x="6113698" y="3958411"/>
                </a:cubicBezTo>
                <a:close/>
                <a:moveTo>
                  <a:pt x="6332724" y="3912446"/>
                </a:moveTo>
                <a:cubicBezTo>
                  <a:pt x="6341913" y="3912446"/>
                  <a:pt x="6361825" y="3921639"/>
                  <a:pt x="6351104" y="3921639"/>
                </a:cubicBezTo>
                <a:cubicBezTo>
                  <a:pt x="6351104" y="3921639"/>
                  <a:pt x="6332724" y="3921639"/>
                  <a:pt x="6332724" y="3912446"/>
                </a:cubicBezTo>
                <a:close/>
                <a:moveTo>
                  <a:pt x="6399108" y="3900329"/>
                </a:moveTo>
                <a:lnTo>
                  <a:pt x="6409307" y="3901721"/>
                </a:lnTo>
                <a:cubicBezTo>
                  <a:pt x="6409307" y="3901721"/>
                  <a:pt x="6405095" y="3901146"/>
                  <a:pt x="6399830" y="3900428"/>
                </a:cubicBezTo>
                <a:close/>
                <a:moveTo>
                  <a:pt x="6379444" y="3897648"/>
                </a:moveTo>
                <a:cubicBezTo>
                  <a:pt x="6379987" y="3897722"/>
                  <a:pt x="6383047" y="3898139"/>
                  <a:pt x="6389958" y="3899081"/>
                </a:cubicBezTo>
                <a:lnTo>
                  <a:pt x="6399108" y="3900329"/>
                </a:lnTo>
                <a:lnTo>
                  <a:pt x="6384035" y="3898274"/>
                </a:lnTo>
                <a:cubicBezTo>
                  <a:pt x="6380876" y="3897843"/>
                  <a:pt x="6378901" y="3897574"/>
                  <a:pt x="6379444" y="3897648"/>
                </a:cubicBezTo>
                <a:close/>
                <a:moveTo>
                  <a:pt x="6456788" y="3892528"/>
                </a:moveTo>
                <a:cubicBezTo>
                  <a:pt x="6456788" y="3902487"/>
                  <a:pt x="6447215" y="3904785"/>
                  <a:pt x="6436493" y="3904594"/>
                </a:cubicBezTo>
                <a:cubicBezTo>
                  <a:pt x="6425772" y="3904402"/>
                  <a:pt x="6413901" y="3901721"/>
                  <a:pt x="6409307" y="3901721"/>
                </a:cubicBezTo>
                <a:cubicBezTo>
                  <a:pt x="6398585" y="3883335"/>
                  <a:pt x="6436876" y="3901721"/>
                  <a:pt x="6456788" y="3892528"/>
                </a:cubicBezTo>
                <a:close/>
                <a:moveTo>
                  <a:pt x="6541029" y="3874143"/>
                </a:moveTo>
                <a:cubicBezTo>
                  <a:pt x="6522649" y="3892528"/>
                  <a:pt x="6493547" y="3892528"/>
                  <a:pt x="6456788" y="3892528"/>
                </a:cubicBezTo>
                <a:cubicBezTo>
                  <a:pt x="6475167" y="3874143"/>
                  <a:pt x="6502737" y="3874143"/>
                  <a:pt x="6541029" y="3874143"/>
                </a:cubicBezTo>
                <a:close/>
                <a:moveTo>
                  <a:pt x="6588510" y="3864949"/>
                </a:moveTo>
                <a:cubicBezTo>
                  <a:pt x="6588510" y="3883335"/>
                  <a:pt x="6560940" y="3864949"/>
                  <a:pt x="6541029" y="3874143"/>
                </a:cubicBezTo>
                <a:cubicBezTo>
                  <a:pt x="6541029" y="3855756"/>
                  <a:pt x="6579320" y="3874143"/>
                  <a:pt x="6588510" y="3864949"/>
                </a:cubicBezTo>
                <a:close/>
                <a:moveTo>
                  <a:pt x="6626802" y="3855756"/>
                </a:moveTo>
                <a:cubicBezTo>
                  <a:pt x="6626802" y="3864949"/>
                  <a:pt x="6608422" y="3864949"/>
                  <a:pt x="6588510" y="3864949"/>
                </a:cubicBezTo>
                <a:cubicBezTo>
                  <a:pt x="6599232" y="3855756"/>
                  <a:pt x="6617612" y="3855756"/>
                  <a:pt x="6626802" y="3855756"/>
                </a:cubicBezTo>
                <a:close/>
                <a:moveTo>
                  <a:pt x="6674282" y="3846564"/>
                </a:moveTo>
                <a:cubicBezTo>
                  <a:pt x="6665093" y="3855756"/>
                  <a:pt x="6646713" y="3855756"/>
                  <a:pt x="6626802" y="3855756"/>
                </a:cubicBezTo>
                <a:cubicBezTo>
                  <a:pt x="6635991" y="3846564"/>
                  <a:pt x="6655902" y="3846564"/>
                  <a:pt x="6674282" y="3846564"/>
                </a:cubicBezTo>
                <a:close/>
                <a:moveTo>
                  <a:pt x="4134802" y="3844265"/>
                </a:moveTo>
                <a:cubicBezTo>
                  <a:pt x="4127910" y="3841967"/>
                  <a:pt x="4121016" y="3841967"/>
                  <a:pt x="4121016" y="3846564"/>
                </a:cubicBezTo>
                <a:cubicBezTo>
                  <a:pt x="4110295" y="3846564"/>
                  <a:pt x="4139396" y="3855756"/>
                  <a:pt x="4148586" y="3855756"/>
                </a:cubicBezTo>
                <a:cubicBezTo>
                  <a:pt x="4148586" y="3851160"/>
                  <a:pt x="4141694" y="3846564"/>
                  <a:pt x="4134802" y="3844265"/>
                </a:cubicBezTo>
                <a:close/>
                <a:moveTo>
                  <a:pt x="4183431" y="3831051"/>
                </a:moveTo>
                <a:cubicBezTo>
                  <a:pt x="4178262" y="3831051"/>
                  <a:pt x="4173094" y="3832775"/>
                  <a:pt x="4168498" y="3837371"/>
                </a:cubicBezTo>
                <a:lnTo>
                  <a:pt x="4214448" y="3846564"/>
                </a:lnTo>
                <a:cubicBezTo>
                  <a:pt x="4214448" y="3846564"/>
                  <a:pt x="4198940" y="3831051"/>
                  <a:pt x="4183431" y="3831051"/>
                </a:cubicBezTo>
                <a:close/>
                <a:moveTo>
                  <a:pt x="6760056" y="3828178"/>
                </a:moveTo>
                <a:cubicBezTo>
                  <a:pt x="6741676" y="3837371"/>
                  <a:pt x="6703384" y="3846564"/>
                  <a:pt x="6674282" y="3846564"/>
                </a:cubicBezTo>
                <a:cubicBezTo>
                  <a:pt x="6692662" y="3828178"/>
                  <a:pt x="6721764" y="3828178"/>
                  <a:pt x="6760056" y="3828178"/>
                </a:cubicBezTo>
                <a:close/>
                <a:moveTo>
                  <a:pt x="4293328" y="3825879"/>
                </a:moveTo>
                <a:cubicBezTo>
                  <a:pt x="4286435" y="3823582"/>
                  <a:pt x="4277245" y="3823582"/>
                  <a:pt x="4272651" y="3828178"/>
                </a:cubicBezTo>
                <a:lnTo>
                  <a:pt x="4300220" y="3837371"/>
                </a:lnTo>
                <a:cubicBezTo>
                  <a:pt x="4304816" y="3832775"/>
                  <a:pt x="4300220" y="3828178"/>
                  <a:pt x="4293328" y="3825879"/>
                </a:cubicBezTo>
                <a:close/>
                <a:moveTo>
                  <a:pt x="6776903" y="3816112"/>
                </a:moveTo>
                <a:cubicBezTo>
                  <a:pt x="6786477" y="3816303"/>
                  <a:pt x="6798347" y="3818985"/>
                  <a:pt x="6807536" y="3818985"/>
                </a:cubicBezTo>
                <a:cubicBezTo>
                  <a:pt x="6807536" y="3837371"/>
                  <a:pt x="6769245" y="3818985"/>
                  <a:pt x="6760056" y="3828178"/>
                </a:cubicBezTo>
                <a:cubicBezTo>
                  <a:pt x="6760056" y="3818219"/>
                  <a:pt x="6767331" y="3815920"/>
                  <a:pt x="6776903" y="3816112"/>
                </a:cubicBezTo>
                <a:close/>
                <a:moveTo>
                  <a:pt x="4344495" y="3814604"/>
                </a:moveTo>
                <a:cubicBezTo>
                  <a:pt x="4340905" y="3814963"/>
                  <a:pt x="4338511" y="3816303"/>
                  <a:pt x="4338511" y="3818985"/>
                </a:cubicBezTo>
                <a:cubicBezTo>
                  <a:pt x="4331619" y="3818985"/>
                  <a:pt x="4351436" y="3829327"/>
                  <a:pt x="4365650" y="3830620"/>
                </a:cubicBezTo>
                <a:cubicBezTo>
                  <a:pt x="4370389" y="3831051"/>
                  <a:pt x="4374505" y="3830476"/>
                  <a:pt x="4376803" y="3828178"/>
                </a:cubicBezTo>
                <a:cubicBezTo>
                  <a:pt x="4376803" y="3821283"/>
                  <a:pt x="4355264" y="3813527"/>
                  <a:pt x="4344495" y="3814604"/>
                </a:cubicBezTo>
                <a:close/>
                <a:moveTo>
                  <a:pt x="6822661" y="3806153"/>
                </a:moveTo>
                <a:cubicBezTo>
                  <a:pt x="6830894" y="3805962"/>
                  <a:pt x="6840467" y="3808260"/>
                  <a:pt x="6845827" y="3808260"/>
                </a:cubicBezTo>
                <a:cubicBezTo>
                  <a:pt x="6845827" y="3818985"/>
                  <a:pt x="6825916" y="3818985"/>
                  <a:pt x="6807536" y="3818985"/>
                </a:cubicBezTo>
                <a:cubicBezTo>
                  <a:pt x="6807536" y="3809026"/>
                  <a:pt x="6814429" y="3806345"/>
                  <a:pt x="6822661" y="3806153"/>
                </a:cubicBezTo>
                <a:close/>
                <a:moveTo>
                  <a:pt x="4439314" y="3804549"/>
                </a:moveTo>
                <a:cubicBezTo>
                  <a:pt x="4435867" y="3804812"/>
                  <a:pt x="4433474" y="3805961"/>
                  <a:pt x="4433474" y="3808260"/>
                </a:cubicBezTo>
                <a:cubicBezTo>
                  <a:pt x="4424284" y="3808260"/>
                  <a:pt x="4451853" y="3818985"/>
                  <a:pt x="4462576" y="3818985"/>
                </a:cubicBezTo>
                <a:cubicBezTo>
                  <a:pt x="4467171" y="3813622"/>
                  <a:pt x="4459895" y="3808643"/>
                  <a:pt x="4451471" y="3806153"/>
                </a:cubicBezTo>
                <a:cubicBezTo>
                  <a:pt x="4447259" y="3804908"/>
                  <a:pt x="4442760" y="3804286"/>
                  <a:pt x="4439314" y="3804549"/>
                </a:cubicBezTo>
                <a:close/>
                <a:moveTo>
                  <a:pt x="6865548" y="3796769"/>
                </a:moveTo>
                <a:cubicBezTo>
                  <a:pt x="6876078" y="3796769"/>
                  <a:pt x="6887948" y="3799067"/>
                  <a:pt x="6893309" y="3799067"/>
                </a:cubicBezTo>
                <a:cubicBezTo>
                  <a:pt x="6893309" y="3818985"/>
                  <a:pt x="6864207" y="3799067"/>
                  <a:pt x="6845827" y="3808260"/>
                </a:cubicBezTo>
                <a:cubicBezTo>
                  <a:pt x="6845827" y="3799067"/>
                  <a:pt x="6855017" y="3796769"/>
                  <a:pt x="6865548" y="3796769"/>
                </a:cubicBezTo>
                <a:close/>
                <a:moveTo>
                  <a:pt x="4516040" y="3792747"/>
                </a:moveTo>
                <a:cubicBezTo>
                  <a:pt x="4510727" y="3792747"/>
                  <a:pt x="4505462" y="3794470"/>
                  <a:pt x="4500867" y="3799067"/>
                </a:cubicBezTo>
                <a:lnTo>
                  <a:pt x="4548348" y="3808260"/>
                </a:lnTo>
                <a:cubicBezTo>
                  <a:pt x="4548348" y="3808260"/>
                  <a:pt x="4531978" y="3792747"/>
                  <a:pt x="4516040" y="3792747"/>
                </a:cubicBezTo>
                <a:close/>
                <a:moveTo>
                  <a:pt x="6911880" y="3787575"/>
                </a:moveTo>
                <a:cubicBezTo>
                  <a:pt x="6918964" y="3787576"/>
                  <a:pt x="6926240" y="3789874"/>
                  <a:pt x="6931601" y="3789874"/>
                </a:cubicBezTo>
                <a:cubicBezTo>
                  <a:pt x="6931601" y="3799067"/>
                  <a:pt x="6911689" y="3799067"/>
                  <a:pt x="6893309" y="3799067"/>
                </a:cubicBezTo>
                <a:cubicBezTo>
                  <a:pt x="6897903" y="3789874"/>
                  <a:pt x="6904797" y="3787575"/>
                  <a:pt x="6911880" y="3787575"/>
                </a:cubicBezTo>
                <a:close/>
                <a:moveTo>
                  <a:pt x="4582811" y="3787575"/>
                </a:moveTo>
                <a:cubicBezTo>
                  <a:pt x="4578215" y="3785278"/>
                  <a:pt x="4571323" y="3785278"/>
                  <a:pt x="4566728" y="3789874"/>
                </a:cubicBezTo>
                <a:lnTo>
                  <a:pt x="4585108" y="3799067"/>
                </a:lnTo>
                <a:cubicBezTo>
                  <a:pt x="4589703" y="3794470"/>
                  <a:pt x="4587405" y="3789874"/>
                  <a:pt x="4582811" y="3787575"/>
                </a:cubicBezTo>
                <a:close/>
                <a:moveTo>
                  <a:pt x="6951321" y="3778383"/>
                </a:moveTo>
                <a:cubicBezTo>
                  <a:pt x="6959553" y="3778383"/>
                  <a:pt x="6969126" y="3780681"/>
                  <a:pt x="6979082" y="3780681"/>
                </a:cubicBezTo>
                <a:cubicBezTo>
                  <a:pt x="6968360" y="3789874"/>
                  <a:pt x="6949981" y="3789874"/>
                  <a:pt x="6931601" y="3789874"/>
                </a:cubicBezTo>
                <a:cubicBezTo>
                  <a:pt x="6936195" y="3780681"/>
                  <a:pt x="6943088" y="3778383"/>
                  <a:pt x="6951321" y="3778383"/>
                </a:cubicBezTo>
                <a:close/>
                <a:moveTo>
                  <a:pt x="4730663" y="3767108"/>
                </a:moveTo>
                <a:cubicBezTo>
                  <a:pt x="4728796" y="3767466"/>
                  <a:pt x="4727552" y="3768808"/>
                  <a:pt x="4727552" y="3771489"/>
                </a:cubicBezTo>
                <a:cubicBezTo>
                  <a:pt x="4718362" y="3771489"/>
                  <a:pt x="4747463" y="3780681"/>
                  <a:pt x="4747463" y="3780681"/>
                </a:cubicBezTo>
                <a:cubicBezTo>
                  <a:pt x="4747463" y="3773786"/>
                  <a:pt x="4736264" y="3766030"/>
                  <a:pt x="4730663" y="3767108"/>
                </a:cubicBezTo>
                <a:close/>
                <a:moveTo>
                  <a:pt x="7070000" y="3762272"/>
                </a:moveTo>
                <a:cubicBezTo>
                  <a:pt x="7077419" y="3763947"/>
                  <a:pt x="7087806" y="3766294"/>
                  <a:pt x="7083353" y="3765288"/>
                </a:cubicBezTo>
                <a:close/>
                <a:moveTo>
                  <a:pt x="7063323" y="3760764"/>
                </a:moveTo>
                <a:cubicBezTo>
                  <a:pt x="7044943" y="3771489"/>
                  <a:pt x="7006651" y="3780681"/>
                  <a:pt x="6979082" y="3780681"/>
                </a:cubicBezTo>
                <a:cubicBezTo>
                  <a:pt x="6997461" y="3760764"/>
                  <a:pt x="7025031" y="3760764"/>
                  <a:pt x="7063323" y="3760764"/>
                </a:cubicBezTo>
                <a:close/>
                <a:moveTo>
                  <a:pt x="7115016" y="3740079"/>
                </a:moveTo>
                <a:cubicBezTo>
                  <a:pt x="7121142" y="3742377"/>
                  <a:pt x="7126120" y="3746975"/>
                  <a:pt x="7121525" y="3751571"/>
                </a:cubicBezTo>
                <a:lnTo>
                  <a:pt x="7101614" y="3742377"/>
                </a:lnTo>
                <a:cubicBezTo>
                  <a:pt x="7101614" y="3737781"/>
                  <a:pt x="7108889" y="3737781"/>
                  <a:pt x="7115016" y="3740079"/>
                </a:cubicBezTo>
                <a:close/>
                <a:moveTo>
                  <a:pt x="143642" y="3665328"/>
                </a:moveTo>
                <a:lnTo>
                  <a:pt x="148099" y="3668858"/>
                </a:lnTo>
                <a:cubicBezTo>
                  <a:pt x="149823" y="3670223"/>
                  <a:pt x="148675" y="3669313"/>
                  <a:pt x="146377" y="3667494"/>
                </a:cubicBezTo>
                <a:close/>
                <a:moveTo>
                  <a:pt x="142599" y="3664502"/>
                </a:moveTo>
                <a:lnTo>
                  <a:pt x="143642" y="3665328"/>
                </a:lnTo>
                <a:lnTo>
                  <a:pt x="143146" y="3664935"/>
                </a:lnTo>
                <a:close/>
                <a:moveTo>
                  <a:pt x="5512237" y="3659690"/>
                </a:moveTo>
                <a:cubicBezTo>
                  <a:pt x="5501611" y="3660120"/>
                  <a:pt x="5357444" y="3676495"/>
                  <a:pt x="5335618" y="3676495"/>
                </a:cubicBezTo>
                <a:cubicBezTo>
                  <a:pt x="5202364" y="3694881"/>
                  <a:pt x="5107402" y="3713267"/>
                  <a:pt x="4964957" y="3742377"/>
                </a:cubicBezTo>
                <a:cubicBezTo>
                  <a:pt x="4926667" y="3742377"/>
                  <a:pt x="4784222" y="3742377"/>
                  <a:pt x="4775033" y="3760764"/>
                </a:cubicBezTo>
                <a:lnTo>
                  <a:pt x="4794944" y="3771489"/>
                </a:lnTo>
                <a:cubicBezTo>
                  <a:pt x="4946578" y="3771489"/>
                  <a:pt x="5288137" y="3694881"/>
                  <a:pt x="5468871" y="3665770"/>
                </a:cubicBezTo>
                <a:cubicBezTo>
                  <a:pt x="5504482" y="3661174"/>
                  <a:pt x="5515778" y="3659546"/>
                  <a:pt x="5512237" y="3659690"/>
                </a:cubicBezTo>
                <a:close/>
                <a:moveTo>
                  <a:pt x="132592" y="3656577"/>
                </a:moveTo>
                <a:lnTo>
                  <a:pt x="142599" y="3664502"/>
                </a:lnTo>
                <a:lnTo>
                  <a:pt x="137762" y="3660672"/>
                </a:lnTo>
                <a:cubicBezTo>
                  <a:pt x="134889" y="3658397"/>
                  <a:pt x="132592" y="3656577"/>
                  <a:pt x="132592" y="3656577"/>
                </a:cubicBezTo>
                <a:close/>
                <a:moveTo>
                  <a:pt x="85112" y="3647384"/>
                </a:moveTo>
                <a:cubicBezTo>
                  <a:pt x="103491" y="3656577"/>
                  <a:pt x="132592" y="3638192"/>
                  <a:pt x="132592" y="3656577"/>
                </a:cubicBezTo>
                <a:cubicBezTo>
                  <a:pt x="127997" y="3656577"/>
                  <a:pt x="116127" y="3658876"/>
                  <a:pt x="105406" y="3658876"/>
                </a:cubicBezTo>
                <a:cubicBezTo>
                  <a:pt x="94684" y="3658876"/>
                  <a:pt x="85112" y="3656577"/>
                  <a:pt x="85112" y="3647384"/>
                </a:cubicBezTo>
                <a:close/>
                <a:moveTo>
                  <a:pt x="61746" y="3631593"/>
                </a:moveTo>
                <a:lnTo>
                  <a:pt x="63860" y="3633020"/>
                </a:lnTo>
                <a:cubicBezTo>
                  <a:pt x="70943" y="3637808"/>
                  <a:pt x="85112" y="3647384"/>
                  <a:pt x="85112" y="3647384"/>
                </a:cubicBezTo>
                <a:cubicBezTo>
                  <a:pt x="78027" y="3642596"/>
                  <a:pt x="72715" y="3639006"/>
                  <a:pt x="68840" y="3636387"/>
                </a:cubicBezTo>
                <a:close/>
                <a:moveTo>
                  <a:pt x="60207" y="3630552"/>
                </a:moveTo>
                <a:cubicBezTo>
                  <a:pt x="59654" y="3630178"/>
                  <a:pt x="59875" y="3630327"/>
                  <a:pt x="61203" y="3631224"/>
                </a:cubicBezTo>
                <a:lnTo>
                  <a:pt x="61746" y="3631593"/>
                </a:lnTo>
                <a:close/>
                <a:moveTo>
                  <a:pt x="251090" y="3624738"/>
                </a:moveTo>
                <a:lnTo>
                  <a:pt x="251247" y="3624904"/>
                </a:lnTo>
                <a:cubicBezTo>
                  <a:pt x="253402" y="3627179"/>
                  <a:pt x="255125" y="3628999"/>
                  <a:pt x="255125" y="3628999"/>
                </a:cubicBezTo>
                <a:close/>
                <a:moveTo>
                  <a:pt x="242908" y="3616099"/>
                </a:moveTo>
                <a:cubicBezTo>
                  <a:pt x="242685" y="3615864"/>
                  <a:pt x="243493" y="3616717"/>
                  <a:pt x="244786" y="3618081"/>
                </a:cubicBezTo>
                <a:lnTo>
                  <a:pt x="251090" y="3624738"/>
                </a:lnTo>
                <a:lnTo>
                  <a:pt x="247209" y="3620641"/>
                </a:lnTo>
                <a:cubicBezTo>
                  <a:pt x="244381" y="3617655"/>
                  <a:pt x="243130" y="3616334"/>
                  <a:pt x="242908" y="3616099"/>
                </a:cubicBezTo>
                <a:close/>
                <a:moveTo>
                  <a:pt x="342555" y="3459382"/>
                </a:moveTo>
                <a:cubicBezTo>
                  <a:pt x="323116" y="3460270"/>
                  <a:pt x="321178" y="3465442"/>
                  <a:pt x="360809" y="3475784"/>
                </a:cubicBezTo>
                <a:cubicBezTo>
                  <a:pt x="397568" y="3486509"/>
                  <a:pt x="435860" y="3486509"/>
                  <a:pt x="474151" y="3486509"/>
                </a:cubicBezTo>
                <a:cubicBezTo>
                  <a:pt x="455963" y="3468314"/>
                  <a:pt x="374953" y="3457901"/>
                  <a:pt x="342555" y="3459382"/>
                </a:cubicBezTo>
                <a:close/>
                <a:moveTo>
                  <a:pt x="3849603" y="3096841"/>
                </a:moveTo>
                <a:cubicBezTo>
                  <a:pt x="3839959" y="3096768"/>
                  <a:pt x="3828088" y="3099259"/>
                  <a:pt x="3816218" y="3106536"/>
                </a:cubicBezTo>
                <a:cubicBezTo>
                  <a:pt x="3540521" y="3124922"/>
                  <a:pt x="3284735" y="3154033"/>
                  <a:pt x="3018227" y="3181611"/>
                </a:cubicBezTo>
                <a:cubicBezTo>
                  <a:pt x="2714960" y="3201530"/>
                  <a:pt x="2400972" y="3190804"/>
                  <a:pt x="2145185" y="3229108"/>
                </a:cubicBezTo>
                <a:cubicBezTo>
                  <a:pt x="2031843" y="3238301"/>
                  <a:pt x="2174286" y="3238301"/>
                  <a:pt x="2192667" y="3238301"/>
                </a:cubicBezTo>
                <a:cubicBezTo>
                  <a:pt x="2744062" y="3210723"/>
                  <a:pt x="3350595" y="3181611"/>
                  <a:pt x="3816218" y="3106536"/>
                </a:cubicBezTo>
                <a:cubicBezTo>
                  <a:pt x="3887441" y="3120325"/>
                  <a:pt x="3878537" y="3097056"/>
                  <a:pt x="3849603" y="3096841"/>
                </a:cubicBezTo>
                <a:close/>
                <a:moveTo>
                  <a:pt x="4150238" y="3055951"/>
                </a:moveTo>
                <a:cubicBezTo>
                  <a:pt x="4152464" y="3054586"/>
                  <a:pt x="4150981" y="3055497"/>
                  <a:pt x="4148012" y="3057315"/>
                </a:cubicBezTo>
                <a:lnTo>
                  <a:pt x="4146062" y="3058512"/>
                </a:lnTo>
                <a:lnTo>
                  <a:pt x="4143839" y="3059874"/>
                </a:lnTo>
                <a:lnTo>
                  <a:pt x="4141249" y="3061462"/>
                </a:lnTo>
                <a:lnTo>
                  <a:pt x="4136883" y="3064138"/>
                </a:lnTo>
                <a:cubicBezTo>
                  <a:pt x="4133175" y="3066412"/>
                  <a:pt x="4130206" y="3068232"/>
                  <a:pt x="4130206" y="3068232"/>
                </a:cubicBezTo>
                <a:lnTo>
                  <a:pt x="4141249" y="3061462"/>
                </a:lnTo>
                <a:lnTo>
                  <a:pt x="4146062" y="3058512"/>
                </a:lnTo>
                <a:close/>
                <a:moveTo>
                  <a:pt x="4205258" y="3048314"/>
                </a:moveTo>
                <a:cubicBezTo>
                  <a:pt x="4200663" y="3053677"/>
                  <a:pt x="4233976" y="3056358"/>
                  <a:pt x="4256568" y="3056358"/>
                </a:cubicBezTo>
                <a:cubicBezTo>
                  <a:pt x="4279160" y="3056358"/>
                  <a:pt x="4291030" y="3053677"/>
                  <a:pt x="4243549" y="3048314"/>
                </a:cubicBezTo>
                <a:close/>
                <a:moveTo>
                  <a:pt x="9918030" y="2900024"/>
                </a:moveTo>
                <a:lnTo>
                  <a:pt x="9920815" y="2900653"/>
                </a:lnTo>
                <a:cubicBezTo>
                  <a:pt x="9923781" y="2901324"/>
                  <a:pt x="9925266" y="2901659"/>
                  <a:pt x="9923039" y="2901156"/>
                </a:cubicBezTo>
                <a:close/>
                <a:moveTo>
                  <a:pt x="9903007" y="2896632"/>
                </a:moveTo>
                <a:lnTo>
                  <a:pt x="9918030" y="2900024"/>
                </a:lnTo>
                <a:lnTo>
                  <a:pt x="9909685" y="2898140"/>
                </a:lnTo>
                <a:cubicBezTo>
                  <a:pt x="9905974" y="2897302"/>
                  <a:pt x="9903007" y="2896632"/>
                  <a:pt x="9903007" y="2896632"/>
                </a:cubicBezTo>
                <a:close/>
                <a:moveTo>
                  <a:pt x="9238269" y="2830750"/>
                </a:moveTo>
                <a:cubicBezTo>
                  <a:pt x="9238269" y="2831898"/>
                  <a:pt x="9236786" y="2832904"/>
                  <a:pt x="9234299" y="2833727"/>
                </a:cubicBezTo>
                <a:lnTo>
                  <a:pt x="9232899" y="2833990"/>
                </a:lnTo>
                <a:close/>
                <a:moveTo>
                  <a:pt x="9941298" y="2821557"/>
                </a:moveTo>
                <a:cubicBezTo>
                  <a:pt x="9932108" y="2887438"/>
                  <a:pt x="9789665" y="2887438"/>
                  <a:pt x="9722271" y="2925742"/>
                </a:cubicBezTo>
                <a:cubicBezTo>
                  <a:pt x="9665601" y="2953321"/>
                  <a:pt x="9769754" y="2916550"/>
                  <a:pt x="9798854" y="2916550"/>
                </a:cubicBezTo>
                <a:cubicBezTo>
                  <a:pt x="9835614" y="2907357"/>
                  <a:pt x="9864716" y="2896632"/>
                  <a:pt x="9903007" y="2896632"/>
                </a:cubicBezTo>
                <a:cubicBezTo>
                  <a:pt x="8896712" y="3219915"/>
                  <a:pt x="7832212" y="3486509"/>
                  <a:pt x="6789157" y="3760764"/>
                </a:cubicBezTo>
                <a:cubicBezTo>
                  <a:pt x="6570130" y="3799067"/>
                  <a:pt x="6371015" y="3837371"/>
                  <a:pt x="6171900" y="3892528"/>
                </a:cubicBezTo>
                <a:cubicBezTo>
                  <a:pt x="6151989" y="3901721"/>
                  <a:pt x="6113698" y="3883335"/>
                  <a:pt x="6124420" y="3901721"/>
                </a:cubicBezTo>
                <a:cubicBezTo>
                  <a:pt x="6104508" y="3901721"/>
                  <a:pt x="6086128" y="3901721"/>
                  <a:pt x="6086128" y="3912446"/>
                </a:cubicBezTo>
                <a:cubicBezTo>
                  <a:pt x="6066216" y="3921639"/>
                  <a:pt x="6029456" y="3901721"/>
                  <a:pt x="6029456" y="3921639"/>
                </a:cubicBezTo>
                <a:cubicBezTo>
                  <a:pt x="6018735" y="3930832"/>
                  <a:pt x="5981975" y="3912446"/>
                  <a:pt x="5981975" y="3930832"/>
                </a:cubicBezTo>
                <a:cubicBezTo>
                  <a:pt x="5923773" y="3921639"/>
                  <a:pt x="5962064" y="3958411"/>
                  <a:pt x="5981975" y="3930832"/>
                </a:cubicBezTo>
                <a:cubicBezTo>
                  <a:pt x="6000355" y="3930832"/>
                  <a:pt x="6038647" y="3940025"/>
                  <a:pt x="6029456" y="3921639"/>
                </a:cubicBezTo>
                <a:cubicBezTo>
                  <a:pt x="6047836" y="3921639"/>
                  <a:pt x="6086128" y="3930832"/>
                  <a:pt x="6086128" y="3912446"/>
                </a:cubicBezTo>
                <a:cubicBezTo>
                  <a:pt x="6095318" y="3912446"/>
                  <a:pt x="6113698" y="3921639"/>
                  <a:pt x="6124420" y="3901721"/>
                </a:cubicBezTo>
                <a:cubicBezTo>
                  <a:pt x="6133609" y="3901721"/>
                  <a:pt x="6171900" y="3912446"/>
                  <a:pt x="6171900" y="3892528"/>
                </a:cubicBezTo>
                <a:cubicBezTo>
                  <a:pt x="6389395" y="3855756"/>
                  <a:pt x="6588510" y="3808260"/>
                  <a:pt x="6789157" y="3760764"/>
                </a:cubicBezTo>
                <a:cubicBezTo>
                  <a:pt x="7519755" y="3599888"/>
                  <a:pt x="8231974" y="3391515"/>
                  <a:pt x="8962572" y="3201530"/>
                </a:cubicBezTo>
                <a:cubicBezTo>
                  <a:pt x="9010053" y="3181611"/>
                  <a:pt x="9181598" y="3154033"/>
                  <a:pt x="9039154" y="3201530"/>
                </a:cubicBezTo>
                <a:cubicBezTo>
                  <a:pt x="8602634" y="3344019"/>
                  <a:pt x="8137012" y="3419094"/>
                  <a:pt x="7671389" y="3561584"/>
                </a:cubicBezTo>
                <a:cubicBezTo>
                  <a:pt x="7653009" y="3570776"/>
                  <a:pt x="7653009" y="3570776"/>
                  <a:pt x="7633098" y="3581502"/>
                </a:cubicBezTo>
                <a:lnTo>
                  <a:pt x="7614718" y="3570776"/>
                </a:lnTo>
                <a:cubicBezTo>
                  <a:pt x="7605528" y="3570776"/>
                  <a:pt x="7614718" y="3590695"/>
                  <a:pt x="7605528" y="3590695"/>
                </a:cubicBezTo>
                <a:cubicBezTo>
                  <a:pt x="7594806" y="3590695"/>
                  <a:pt x="7547325" y="3570776"/>
                  <a:pt x="7528945" y="3590695"/>
                </a:cubicBezTo>
                <a:cubicBezTo>
                  <a:pt x="7528945" y="3590695"/>
                  <a:pt x="7547325" y="3609080"/>
                  <a:pt x="7538135" y="3609080"/>
                </a:cubicBezTo>
                <a:cubicBezTo>
                  <a:pt x="7528945" y="3609080"/>
                  <a:pt x="7510565" y="3599888"/>
                  <a:pt x="7490653" y="3599888"/>
                </a:cubicBezTo>
                <a:cubicBezTo>
                  <a:pt x="7472274" y="3599888"/>
                  <a:pt x="7395691" y="3628999"/>
                  <a:pt x="7358931" y="3638192"/>
                </a:cubicBezTo>
                <a:cubicBezTo>
                  <a:pt x="7300728" y="3656577"/>
                  <a:pt x="7234867" y="3665770"/>
                  <a:pt x="7178196" y="3685688"/>
                </a:cubicBezTo>
                <a:cubicBezTo>
                  <a:pt x="7169006" y="3694881"/>
                  <a:pt x="7178196" y="3704074"/>
                  <a:pt x="7139905" y="3713267"/>
                </a:cubicBezTo>
                <a:cubicBezTo>
                  <a:pt x="7006651" y="3771489"/>
                  <a:pt x="6825916" y="3789874"/>
                  <a:pt x="6655902" y="3828178"/>
                </a:cubicBezTo>
                <a:cubicBezTo>
                  <a:pt x="6541029" y="3855756"/>
                  <a:pt x="6398585" y="3892528"/>
                  <a:pt x="6256142" y="3921639"/>
                </a:cubicBezTo>
                <a:cubicBezTo>
                  <a:pt x="6199470" y="3940025"/>
                  <a:pt x="6066216" y="3949217"/>
                  <a:pt x="6181090" y="3949217"/>
                </a:cubicBezTo>
                <a:cubicBezTo>
                  <a:pt x="6151989" y="3969136"/>
                  <a:pt x="6104508" y="3969136"/>
                  <a:pt x="6057027" y="3969136"/>
                </a:cubicBezTo>
                <a:cubicBezTo>
                  <a:pt x="6066216" y="3958411"/>
                  <a:pt x="6047836" y="3969136"/>
                  <a:pt x="6057027" y="3969136"/>
                </a:cubicBezTo>
                <a:cubicBezTo>
                  <a:pt x="4903118" y="4159505"/>
                  <a:pt x="3341119" y="4401489"/>
                  <a:pt x="1873813" y="4414874"/>
                </a:cubicBezTo>
                <a:cubicBezTo>
                  <a:pt x="1664197" y="4416786"/>
                  <a:pt x="1456516" y="4414033"/>
                  <a:pt x="1252231" y="4405798"/>
                </a:cubicBezTo>
                <a:cubicBezTo>
                  <a:pt x="1005635" y="4396605"/>
                  <a:pt x="759038" y="4405798"/>
                  <a:pt x="550735" y="4358302"/>
                </a:cubicBezTo>
                <a:cubicBezTo>
                  <a:pt x="503252" y="4349108"/>
                  <a:pt x="474151" y="4319998"/>
                  <a:pt x="435860" y="4319998"/>
                </a:cubicBezTo>
                <a:cubicBezTo>
                  <a:pt x="331707" y="4292419"/>
                  <a:pt x="227555" y="4281693"/>
                  <a:pt x="112681" y="4254115"/>
                </a:cubicBezTo>
                <a:cubicBezTo>
                  <a:pt x="112681" y="4254115"/>
                  <a:pt x="94301" y="4254115"/>
                  <a:pt x="85112" y="4244922"/>
                </a:cubicBezTo>
                <a:cubicBezTo>
                  <a:pt x="46820" y="4225005"/>
                  <a:pt x="132592" y="4254115"/>
                  <a:pt x="103491" y="4225005"/>
                </a:cubicBezTo>
                <a:cubicBezTo>
                  <a:pt x="94301" y="4215811"/>
                  <a:pt x="37630" y="4186701"/>
                  <a:pt x="65200" y="4177508"/>
                </a:cubicBezTo>
                <a:cubicBezTo>
                  <a:pt x="75922" y="4177508"/>
                  <a:pt x="160162" y="4197426"/>
                  <a:pt x="198453" y="4206618"/>
                </a:cubicBezTo>
                <a:cubicBezTo>
                  <a:pt x="245935" y="4215811"/>
                  <a:pt x="284226" y="4225005"/>
                  <a:pt x="331707" y="4225005"/>
                </a:cubicBezTo>
                <a:cubicBezTo>
                  <a:pt x="227555" y="4215811"/>
                  <a:pt x="132592" y="4120818"/>
                  <a:pt x="275036" y="4102433"/>
                </a:cubicBezTo>
                <a:cubicBezTo>
                  <a:pt x="302606" y="4091708"/>
                  <a:pt x="340897" y="4111625"/>
                  <a:pt x="379189" y="4111625"/>
                </a:cubicBezTo>
                <a:cubicBezTo>
                  <a:pt x="426670" y="4102433"/>
                  <a:pt x="435860" y="4082514"/>
                  <a:pt x="464961" y="4082514"/>
                </a:cubicBezTo>
                <a:cubicBezTo>
                  <a:pt x="512442" y="4073322"/>
                  <a:pt x="587493" y="4091708"/>
                  <a:pt x="664077" y="4102433"/>
                </a:cubicBezTo>
                <a:cubicBezTo>
                  <a:pt x="777418" y="4111625"/>
                  <a:pt x="881572" y="4120818"/>
                  <a:pt x="978066" y="4130011"/>
                </a:cubicBezTo>
                <a:cubicBezTo>
                  <a:pt x="1157269" y="4139205"/>
                  <a:pt x="1367105" y="4120818"/>
                  <a:pt x="1575410" y="4130011"/>
                </a:cubicBezTo>
                <a:cubicBezTo>
                  <a:pt x="1869488" y="4139205"/>
                  <a:pt x="2201857" y="4177508"/>
                  <a:pt x="2534226" y="4148396"/>
                </a:cubicBezTo>
                <a:cubicBezTo>
                  <a:pt x="2724151" y="4130011"/>
                  <a:pt x="2933987" y="4130011"/>
                  <a:pt x="3133101" y="4120818"/>
                </a:cubicBezTo>
                <a:cubicBezTo>
                  <a:pt x="3408799" y="4102433"/>
                  <a:pt x="3692154" y="4064128"/>
                  <a:pt x="3958661" y="4035018"/>
                </a:cubicBezTo>
                <a:cubicBezTo>
                  <a:pt x="4765843" y="3930832"/>
                  <a:pt x="5563834" y="3837371"/>
                  <a:pt x="6303622" y="3665770"/>
                </a:cubicBezTo>
                <a:cubicBezTo>
                  <a:pt x="7178196" y="3475784"/>
                  <a:pt x="7994566" y="3258219"/>
                  <a:pt x="8840040" y="3029929"/>
                </a:cubicBezTo>
                <a:cubicBezTo>
                  <a:pt x="8962572" y="3000817"/>
                  <a:pt x="9077446" y="2944129"/>
                  <a:pt x="9190789" y="2934935"/>
                </a:cubicBezTo>
                <a:cubicBezTo>
                  <a:pt x="9238269" y="2925742"/>
                  <a:pt x="9276561" y="2934935"/>
                  <a:pt x="9313320" y="2934935"/>
                </a:cubicBezTo>
                <a:cubicBezTo>
                  <a:pt x="9351612" y="2925742"/>
                  <a:pt x="9419005" y="2887438"/>
                  <a:pt x="9437384" y="2934935"/>
                </a:cubicBezTo>
                <a:cubicBezTo>
                  <a:pt x="9380714" y="2925742"/>
                  <a:pt x="9428194" y="2964046"/>
                  <a:pt x="9437384" y="2934935"/>
                </a:cubicBezTo>
                <a:cubicBezTo>
                  <a:pt x="9599740" y="2896632"/>
                  <a:pt x="9769754" y="2858328"/>
                  <a:pt x="9941298" y="2821557"/>
                </a:cubicBezTo>
                <a:close/>
                <a:moveTo>
                  <a:pt x="9941298" y="2821557"/>
                </a:moveTo>
                <a:cubicBezTo>
                  <a:pt x="9941298" y="2821557"/>
                  <a:pt x="9946470" y="2826727"/>
                  <a:pt x="9945175" y="2825434"/>
                </a:cubicBezTo>
                <a:cubicBezTo>
                  <a:pt x="9944745" y="2825003"/>
                  <a:pt x="9943595" y="2823855"/>
                  <a:pt x="9941298" y="2821557"/>
                </a:cubicBezTo>
                <a:close/>
                <a:moveTo>
                  <a:pt x="5782340" y="2820079"/>
                </a:moveTo>
                <a:cubicBezTo>
                  <a:pt x="5775657" y="2819786"/>
                  <a:pt x="5763524" y="2820216"/>
                  <a:pt x="5744569" y="2821557"/>
                </a:cubicBezTo>
                <a:cubicBezTo>
                  <a:pt x="5496441" y="2849135"/>
                  <a:pt x="5154882" y="2916550"/>
                  <a:pt x="4974147" y="2953321"/>
                </a:cubicBezTo>
                <a:cubicBezTo>
                  <a:pt x="4851615" y="2964046"/>
                  <a:pt x="4738274" y="2973239"/>
                  <a:pt x="4641779" y="3000817"/>
                </a:cubicBezTo>
                <a:cubicBezTo>
                  <a:pt x="4537627" y="3000817"/>
                  <a:pt x="4442664" y="3020736"/>
                  <a:pt x="4358423" y="3039122"/>
                </a:cubicBezTo>
                <a:cubicBezTo>
                  <a:pt x="4462576" y="3039122"/>
                  <a:pt x="4548348" y="3020736"/>
                  <a:pt x="4641779" y="3000817"/>
                </a:cubicBezTo>
                <a:cubicBezTo>
                  <a:pt x="4756653" y="2991625"/>
                  <a:pt x="4869996" y="2982432"/>
                  <a:pt x="4974147" y="2953321"/>
                </a:cubicBezTo>
                <a:cubicBezTo>
                  <a:pt x="5174794" y="2934935"/>
                  <a:pt x="5383099" y="2896632"/>
                  <a:pt x="5591404" y="2869053"/>
                </a:cubicBezTo>
                <a:cubicBezTo>
                  <a:pt x="5608826" y="2859668"/>
                  <a:pt x="5829121" y="2822131"/>
                  <a:pt x="5782340" y="2820079"/>
                </a:cubicBezTo>
                <a:close/>
                <a:moveTo>
                  <a:pt x="788140" y="2744950"/>
                </a:moveTo>
                <a:cubicBezTo>
                  <a:pt x="805946" y="2746098"/>
                  <a:pt x="817792" y="2747104"/>
                  <a:pt x="825040" y="2747947"/>
                </a:cubicBezTo>
                <a:lnTo>
                  <a:pt x="826708" y="2748311"/>
                </a:lnTo>
                <a:close/>
                <a:moveTo>
                  <a:pt x="768229" y="2735756"/>
                </a:moveTo>
                <a:cubicBezTo>
                  <a:pt x="710792" y="2749545"/>
                  <a:pt x="830835" y="2752992"/>
                  <a:pt x="834353" y="2749977"/>
                </a:cubicBezTo>
                <a:lnTo>
                  <a:pt x="826708" y="2748311"/>
                </a:lnTo>
                <a:lnTo>
                  <a:pt x="834281" y="2748971"/>
                </a:lnTo>
                <a:cubicBezTo>
                  <a:pt x="879082" y="2750695"/>
                  <a:pt x="925606" y="2747247"/>
                  <a:pt x="1025546" y="2754141"/>
                </a:cubicBezTo>
                <a:cubicBezTo>
                  <a:pt x="1117446" y="2762185"/>
                  <a:pt x="1156790" y="2774539"/>
                  <a:pt x="1214658" y="2772456"/>
                </a:cubicBezTo>
                <a:cubicBezTo>
                  <a:pt x="1233947" y="2771761"/>
                  <a:pt x="1255295" y="2769463"/>
                  <a:pt x="1281332" y="2764867"/>
                </a:cubicBezTo>
                <a:cubicBezTo>
                  <a:pt x="1338004" y="2754141"/>
                  <a:pt x="1243041" y="2754141"/>
                  <a:pt x="1224662" y="2754141"/>
                </a:cubicBezTo>
                <a:cubicBezTo>
                  <a:pt x="1109787" y="2754141"/>
                  <a:pt x="987255" y="2744950"/>
                  <a:pt x="901483" y="2735756"/>
                </a:cubicBezTo>
                <a:cubicBezTo>
                  <a:pt x="854001" y="2735756"/>
                  <a:pt x="788140" y="2735756"/>
                  <a:pt x="768229" y="2735756"/>
                </a:cubicBezTo>
                <a:close/>
                <a:moveTo>
                  <a:pt x="3189772" y="2697453"/>
                </a:moveTo>
                <a:cubicBezTo>
                  <a:pt x="3180582" y="2702049"/>
                  <a:pt x="3211598" y="2704347"/>
                  <a:pt x="3234191" y="2704347"/>
                </a:cubicBezTo>
                <a:cubicBezTo>
                  <a:pt x="3256781" y="2704347"/>
                  <a:pt x="3270950" y="2702049"/>
                  <a:pt x="3228064" y="2697453"/>
                </a:cubicBezTo>
                <a:cubicBezTo>
                  <a:pt x="3218873" y="2697453"/>
                  <a:pt x="3189772" y="2697453"/>
                  <a:pt x="3189772" y="2697453"/>
                </a:cubicBezTo>
                <a:close/>
                <a:moveTo>
                  <a:pt x="3284735" y="2688260"/>
                </a:moveTo>
                <a:cubicBezTo>
                  <a:pt x="3280139" y="2692856"/>
                  <a:pt x="3313453" y="2695154"/>
                  <a:pt x="3336045" y="2695154"/>
                </a:cubicBezTo>
                <a:cubicBezTo>
                  <a:pt x="3358636" y="2695154"/>
                  <a:pt x="3370507" y="2692856"/>
                  <a:pt x="3323026" y="2688260"/>
                </a:cubicBezTo>
                <a:close/>
                <a:moveTo>
                  <a:pt x="3406142" y="2672101"/>
                </a:moveTo>
                <a:cubicBezTo>
                  <a:pt x="3399895" y="2672172"/>
                  <a:pt x="3393864" y="2674087"/>
                  <a:pt x="3388887" y="2679067"/>
                </a:cubicBezTo>
                <a:cubicBezTo>
                  <a:pt x="3388887" y="2679067"/>
                  <a:pt x="3415595" y="2689409"/>
                  <a:pt x="3432826" y="2690702"/>
                </a:cubicBezTo>
                <a:cubicBezTo>
                  <a:pt x="3438570" y="2691132"/>
                  <a:pt x="3443261" y="2690558"/>
                  <a:pt x="3445558" y="2688260"/>
                </a:cubicBezTo>
                <a:cubicBezTo>
                  <a:pt x="3445558" y="2688260"/>
                  <a:pt x="3424881" y="2671886"/>
                  <a:pt x="3406142" y="2672101"/>
                </a:cubicBezTo>
                <a:close/>
                <a:moveTo>
                  <a:pt x="717540" y="2596139"/>
                </a:moveTo>
                <a:cubicBezTo>
                  <a:pt x="712227" y="2596139"/>
                  <a:pt x="706962" y="2597863"/>
                  <a:pt x="702367" y="2602459"/>
                </a:cubicBezTo>
                <a:lnTo>
                  <a:pt x="749848" y="2611653"/>
                </a:lnTo>
                <a:cubicBezTo>
                  <a:pt x="749848" y="2611653"/>
                  <a:pt x="733479" y="2596139"/>
                  <a:pt x="717540" y="2596139"/>
                </a:cubicBezTo>
                <a:close/>
                <a:moveTo>
                  <a:pt x="651296" y="2589532"/>
                </a:moveTo>
                <a:cubicBezTo>
                  <a:pt x="647994" y="2589819"/>
                  <a:pt x="645696" y="2590968"/>
                  <a:pt x="645696" y="2593266"/>
                </a:cubicBezTo>
                <a:cubicBezTo>
                  <a:pt x="634975" y="2593266"/>
                  <a:pt x="673266" y="2602459"/>
                  <a:pt x="673266" y="2602459"/>
                </a:cubicBezTo>
                <a:cubicBezTo>
                  <a:pt x="677861" y="2597863"/>
                  <a:pt x="670968" y="2593266"/>
                  <a:pt x="662927" y="2590968"/>
                </a:cubicBezTo>
                <a:cubicBezTo>
                  <a:pt x="658907" y="2589819"/>
                  <a:pt x="654599" y="2589245"/>
                  <a:pt x="651296" y="2589532"/>
                </a:cubicBezTo>
                <a:close/>
                <a:moveTo>
                  <a:pt x="1274823" y="2581776"/>
                </a:moveTo>
                <a:cubicBezTo>
                  <a:pt x="1268697" y="2579477"/>
                  <a:pt x="1261421" y="2579477"/>
                  <a:pt x="1261421" y="2584073"/>
                </a:cubicBezTo>
                <a:lnTo>
                  <a:pt x="1281332" y="2593266"/>
                </a:lnTo>
                <a:cubicBezTo>
                  <a:pt x="1285928" y="2588670"/>
                  <a:pt x="1280950" y="2584073"/>
                  <a:pt x="1274823" y="2581776"/>
                </a:cubicBezTo>
                <a:close/>
                <a:moveTo>
                  <a:pt x="1126300" y="2580195"/>
                </a:moveTo>
                <a:cubicBezTo>
                  <a:pt x="1116392" y="2580626"/>
                  <a:pt x="1109787" y="2581776"/>
                  <a:pt x="1109787" y="2584073"/>
                </a:cubicBezTo>
                <a:cubicBezTo>
                  <a:pt x="1105193" y="2586371"/>
                  <a:pt x="1116010" y="2587521"/>
                  <a:pt x="1133192" y="2587952"/>
                </a:cubicBezTo>
                <a:cubicBezTo>
                  <a:pt x="1184743" y="2589245"/>
                  <a:pt x="1293587" y="2584073"/>
                  <a:pt x="1215472" y="2584073"/>
                </a:cubicBezTo>
                <a:cubicBezTo>
                  <a:pt x="1215472" y="2584073"/>
                  <a:pt x="1156024" y="2578902"/>
                  <a:pt x="1126300" y="2580195"/>
                </a:cubicBezTo>
                <a:close/>
                <a:moveTo>
                  <a:pt x="7273159" y="2536577"/>
                </a:moveTo>
                <a:cubicBezTo>
                  <a:pt x="7265118" y="2543472"/>
                  <a:pt x="7279477" y="2550366"/>
                  <a:pt x="7291036" y="2549504"/>
                </a:cubicBezTo>
                <a:cubicBezTo>
                  <a:pt x="7294889" y="2549217"/>
                  <a:pt x="7298431" y="2548068"/>
                  <a:pt x="7300728" y="2545770"/>
                </a:cubicBezTo>
                <a:close/>
                <a:moveTo>
                  <a:pt x="7311451" y="2527384"/>
                </a:moveTo>
                <a:cubicBezTo>
                  <a:pt x="7303409" y="2534279"/>
                  <a:pt x="7312599" y="2541173"/>
                  <a:pt x="7321574" y="2540312"/>
                </a:cubicBezTo>
                <a:cubicBezTo>
                  <a:pt x="7324565" y="2540024"/>
                  <a:pt x="7327533" y="2538875"/>
                  <a:pt x="7329830" y="2536577"/>
                </a:cubicBezTo>
                <a:close/>
                <a:moveTo>
                  <a:pt x="7348210" y="2516659"/>
                </a:moveTo>
                <a:cubicBezTo>
                  <a:pt x="7341318" y="2524703"/>
                  <a:pt x="7355964" y="2531884"/>
                  <a:pt x="7363718" y="2531094"/>
                </a:cubicBezTo>
                <a:cubicBezTo>
                  <a:pt x="7366303" y="2530831"/>
                  <a:pt x="7368121" y="2529682"/>
                  <a:pt x="7368121" y="2527384"/>
                </a:cubicBezTo>
                <a:close/>
                <a:moveTo>
                  <a:pt x="7596170" y="2448982"/>
                </a:moveTo>
                <a:cubicBezTo>
                  <a:pt x="7592030" y="2449628"/>
                  <a:pt x="7587914" y="2452692"/>
                  <a:pt x="7585616" y="2459970"/>
                </a:cubicBezTo>
                <a:cubicBezTo>
                  <a:pt x="7567236" y="2459970"/>
                  <a:pt x="7547325" y="2459970"/>
                  <a:pt x="7538135" y="2469162"/>
                </a:cubicBezTo>
                <a:cubicBezTo>
                  <a:pt x="7528945" y="2469162"/>
                  <a:pt x="7519755" y="2469162"/>
                  <a:pt x="7510565" y="2478356"/>
                </a:cubicBezTo>
                <a:cubicBezTo>
                  <a:pt x="7501375" y="2478356"/>
                  <a:pt x="7481464" y="2478356"/>
                  <a:pt x="7472274" y="2489081"/>
                </a:cubicBezTo>
                <a:cubicBezTo>
                  <a:pt x="7463085" y="2489081"/>
                  <a:pt x="7443173" y="2489081"/>
                  <a:pt x="7443173" y="2498273"/>
                </a:cubicBezTo>
                <a:cubicBezTo>
                  <a:pt x="7433983" y="2498273"/>
                  <a:pt x="7404881" y="2498273"/>
                  <a:pt x="7404881" y="2507466"/>
                </a:cubicBezTo>
                <a:cubicBezTo>
                  <a:pt x="7414837" y="2507466"/>
                  <a:pt x="7424410" y="2509765"/>
                  <a:pt x="7431493" y="2509765"/>
                </a:cubicBezTo>
                <a:cubicBezTo>
                  <a:pt x="7438577" y="2509765"/>
                  <a:pt x="7443173" y="2507466"/>
                  <a:pt x="7443173" y="2498273"/>
                </a:cubicBezTo>
                <a:cubicBezTo>
                  <a:pt x="7452363" y="2498273"/>
                  <a:pt x="7472274" y="2498273"/>
                  <a:pt x="7472274" y="2489081"/>
                </a:cubicBezTo>
                <a:cubicBezTo>
                  <a:pt x="7490653" y="2489081"/>
                  <a:pt x="7510565" y="2498273"/>
                  <a:pt x="7510565" y="2478356"/>
                </a:cubicBezTo>
                <a:cubicBezTo>
                  <a:pt x="7528945" y="2478356"/>
                  <a:pt x="7538135" y="2478356"/>
                  <a:pt x="7538135" y="2469162"/>
                </a:cubicBezTo>
                <a:cubicBezTo>
                  <a:pt x="7558047" y="2469162"/>
                  <a:pt x="7576426" y="2478356"/>
                  <a:pt x="7585616" y="2459970"/>
                </a:cubicBezTo>
                <a:cubicBezTo>
                  <a:pt x="7621226" y="2466864"/>
                  <a:pt x="7608591" y="2447041"/>
                  <a:pt x="7596170" y="2448982"/>
                </a:cubicBezTo>
                <a:close/>
                <a:moveTo>
                  <a:pt x="7656886" y="2429303"/>
                </a:moveTo>
                <a:cubicBezTo>
                  <a:pt x="7657316" y="2427938"/>
                  <a:pt x="7657030" y="2428848"/>
                  <a:pt x="7656455" y="2430667"/>
                </a:cubicBezTo>
                <a:lnTo>
                  <a:pt x="7654564" y="2436656"/>
                </a:lnTo>
                <a:lnTo>
                  <a:pt x="7653009" y="2441584"/>
                </a:lnTo>
                <a:cubicBezTo>
                  <a:pt x="7653009" y="2441584"/>
                  <a:pt x="7653583" y="2439764"/>
                  <a:pt x="7654302" y="2437490"/>
                </a:cubicBezTo>
                <a:lnTo>
                  <a:pt x="7654564" y="2436656"/>
                </a:lnTo>
                <a:close/>
                <a:moveTo>
                  <a:pt x="7691300" y="2421665"/>
                </a:moveTo>
                <a:cubicBezTo>
                  <a:pt x="7683259" y="2428560"/>
                  <a:pt x="7702788" y="2436317"/>
                  <a:pt x="7713054" y="2435240"/>
                </a:cubicBezTo>
                <a:cubicBezTo>
                  <a:pt x="7716476" y="2434880"/>
                  <a:pt x="7718870" y="2433540"/>
                  <a:pt x="7718870" y="2430859"/>
                </a:cubicBezTo>
                <a:cubicBezTo>
                  <a:pt x="7728060" y="2430859"/>
                  <a:pt x="7700490" y="2421665"/>
                  <a:pt x="7691300" y="2421665"/>
                </a:cubicBezTo>
                <a:close/>
                <a:moveTo>
                  <a:pt x="7728060" y="2412473"/>
                </a:moveTo>
                <a:lnTo>
                  <a:pt x="7747972" y="2421665"/>
                </a:lnTo>
                <a:cubicBezTo>
                  <a:pt x="7757162" y="2421665"/>
                  <a:pt x="7728060" y="2412473"/>
                  <a:pt x="7728060" y="2412473"/>
                </a:cubicBezTo>
                <a:close/>
                <a:moveTo>
                  <a:pt x="9317867" y="2410031"/>
                </a:moveTo>
                <a:cubicBezTo>
                  <a:pt x="9315139" y="2409600"/>
                  <a:pt x="9313320" y="2410175"/>
                  <a:pt x="9313320" y="2412473"/>
                </a:cubicBezTo>
                <a:cubicBezTo>
                  <a:pt x="9306428" y="2419367"/>
                  <a:pt x="9321074" y="2426262"/>
                  <a:pt x="9332705" y="2425400"/>
                </a:cubicBezTo>
                <a:cubicBezTo>
                  <a:pt x="9336581" y="2425114"/>
                  <a:pt x="9340123" y="2423964"/>
                  <a:pt x="9342421" y="2421665"/>
                </a:cubicBezTo>
                <a:cubicBezTo>
                  <a:pt x="9342421" y="2421665"/>
                  <a:pt x="9326052" y="2411324"/>
                  <a:pt x="9317867" y="2410031"/>
                </a:cubicBezTo>
                <a:close/>
                <a:moveTo>
                  <a:pt x="9351612" y="2403280"/>
                </a:moveTo>
                <a:cubicBezTo>
                  <a:pt x="9342421" y="2403280"/>
                  <a:pt x="9362334" y="2412473"/>
                  <a:pt x="9371523" y="2412473"/>
                </a:cubicBezTo>
                <a:close/>
                <a:moveTo>
                  <a:pt x="9389904" y="2394087"/>
                </a:moveTo>
                <a:cubicBezTo>
                  <a:pt x="9380714" y="2394087"/>
                  <a:pt x="9409815" y="2403280"/>
                  <a:pt x="9409815" y="2403280"/>
                </a:cubicBezTo>
                <a:cubicBezTo>
                  <a:pt x="9409815" y="2394087"/>
                  <a:pt x="9389904" y="2394087"/>
                  <a:pt x="9389904" y="2394087"/>
                </a:cubicBezTo>
                <a:close/>
                <a:moveTo>
                  <a:pt x="7842718" y="2380513"/>
                </a:moveTo>
                <a:cubicBezTo>
                  <a:pt x="7838626" y="2380873"/>
                  <a:pt x="7834893" y="2382213"/>
                  <a:pt x="7832212" y="2384894"/>
                </a:cubicBezTo>
                <a:cubicBezTo>
                  <a:pt x="7832212" y="2384894"/>
                  <a:pt x="7861314" y="2394087"/>
                  <a:pt x="7870503" y="2394087"/>
                </a:cubicBezTo>
                <a:cubicBezTo>
                  <a:pt x="7870503" y="2387193"/>
                  <a:pt x="7854994" y="2379435"/>
                  <a:pt x="7842718" y="2380513"/>
                </a:cubicBezTo>
                <a:close/>
                <a:moveTo>
                  <a:pt x="7881225" y="2374169"/>
                </a:moveTo>
                <a:cubicBezTo>
                  <a:pt x="7870503" y="2374169"/>
                  <a:pt x="7890415" y="2384894"/>
                  <a:pt x="7899604" y="2384894"/>
                </a:cubicBezTo>
                <a:cubicBezTo>
                  <a:pt x="7899604" y="2374169"/>
                  <a:pt x="7881225" y="2374169"/>
                  <a:pt x="7881225" y="2374169"/>
                </a:cubicBezTo>
                <a:close/>
                <a:moveTo>
                  <a:pt x="583664" y="2362678"/>
                </a:moveTo>
                <a:cubicBezTo>
                  <a:pt x="590940" y="2364976"/>
                  <a:pt x="598214" y="2369573"/>
                  <a:pt x="598214" y="2374169"/>
                </a:cubicBezTo>
                <a:cubicBezTo>
                  <a:pt x="587493" y="2374169"/>
                  <a:pt x="559924" y="2364976"/>
                  <a:pt x="569114" y="2364976"/>
                </a:cubicBezTo>
                <a:cubicBezTo>
                  <a:pt x="569114" y="2360380"/>
                  <a:pt x="576389" y="2360380"/>
                  <a:pt x="583664" y="2362678"/>
                </a:cubicBezTo>
                <a:close/>
                <a:moveTo>
                  <a:pt x="9997969" y="2355783"/>
                </a:moveTo>
                <a:cubicBezTo>
                  <a:pt x="9997969" y="2355783"/>
                  <a:pt x="10016348" y="2355783"/>
                  <a:pt x="10016348" y="2364976"/>
                </a:cubicBezTo>
                <a:cubicBezTo>
                  <a:pt x="10016348" y="2364976"/>
                  <a:pt x="9988779" y="2355783"/>
                  <a:pt x="9997969" y="2355783"/>
                </a:cubicBezTo>
                <a:close/>
                <a:moveTo>
                  <a:pt x="8115376" y="2315182"/>
                </a:moveTo>
                <a:cubicBezTo>
                  <a:pt x="8110590" y="2312883"/>
                  <a:pt x="8103314" y="2312883"/>
                  <a:pt x="8098718" y="2317480"/>
                </a:cubicBezTo>
                <a:lnTo>
                  <a:pt x="8117100" y="2326673"/>
                </a:lnTo>
                <a:cubicBezTo>
                  <a:pt x="8122460" y="2322076"/>
                  <a:pt x="8120162" y="2317480"/>
                  <a:pt x="8115376" y="2315182"/>
                </a:cubicBezTo>
                <a:close/>
                <a:moveTo>
                  <a:pt x="2106894" y="2286262"/>
                </a:moveTo>
                <a:cubicBezTo>
                  <a:pt x="2102299" y="2283772"/>
                  <a:pt x="2097703" y="2283772"/>
                  <a:pt x="2097703" y="2288368"/>
                </a:cubicBezTo>
                <a:cubicBezTo>
                  <a:pt x="2088514" y="2288368"/>
                  <a:pt x="2116084" y="2299094"/>
                  <a:pt x="2116084" y="2299094"/>
                </a:cubicBezTo>
                <a:cubicBezTo>
                  <a:pt x="2116084" y="2293731"/>
                  <a:pt x="2111489" y="2288751"/>
                  <a:pt x="2106894" y="2286262"/>
                </a:cubicBezTo>
                <a:close/>
                <a:moveTo>
                  <a:pt x="8206749" y="2282935"/>
                </a:moveTo>
                <a:cubicBezTo>
                  <a:pt x="8206318" y="2284730"/>
                  <a:pt x="8205170" y="2289518"/>
                  <a:pt x="8202872" y="2299094"/>
                </a:cubicBezTo>
                <a:cubicBezTo>
                  <a:pt x="8202872" y="2299094"/>
                  <a:pt x="8208042" y="2277548"/>
                  <a:pt x="8206749" y="2282935"/>
                </a:cubicBezTo>
                <a:close/>
                <a:moveTo>
                  <a:pt x="2471715" y="2275298"/>
                </a:moveTo>
                <a:cubicBezTo>
                  <a:pt x="2460515" y="2275729"/>
                  <a:pt x="2452282" y="2276878"/>
                  <a:pt x="2449985" y="2279177"/>
                </a:cubicBezTo>
                <a:cubicBezTo>
                  <a:pt x="2442517" y="2286646"/>
                  <a:pt x="2476621" y="2288512"/>
                  <a:pt x="2515139" y="2287929"/>
                </a:cubicBezTo>
                <a:cubicBezTo>
                  <a:pt x="2579337" y="2286957"/>
                  <a:pt x="2655800" y="2279177"/>
                  <a:pt x="2572517" y="2279177"/>
                </a:cubicBezTo>
                <a:cubicBezTo>
                  <a:pt x="2565624" y="2279177"/>
                  <a:pt x="2505316" y="2274005"/>
                  <a:pt x="2471715" y="2275298"/>
                </a:cubicBezTo>
                <a:close/>
                <a:moveTo>
                  <a:pt x="2956195" y="2256194"/>
                </a:moveTo>
                <a:cubicBezTo>
                  <a:pt x="2921733" y="2253896"/>
                  <a:pt x="2857404" y="2256194"/>
                  <a:pt x="2819112" y="2269983"/>
                </a:cubicBezTo>
                <a:cubicBezTo>
                  <a:pt x="2776609" y="2256194"/>
                  <a:pt x="2787522" y="2279463"/>
                  <a:pt x="2803389" y="2279679"/>
                </a:cubicBezTo>
                <a:cubicBezTo>
                  <a:pt x="2808678" y="2279751"/>
                  <a:pt x="2814517" y="2277260"/>
                  <a:pt x="2819112" y="2269983"/>
                </a:cubicBezTo>
                <a:cubicBezTo>
                  <a:pt x="2848214" y="2260790"/>
                  <a:pt x="2875784" y="2269983"/>
                  <a:pt x="2914075" y="2269983"/>
                </a:cubicBezTo>
                <a:cubicBezTo>
                  <a:pt x="2995253" y="2265387"/>
                  <a:pt x="2990657" y="2258492"/>
                  <a:pt x="2956195" y="2256194"/>
                </a:cubicBezTo>
                <a:close/>
                <a:moveTo>
                  <a:pt x="5719171" y="2211495"/>
                </a:moveTo>
                <a:lnTo>
                  <a:pt x="5733848" y="2213294"/>
                </a:lnTo>
                <a:cubicBezTo>
                  <a:pt x="5733848" y="2213294"/>
                  <a:pt x="5729157" y="2212719"/>
                  <a:pt x="5723294" y="2212001"/>
                </a:cubicBezTo>
                <a:close/>
                <a:moveTo>
                  <a:pt x="5706659" y="2209964"/>
                </a:moveTo>
                <a:lnTo>
                  <a:pt x="5712300" y="2210654"/>
                </a:lnTo>
                <a:lnTo>
                  <a:pt x="5719171" y="2211495"/>
                </a:lnTo>
                <a:close/>
                <a:moveTo>
                  <a:pt x="5704565" y="2209707"/>
                </a:moveTo>
                <a:lnTo>
                  <a:pt x="5705703" y="2209847"/>
                </a:lnTo>
                <a:lnTo>
                  <a:pt x="5706659" y="2209964"/>
                </a:lnTo>
                <a:close/>
                <a:moveTo>
                  <a:pt x="5700866" y="2209254"/>
                </a:moveTo>
                <a:cubicBezTo>
                  <a:pt x="5700133" y="2209163"/>
                  <a:pt x="5700427" y="2209199"/>
                  <a:pt x="5702185" y="2209415"/>
                </a:cubicBezTo>
                <a:lnTo>
                  <a:pt x="5704565" y="2209707"/>
                </a:lnTo>
                <a:close/>
                <a:moveTo>
                  <a:pt x="5914956" y="2187732"/>
                </a:moveTo>
                <a:lnTo>
                  <a:pt x="5917454" y="2188204"/>
                </a:lnTo>
                <a:cubicBezTo>
                  <a:pt x="5920997" y="2188875"/>
                  <a:pt x="5922768" y="2189210"/>
                  <a:pt x="5920112" y="2188707"/>
                </a:cubicBezTo>
                <a:close/>
                <a:moveTo>
                  <a:pt x="5907962" y="2186408"/>
                </a:moveTo>
                <a:lnTo>
                  <a:pt x="5914956" y="2187732"/>
                </a:lnTo>
                <a:lnTo>
                  <a:pt x="5912474" y="2187262"/>
                </a:lnTo>
                <a:close/>
                <a:moveTo>
                  <a:pt x="5896203" y="2184183"/>
                </a:moveTo>
                <a:cubicBezTo>
                  <a:pt x="5848722" y="2204101"/>
                  <a:pt x="5801240" y="2213294"/>
                  <a:pt x="5733848" y="2213294"/>
                </a:cubicBezTo>
                <a:cubicBezTo>
                  <a:pt x="5781329" y="2204101"/>
                  <a:pt x="5839531" y="2194908"/>
                  <a:pt x="5896203" y="2184183"/>
                </a:cubicBezTo>
                <a:close/>
                <a:moveTo>
                  <a:pt x="5896203" y="2184183"/>
                </a:moveTo>
                <a:cubicBezTo>
                  <a:pt x="5896203" y="2184183"/>
                  <a:pt x="5899745" y="2184852"/>
                  <a:pt x="5904173" y="2185691"/>
                </a:cubicBezTo>
                <a:lnTo>
                  <a:pt x="5907962" y="2186408"/>
                </a:lnTo>
                <a:close/>
                <a:moveTo>
                  <a:pt x="5952874" y="2165797"/>
                </a:moveTo>
                <a:cubicBezTo>
                  <a:pt x="5962064" y="2165797"/>
                  <a:pt x="5991165" y="2174990"/>
                  <a:pt x="5981975" y="2174990"/>
                </a:cubicBezTo>
                <a:cubicBezTo>
                  <a:pt x="5981975" y="2177289"/>
                  <a:pt x="5980157" y="2178437"/>
                  <a:pt x="5977428" y="2178725"/>
                </a:cubicBezTo>
                <a:cubicBezTo>
                  <a:pt x="5969244" y="2179586"/>
                  <a:pt x="5952874" y="2172691"/>
                  <a:pt x="5952874" y="2165797"/>
                </a:cubicBezTo>
                <a:close/>
                <a:moveTo>
                  <a:pt x="6028874" y="2155018"/>
                </a:moveTo>
                <a:lnTo>
                  <a:pt x="6030677" y="2155311"/>
                </a:lnTo>
                <a:cubicBezTo>
                  <a:pt x="6035105" y="2156030"/>
                  <a:pt x="6038647" y="2156603"/>
                  <a:pt x="6038647" y="2156603"/>
                </a:cubicBezTo>
                <a:close/>
                <a:moveTo>
                  <a:pt x="6022200" y="2153936"/>
                </a:moveTo>
                <a:lnTo>
                  <a:pt x="6022376" y="2153964"/>
                </a:lnTo>
                <a:lnTo>
                  <a:pt x="6028874" y="2155018"/>
                </a:lnTo>
                <a:close/>
                <a:moveTo>
                  <a:pt x="6013535" y="2152531"/>
                </a:moveTo>
                <a:cubicBezTo>
                  <a:pt x="6013078" y="2152457"/>
                  <a:pt x="6014738" y="2152725"/>
                  <a:pt x="6017396" y="2153156"/>
                </a:cubicBezTo>
                <a:lnTo>
                  <a:pt x="6022200" y="2153936"/>
                </a:lnTo>
                <a:close/>
                <a:moveTo>
                  <a:pt x="6095318" y="2127494"/>
                </a:moveTo>
                <a:cubicBezTo>
                  <a:pt x="6088426" y="2134387"/>
                  <a:pt x="6102211" y="2142145"/>
                  <a:pt x="6114057" y="2141067"/>
                </a:cubicBezTo>
                <a:cubicBezTo>
                  <a:pt x="6118006" y="2140708"/>
                  <a:pt x="6121739" y="2139367"/>
                  <a:pt x="6124420" y="2136686"/>
                </a:cubicBezTo>
                <a:close/>
                <a:moveTo>
                  <a:pt x="6181090" y="2118300"/>
                </a:moveTo>
                <a:cubicBezTo>
                  <a:pt x="6199470" y="2118300"/>
                  <a:pt x="6208660" y="2118300"/>
                  <a:pt x="6228571" y="2118300"/>
                </a:cubicBezTo>
                <a:cubicBezTo>
                  <a:pt x="6228571" y="2136686"/>
                  <a:pt x="6190280" y="2118300"/>
                  <a:pt x="6181090" y="2127494"/>
                </a:cubicBezTo>
                <a:close/>
                <a:moveTo>
                  <a:pt x="10053814" y="2108087"/>
                </a:moveTo>
                <a:cubicBezTo>
                  <a:pt x="10054354" y="2107504"/>
                  <a:pt x="10054642" y="2107767"/>
                  <a:pt x="10054642" y="2109108"/>
                </a:cubicBezTo>
                <a:lnTo>
                  <a:pt x="10053394" y="2108809"/>
                </a:lnTo>
                <a:close/>
                <a:moveTo>
                  <a:pt x="6312812" y="2089190"/>
                </a:moveTo>
                <a:cubicBezTo>
                  <a:pt x="6332724" y="2089190"/>
                  <a:pt x="6351104" y="2089190"/>
                  <a:pt x="6361825" y="2089190"/>
                </a:cubicBezTo>
                <a:cubicBezTo>
                  <a:pt x="6332724" y="2109108"/>
                  <a:pt x="6285243" y="2118300"/>
                  <a:pt x="6228571" y="2118300"/>
                </a:cubicBezTo>
                <a:lnTo>
                  <a:pt x="6228571" y="2109108"/>
                </a:lnTo>
                <a:cubicBezTo>
                  <a:pt x="6246952" y="2109108"/>
                  <a:pt x="6266863" y="2109108"/>
                  <a:pt x="6266863" y="2098383"/>
                </a:cubicBezTo>
                <a:cubicBezTo>
                  <a:pt x="6285243" y="2089190"/>
                  <a:pt x="6312812" y="2109108"/>
                  <a:pt x="6312812" y="2089190"/>
                </a:cubicBezTo>
                <a:close/>
                <a:moveTo>
                  <a:pt x="6409307" y="2079997"/>
                </a:moveTo>
                <a:cubicBezTo>
                  <a:pt x="6398585" y="2089190"/>
                  <a:pt x="6380205" y="2089190"/>
                  <a:pt x="6361825" y="2089190"/>
                </a:cubicBezTo>
                <a:cubicBezTo>
                  <a:pt x="6371015" y="2079997"/>
                  <a:pt x="6389395" y="2079997"/>
                  <a:pt x="6409307" y="2079997"/>
                </a:cubicBezTo>
                <a:close/>
                <a:moveTo>
                  <a:pt x="6466800" y="2072428"/>
                </a:moveTo>
                <a:lnTo>
                  <a:pt x="6478040" y="2074251"/>
                </a:lnTo>
                <a:cubicBezTo>
                  <a:pt x="6481582" y="2074825"/>
                  <a:pt x="6483353" y="2075112"/>
                  <a:pt x="6480695" y="2074682"/>
                </a:cubicBezTo>
                <a:cubicBezTo>
                  <a:pt x="6479367" y="2074466"/>
                  <a:pt x="6476933" y="2074072"/>
                  <a:pt x="6473059" y="2073444"/>
                </a:cubicBezTo>
                <a:close/>
                <a:moveTo>
                  <a:pt x="6456788" y="2070803"/>
                </a:moveTo>
                <a:lnTo>
                  <a:pt x="6466800" y="2072428"/>
                </a:lnTo>
                <a:lnTo>
                  <a:pt x="6464758" y="2072097"/>
                </a:lnTo>
                <a:cubicBezTo>
                  <a:pt x="6460330" y="2071378"/>
                  <a:pt x="6456788" y="2070803"/>
                  <a:pt x="6456788" y="2070803"/>
                </a:cubicBezTo>
                <a:close/>
                <a:moveTo>
                  <a:pt x="6421560" y="2068506"/>
                </a:moveTo>
                <a:cubicBezTo>
                  <a:pt x="6432281" y="2068506"/>
                  <a:pt x="6446832" y="2070803"/>
                  <a:pt x="6456788" y="2070803"/>
                </a:cubicBezTo>
                <a:cubicBezTo>
                  <a:pt x="6456788" y="2089190"/>
                  <a:pt x="6418497" y="2070803"/>
                  <a:pt x="6409307" y="2079997"/>
                </a:cubicBezTo>
                <a:cubicBezTo>
                  <a:pt x="6403946" y="2070804"/>
                  <a:pt x="6410838" y="2068506"/>
                  <a:pt x="6421560" y="2068506"/>
                </a:cubicBezTo>
                <a:close/>
                <a:moveTo>
                  <a:pt x="6554431" y="2039586"/>
                </a:moveTo>
                <a:cubicBezTo>
                  <a:pt x="6560558" y="2042076"/>
                  <a:pt x="6565535" y="2047056"/>
                  <a:pt x="6560940" y="2052418"/>
                </a:cubicBezTo>
                <a:lnTo>
                  <a:pt x="6541029" y="2041693"/>
                </a:lnTo>
                <a:cubicBezTo>
                  <a:pt x="6541029" y="2037097"/>
                  <a:pt x="6548304" y="2037097"/>
                  <a:pt x="6554431" y="2039586"/>
                </a:cubicBezTo>
                <a:close/>
                <a:moveTo>
                  <a:pt x="6600763" y="2030202"/>
                </a:moveTo>
                <a:cubicBezTo>
                  <a:pt x="6608038" y="2032500"/>
                  <a:pt x="6613017" y="2037097"/>
                  <a:pt x="6608422" y="2041693"/>
                </a:cubicBezTo>
                <a:lnTo>
                  <a:pt x="6579320" y="2032500"/>
                </a:lnTo>
                <a:cubicBezTo>
                  <a:pt x="6583915" y="2027904"/>
                  <a:pt x="6593488" y="2027904"/>
                  <a:pt x="6600763" y="2030202"/>
                </a:cubicBezTo>
                <a:close/>
                <a:moveTo>
                  <a:pt x="6639055" y="2021009"/>
                </a:moveTo>
                <a:cubicBezTo>
                  <a:pt x="6646330" y="2023308"/>
                  <a:pt x="6651308" y="2027904"/>
                  <a:pt x="6646713" y="2032500"/>
                </a:cubicBezTo>
                <a:lnTo>
                  <a:pt x="6617612" y="2023308"/>
                </a:lnTo>
                <a:cubicBezTo>
                  <a:pt x="6622206" y="2018711"/>
                  <a:pt x="6631779" y="2018711"/>
                  <a:pt x="6639055" y="2021009"/>
                </a:cubicBezTo>
                <a:close/>
                <a:moveTo>
                  <a:pt x="6669431" y="2010840"/>
                </a:moveTo>
                <a:lnTo>
                  <a:pt x="6677729" y="2011816"/>
                </a:lnTo>
                <a:cubicBezTo>
                  <a:pt x="6685770" y="2014115"/>
                  <a:pt x="6692662" y="2018710"/>
                  <a:pt x="6692662" y="2023308"/>
                </a:cubicBezTo>
                <a:cubicBezTo>
                  <a:pt x="6683473" y="2023308"/>
                  <a:pt x="6655902" y="2014115"/>
                  <a:pt x="6655902" y="2014115"/>
                </a:cubicBezTo>
                <a:lnTo>
                  <a:pt x="6660190" y="2012450"/>
                </a:lnTo>
                <a:close/>
                <a:moveTo>
                  <a:pt x="6707083" y="2010473"/>
                </a:moveTo>
                <a:lnTo>
                  <a:pt x="6708661" y="2012839"/>
                </a:lnTo>
                <a:cubicBezTo>
                  <a:pt x="6709918" y="2014725"/>
                  <a:pt x="6710707" y="2015910"/>
                  <a:pt x="6711138" y="2016556"/>
                </a:cubicBezTo>
                <a:cubicBezTo>
                  <a:pt x="6712000" y="2017849"/>
                  <a:pt x="6711425" y="2016987"/>
                  <a:pt x="6710276" y="2015264"/>
                </a:cubicBezTo>
                <a:close/>
                <a:moveTo>
                  <a:pt x="6703384" y="2004921"/>
                </a:moveTo>
                <a:lnTo>
                  <a:pt x="6707083" y="2010473"/>
                </a:lnTo>
                <a:lnTo>
                  <a:pt x="6705968" y="2008799"/>
                </a:lnTo>
                <a:cubicBezTo>
                  <a:pt x="6704532" y="2006644"/>
                  <a:pt x="6703384" y="2004921"/>
                  <a:pt x="6703384" y="2004921"/>
                </a:cubicBezTo>
                <a:close/>
                <a:moveTo>
                  <a:pt x="7418522" y="1998099"/>
                </a:moveTo>
                <a:cubicBezTo>
                  <a:pt x="7410050" y="1998027"/>
                  <a:pt x="7391862" y="1999942"/>
                  <a:pt x="7358931" y="2004921"/>
                </a:cubicBezTo>
                <a:cubicBezTo>
                  <a:pt x="7225678" y="2023308"/>
                  <a:pt x="7092424" y="2070803"/>
                  <a:pt x="6968360" y="2098383"/>
                </a:cubicBezTo>
                <a:cubicBezTo>
                  <a:pt x="5991165" y="2346591"/>
                  <a:pt x="4917477" y="2489081"/>
                  <a:pt x="3825408" y="2631570"/>
                </a:cubicBezTo>
                <a:cubicBezTo>
                  <a:pt x="3768736" y="2640763"/>
                  <a:pt x="3588001" y="2668341"/>
                  <a:pt x="3588001" y="2668341"/>
                </a:cubicBezTo>
                <a:cubicBezTo>
                  <a:pt x="3592980" y="2673321"/>
                  <a:pt x="3606191" y="2675236"/>
                  <a:pt x="3624403" y="2675164"/>
                </a:cubicBezTo>
                <a:cubicBezTo>
                  <a:pt x="3679040" y="2674949"/>
                  <a:pt x="3778693" y="2656851"/>
                  <a:pt x="3836130" y="2649956"/>
                </a:cubicBezTo>
                <a:cubicBezTo>
                  <a:pt x="4451853" y="2584073"/>
                  <a:pt x="4984869" y="2507466"/>
                  <a:pt x="5573024" y="2412473"/>
                </a:cubicBezTo>
                <a:cubicBezTo>
                  <a:pt x="5876291" y="2364976"/>
                  <a:pt x="6208660" y="2299094"/>
                  <a:pt x="6513459" y="2222487"/>
                </a:cubicBezTo>
                <a:cubicBezTo>
                  <a:pt x="6760056" y="2165797"/>
                  <a:pt x="7101614" y="2109108"/>
                  <a:pt x="7368121" y="2023308"/>
                </a:cubicBezTo>
                <a:cubicBezTo>
                  <a:pt x="7381907" y="2016412"/>
                  <a:pt x="7443938" y="1998314"/>
                  <a:pt x="7418522" y="1998099"/>
                </a:cubicBezTo>
                <a:close/>
                <a:moveTo>
                  <a:pt x="6760055" y="1992090"/>
                </a:moveTo>
                <a:cubicBezTo>
                  <a:pt x="6764650" y="1994579"/>
                  <a:pt x="6769245" y="1999559"/>
                  <a:pt x="6769245" y="2004921"/>
                </a:cubicBezTo>
                <a:cubicBezTo>
                  <a:pt x="6769245" y="2004921"/>
                  <a:pt x="6741676" y="1994197"/>
                  <a:pt x="6750865" y="1994197"/>
                </a:cubicBezTo>
                <a:cubicBezTo>
                  <a:pt x="6750865" y="1989600"/>
                  <a:pt x="6755460" y="1989600"/>
                  <a:pt x="6760055" y="1992090"/>
                </a:cubicBezTo>
                <a:close/>
                <a:moveTo>
                  <a:pt x="6798347" y="1982706"/>
                </a:moveTo>
                <a:cubicBezTo>
                  <a:pt x="6802942" y="1985003"/>
                  <a:pt x="6807536" y="1989600"/>
                  <a:pt x="6807536" y="1994197"/>
                </a:cubicBezTo>
                <a:cubicBezTo>
                  <a:pt x="6807536" y="1994197"/>
                  <a:pt x="6778436" y="1985003"/>
                  <a:pt x="6789157" y="1985003"/>
                </a:cubicBezTo>
                <a:cubicBezTo>
                  <a:pt x="6789157" y="1980407"/>
                  <a:pt x="6793752" y="1980407"/>
                  <a:pt x="6798347" y="1982706"/>
                </a:cubicBezTo>
                <a:close/>
                <a:moveTo>
                  <a:pt x="6847359" y="1973512"/>
                </a:moveTo>
                <a:cubicBezTo>
                  <a:pt x="6854635" y="1975811"/>
                  <a:pt x="6859613" y="1980407"/>
                  <a:pt x="6855018" y="1985003"/>
                </a:cubicBezTo>
                <a:lnTo>
                  <a:pt x="6825916" y="1975811"/>
                </a:lnTo>
                <a:cubicBezTo>
                  <a:pt x="6830511" y="1971214"/>
                  <a:pt x="6840084" y="1971214"/>
                  <a:pt x="6847359" y="1973512"/>
                </a:cubicBezTo>
                <a:close/>
                <a:moveTo>
                  <a:pt x="6864207" y="1957424"/>
                </a:moveTo>
                <a:cubicBezTo>
                  <a:pt x="6873398" y="1957424"/>
                  <a:pt x="6902499" y="1966618"/>
                  <a:pt x="6893309" y="1975811"/>
                </a:cubicBezTo>
                <a:cubicBezTo>
                  <a:pt x="6893309" y="1975811"/>
                  <a:pt x="6864207" y="1966618"/>
                  <a:pt x="6864207" y="1957424"/>
                </a:cubicBezTo>
                <a:close/>
                <a:moveTo>
                  <a:pt x="6902499" y="1946700"/>
                </a:moveTo>
                <a:cubicBezTo>
                  <a:pt x="6920879" y="1946700"/>
                  <a:pt x="6931601" y="1946700"/>
                  <a:pt x="6940791" y="1946700"/>
                </a:cubicBezTo>
                <a:cubicBezTo>
                  <a:pt x="6945385" y="1956659"/>
                  <a:pt x="6935812" y="1961638"/>
                  <a:pt x="6925091" y="1961638"/>
                </a:cubicBezTo>
                <a:cubicBezTo>
                  <a:pt x="6914369" y="1961638"/>
                  <a:pt x="6902499" y="1956659"/>
                  <a:pt x="6902499" y="1946700"/>
                </a:cubicBezTo>
                <a:close/>
                <a:moveTo>
                  <a:pt x="6940791" y="1937507"/>
                </a:moveTo>
                <a:cubicBezTo>
                  <a:pt x="6959171" y="1937507"/>
                  <a:pt x="6968360" y="1937507"/>
                  <a:pt x="6988271" y="1937507"/>
                </a:cubicBezTo>
                <a:cubicBezTo>
                  <a:pt x="6983677" y="1947466"/>
                  <a:pt x="6976401" y="1949765"/>
                  <a:pt x="6967977" y="1949573"/>
                </a:cubicBezTo>
                <a:cubicBezTo>
                  <a:pt x="6959553" y="1949381"/>
                  <a:pt x="6949981" y="1946700"/>
                  <a:pt x="6940791" y="1946700"/>
                </a:cubicBezTo>
                <a:cubicBezTo>
                  <a:pt x="6940791" y="1946700"/>
                  <a:pt x="6940791" y="1946700"/>
                  <a:pt x="6940791" y="1937507"/>
                </a:cubicBezTo>
                <a:close/>
                <a:moveTo>
                  <a:pt x="7110804" y="1899203"/>
                </a:moveTo>
                <a:cubicBezTo>
                  <a:pt x="7121525" y="1899203"/>
                  <a:pt x="7130716" y="1899203"/>
                  <a:pt x="7139905" y="1899203"/>
                </a:cubicBezTo>
                <a:cubicBezTo>
                  <a:pt x="7139905" y="1899203"/>
                  <a:pt x="7134735" y="1904374"/>
                  <a:pt x="7123751" y="1903082"/>
                </a:cubicBezTo>
                <a:cubicBezTo>
                  <a:pt x="7120089" y="1902650"/>
                  <a:pt x="7115782" y="1901501"/>
                  <a:pt x="7110804" y="1899203"/>
                </a:cubicBezTo>
                <a:close/>
                <a:moveTo>
                  <a:pt x="7187386" y="1871624"/>
                </a:moveTo>
                <a:cubicBezTo>
                  <a:pt x="7187386" y="1880818"/>
                  <a:pt x="7205766" y="1880818"/>
                  <a:pt x="7205766" y="1880818"/>
                </a:cubicBezTo>
                <a:cubicBezTo>
                  <a:pt x="7214956" y="1880818"/>
                  <a:pt x="7196576" y="1871624"/>
                  <a:pt x="7187386" y="1871624"/>
                </a:cubicBezTo>
                <a:close/>
                <a:moveTo>
                  <a:pt x="7225678" y="1862432"/>
                </a:moveTo>
                <a:cubicBezTo>
                  <a:pt x="7225678" y="1871624"/>
                  <a:pt x="7244058" y="1871624"/>
                  <a:pt x="7244058" y="1871624"/>
                </a:cubicBezTo>
                <a:cubicBezTo>
                  <a:pt x="7253247" y="1871624"/>
                  <a:pt x="7234867" y="1862432"/>
                  <a:pt x="7225678" y="1862432"/>
                </a:cubicBezTo>
                <a:close/>
                <a:moveTo>
                  <a:pt x="2279013" y="1854029"/>
                </a:moveTo>
                <a:cubicBezTo>
                  <a:pt x="2265132" y="1854962"/>
                  <a:pt x="2254315" y="1857453"/>
                  <a:pt x="2249338" y="1862432"/>
                </a:cubicBezTo>
                <a:cubicBezTo>
                  <a:pt x="2264271" y="1847493"/>
                  <a:pt x="2411884" y="1880818"/>
                  <a:pt x="2497034" y="1882900"/>
                </a:cubicBezTo>
                <a:cubicBezTo>
                  <a:pt x="2525418" y="1883595"/>
                  <a:pt x="2546861" y="1880818"/>
                  <a:pt x="2554137" y="1871624"/>
                </a:cubicBezTo>
                <a:cubicBezTo>
                  <a:pt x="2543415" y="1880818"/>
                  <a:pt x="2449985" y="1862432"/>
                  <a:pt x="2411693" y="1862432"/>
                </a:cubicBezTo>
                <a:cubicBezTo>
                  <a:pt x="2389866" y="1862432"/>
                  <a:pt x="2320655" y="1851228"/>
                  <a:pt x="2279013" y="1854029"/>
                </a:cubicBezTo>
                <a:close/>
                <a:moveTo>
                  <a:pt x="7262438" y="1851707"/>
                </a:moveTo>
                <a:cubicBezTo>
                  <a:pt x="7255545" y="1859750"/>
                  <a:pt x="7270191" y="1866933"/>
                  <a:pt x="7281822" y="1866142"/>
                </a:cubicBezTo>
                <a:cubicBezTo>
                  <a:pt x="7285699" y="1865879"/>
                  <a:pt x="7289242" y="1864730"/>
                  <a:pt x="7291539" y="1862432"/>
                </a:cubicBezTo>
                <a:close/>
                <a:moveTo>
                  <a:pt x="2596879" y="1849504"/>
                </a:moveTo>
                <a:cubicBezTo>
                  <a:pt x="2593289" y="1848930"/>
                  <a:pt x="2590896" y="1849409"/>
                  <a:pt x="2590896" y="1851707"/>
                </a:cubicBezTo>
                <a:cubicBezTo>
                  <a:pt x="2584003" y="1859750"/>
                  <a:pt x="2603820" y="1866933"/>
                  <a:pt x="2618035" y="1866142"/>
                </a:cubicBezTo>
                <a:cubicBezTo>
                  <a:pt x="2622774" y="1865879"/>
                  <a:pt x="2626891" y="1864730"/>
                  <a:pt x="2629188" y="1862432"/>
                </a:cubicBezTo>
                <a:cubicBezTo>
                  <a:pt x="2629188" y="1862432"/>
                  <a:pt x="2607649" y="1851228"/>
                  <a:pt x="2596879" y="1849504"/>
                </a:cubicBezTo>
                <a:close/>
                <a:moveTo>
                  <a:pt x="2670686" y="1847828"/>
                </a:moveTo>
                <a:cubicBezTo>
                  <a:pt x="2659629" y="1848259"/>
                  <a:pt x="2651396" y="1849409"/>
                  <a:pt x="2649098" y="1851707"/>
                </a:cubicBezTo>
                <a:cubicBezTo>
                  <a:pt x="2641632" y="1859176"/>
                  <a:pt x="2671643" y="1862551"/>
                  <a:pt x="2706096" y="1863287"/>
                </a:cubicBezTo>
                <a:cubicBezTo>
                  <a:pt x="2763519" y="1864515"/>
                  <a:pt x="2833281" y="1858410"/>
                  <a:pt x="2762442" y="1851707"/>
                </a:cubicBezTo>
                <a:cubicBezTo>
                  <a:pt x="2762442" y="1851707"/>
                  <a:pt x="2703856" y="1846535"/>
                  <a:pt x="2670686" y="1847828"/>
                </a:cubicBezTo>
                <a:close/>
                <a:moveTo>
                  <a:pt x="7300728" y="1842514"/>
                </a:moveTo>
                <a:cubicBezTo>
                  <a:pt x="7291539" y="1851707"/>
                  <a:pt x="7311451" y="1851707"/>
                  <a:pt x="7320640" y="1851707"/>
                </a:cubicBezTo>
                <a:close/>
                <a:moveTo>
                  <a:pt x="996445" y="1842514"/>
                </a:moveTo>
                <a:cubicBezTo>
                  <a:pt x="996445" y="1849408"/>
                  <a:pt x="1012815" y="1857164"/>
                  <a:pt x="1020999" y="1856087"/>
                </a:cubicBezTo>
                <a:cubicBezTo>
                  <a:pt x="1023728" y="1855728"/>
                  <a:pt x="1025546" y="1854387"/>
                  <a:pt x="1025546" y="1851707"/>
                </a:cubicBezTo>
                <a:cubicBezTo>
                  <a:pt x="1034736" y="1851707"/>
                  <a:pt x="1005635" y="1842514"/>
                  <a:pt x="996445" y="1842514"/>
                </a:cubicBezTo>
                <a:close/>
                <a:moveTo>
                  <a:pt x="2841082" y="1838636"/>
                </a:moveTo>
                <a:cubicBezTo>
                  <a:pt x="2829739" y="1839066"/>
                  <a:pt x="2821410" y="1840215"/>
                  <a:pt x="2819112" y="1842514"/>
                </a:cubicBezTo>
                <a:cubicBezTo>
                  <a:pt x="2815666" y="1849983"/>
                  <a:pt x="2846897" y="1853143"/>
                  <a:pt x="2881791" y="1853690"/>
                </a:cubicBezTo>
                <a:cubicBezTo>
                  <a:pt x="2893422" y="1853873"/>
                  <a:pt x="2905460" y="1853765"/>
                  <a:pt x="2916755" y="1853430"/>
                </a:cubicBezTo>
                <a:cubicBezTo>
                  <a:pt x="2961939" y="1852090"/>
                  <a:pt x="2995253" y="1847110"/>
                  <a:pt x="2943176" y="1842514"/>
                </a:cubicBezTo>
                <a:cubicBezTo>
                  <a:pt x="2936283" y="1842514"/>
                  <a:pt x="2875113" y="1837342"/>
                  <a:pt x="2841082" y="1838636"/>
                </a:cubicBezTo>
                <a:close/>
                <a:moveTo>
                  <a:pt x="3021003" y="1827001"/>
                </a:moveTo>
                <a:cubicBezTo>
                  <a:pt x="3012100" y="1827001"/>
                  <a:pt x="3004443" y="1828724"/>
                  <a:pt x="2999847" y="1833321"/>
                </a:cubicBezTo>
                <a:cubicBezTo>
                  <a:pt x="3006739" y="1826426"/>
                  <a:pt x="3046371" y="1840216"/>
                  <a:pt x="3069633" y="1843664"/>
                </a:cubicBezTo>
                <a:cubicBezTo>
                  <a:pt x="3077387" y="1844812"/>
                  <a:pt x="3083322" y="1844812"/>
                  <a:pt x="3085620" y="1842514"/>
                </a:cubicBezTo>
                <a:cubicBezTo>
                  <a:pt x="3085620" y="1842514"/>
                  <a:pt x="3047711" y="1827001"/>
                  <a:pt x="3021003" y="1827001"/>
                </a:cubicBezTo>
                <a:close/>
                <a:moveTo>
                  <a:pt x="438522" y="1821650"/>
                </a:moveTo>
                <a:cubicBezTo>
                  <a:pt x="457708" y="1826444"/>
                  <a:pt x="446575" y="1848691"/>
                  <a:pt x="430476" y="1849121"/>
                </a:cubicBezTo>
                <a:cubicBezTo>
                  <a:pt x="423320" y="1849313"/>
                  <a:pt x="415182" y="1845195"/>
                  <a:pt x="408291" y="1833321"/>
                </a:cubicBezTo>
                <a:lnTo>
                  <a:pt x="408291" y="1824128"/>
                </a:lnTo>
                <a:cubicBezTo>
                  <a:pt x="422362" y="1820393"/>
                  <a:pt x="432126" y="1820053"/>
                  <a:pt x="438522" y="1821650"/>
                </a:cubicBezTo>
                <a:close/>
                <a:moveTo>
                  <a:pt x="7364580" y="1737178"/>
                </a:moveTo>
                <a:cubicBezTo>
                  <a:pt x="7359219" y="1737753"/>
                  <a:pt x="7353188" y="1740626"/>
                  <a:pt x="7348210" y="1747521"/>
                </a:cubicBezTo>
                <a:cubicBezTo>
                  <a:pt x="7339020" y="1747521"/>
                  <a:pt x="7320640" y="1747521"/>
                  <a:pt x="7320640" y="1756714"/>
                </a:cubicBezTo>
                <a:cubicBezTo>
                  <a:pt x="7300728" y="1756714"/>
                  <a:pt x="7282349" y="1747521"/>
                  <a:pt x="7282349" y="1767438"/>
                </a:cubicBezTo>
                <a:cubicBezTo>
                  <a:pt x="7234867" y="1767438"/>
                  <a:pt x="7196576" y="1776631"/>
                  <a:pt x="7169006" y="1795017"/>
                </a:cubicBezTo>
                <a:cubicBezTo>
                  <a:pt x="6760056" y="1890011"/>
                  <a:pt x="6323533" y="1994197"/>
                  <a:pt x="5905393" y="2079997"/>
                </a:cubicBezTo>
                <a:cubicBezTo>
                  <a:pt x="5845084" y="2094360"/>
                  <a:pt x="5830007" y="2100537"/>
                  <a:pt x="5839726" y="2101677"/>
                </a:cubicBezTo>
                <a:cubicBezTo>
                  <a:pt x="5855926" y="2103578"/>
                  <a:pt x="5941004" y="2091488"/>
                  <a:pt x="6000355" y="2079997"/>
                </a:cubicBezTo>
                <a:cubicBezTo>
                  <a:pt x="6389395" y="2004921"/>
                  <a:pt x="6835106" y="1880818"/>
                  <a:pt x="7169006" y="1795017"/>
                </a:cubicBezTo>
                <a:cubicBezTo>
                  <a:pt x="7214956" y="1795017"/>
                  <a:pt x="7253247" y="1785824"/>
                  <a:pt x="7282349" y="1767438"/>
                </a:cubicBezTo>
                <a:cubicBezTo>
                  <a:pt x="7291539" y="1767438"/>
                  <a:pt x="7311451" y="1767438"/>
                  <a:pt x="7320640" y="1756714"/>
                </a:cubicBezTo>
                <a:cubicBezTo>
                  <a:pt x="7329830" y="1756714"/>
                  <a:pt x="7348210" y="1756714"/>
                  <a:pt x="7348210" y="1747521"/>
                </a:cubicBezTo>
                <a:cubicBezTo>
                  <a:pt x="7390713" y="1754415"/>
                  <a:pt x="7380662" y="1735455"/>
                  <a:pt x="7364580" y="1737178"/>
                </a:cubicBezTo>
                <a:close/>
                <a:moveTo>
                  <a:pt x="7028094" y="1726837"/>
                </a:moveTo>
                <a:cubicBezTo>
                  <a:pt x="7020819" y="1726837"/>
                  <a:pt x="7015841" y="1729134"/>
                  <a:pt x="7015841" y="1738327"/>
                </a:cubicBezTo>
                <a:cubicBezTo>
                  <a:pt x="6968360" y="1738327"/>
                  <a:pt x="6920879" y="1747521"/>
                  <a:pt x="6864207" y="1767438"/>
                </a:cubicBezTo>
                <a:cubicBezTo>
                  <a:pt x="6848125" y="1767438"/>
                  <a:pt x="6707740" y="1810841"/>
                  <a:pt x="6730356" y="1815533"/>
                </a:cubicBezTo>
                <a:cubicBezTo>
                  <a:pt x="6733586" y="1816204"/>
                  <a:pt x="6740144" y="1816084"/>
                  <a:pt x="6750865" y="1814935"/>
                </a:cubicBezTo>
                <a:cubicBezTo>
                  <a:pt x="6816726" y="1804210"/>
                  <a:pt x="6979082" y="1738327"/>
                  <a:pt x="7015841" y="1738327"/>
                </a:cubicBezTo>
                <a:cubicBezTo>
                  <a:pt x="7025031" y="1738327"/>
                  <a:pt x="7054133" y="1738327"/>
                  <a:pt x="7054133" y="1729135"/>
                </a:cubicBezTo>
                <a:cubicBezTo>
                  <a:pt x="7044943" y="1729135"/>
                  <a:pt x="7035370" y="1726837"/>
                  <a:pt x="7028094" y="1726837"/>
                </a:cubicBezTo>
                <a:close/>
                <a:moveTo>
                  <a:pt x="7752136" y="1715561"/>
                </a:moveTo>
                <a:cubicBezTo>
                  <a:pt x="7749694" y="1715920"/>
                  <a:pt x="7747972" y="1717261"/>
                  <a:pt x="7747972" y="1719942"/>
                </a:cubicBezTo>
                <a:lnTo>
                  <a:pt x="7766352" y="1729135"/>
                </a:lnTo>
                <a:cubicBezTo>
                  <a:pt x="7773244" y="1722240"/>
                  <a:pt x="7759458" y="1714484"/>
                  <a:pt x="7752136" y="1715561"/>
                </a:cubicBezTo>
                <a:close/>
                <a:moveTo>
                  <a:pt x="7428957" y="1715561"/>
                </a:moveTo>
                <a:cubicBezTo>
                  <a:pt x="7426516" y="1715920"/>
                  <a:pt x="7424793" y="1717261"/>
                  <a:pt x="7424793" y="1719942"/>
                </a:cubicBezTo>
                <a:lnTo>
                  <a:pt x="7443173" y="1729135"/>
                </a:lnTo>
                <a:cubicBezTo>
                  <a:pt x="7450065" y="1722240"/>
                  <a:pt x="7436279" y="1714484"/>
                  <a:pt x="7428957" y="1715561"/>
                </a:cubicBezTo>
                <a:close/>
                <a:moveTo>
                  <a:pt x="7546942" y="1688533"/>
                </a:moveTo>
                <a:cubicBezTo>
                  <a:pt x="7540815" y="1686235"/>
                  <a:pt x="7533540" y="1686235"/>
                  <a:pt x="7528945" y="1690831"/>
                </a:cubicBezTo>
                <a:cubicBezTo>
                  <a:pt x="7528945" y="1690831"/>
                  <a:pt x="7547325" y="1700024"/>
                  <a:pt x="7558047" y="1700024"/>
                </a:cubicBezTo>
                <a:cubicBezTo>
                  <a:pt x="7558047" y="1695428"/>
                  <a:pt x="7553068" y="1690831"/>
                  <a:pt x="7546942" y="1688533"/>
                </a:cubicBezTo>
                <a:close/>
                <a:moveTo>
                  <a:pt x="7605528" y="1661720"/>
                </a:moveTo>
                <a:cubicBezTo>
                  <a:pt x="7597486" y="1669764"/>
                  <a:pt x="7606676" y="1676945"/>
                  <a:pt x="7615651" y="1676156"/>
                </a:cubicBezTo>
                <a:cubicBezTo>
                  <a:pt x="7618642" y="1675892"/>
                  <a:pt x="7621610" y="1674744"/>
                  <a:pt x="7623908" y="1672445"/>
                </a:cubicBezTo>
                <a:close/>
                <a:moveTo>
                  <a:pt x="8630203" y="1643334"/>
                </a:moveTo>
                <a:cubicBezTo>
                  <a:pt x="8630203" y="1650229"/>
                  <a:pt x="8641404" y="1657124"/>
                  <a:pt x="8647004" y="1656262"/>
                </a:cubicBezTo>
                <a:cubicBezTo>
                  <a:pt x="8648870" y="1655975"/>
                  <a:pt x="8650114" y="1654826"/>
                  <a:pt x="8650114" y="1652527"/>
                </a:cubicBezTo>
                <a:cubicBezTo>
                  <a:pt x="8659304" y="1652527"/>
                  <a:pt x="8630203" y="1643334"/>
                  <a:pt x="8630203" y="1643334"/>
                </a:cubicBezTo>
                <a:close/>
                <a:moveTo>
                  <a:pt x="7671389" y="1643334"/>
                </a:moveTo>
                <a:cubicBezTo>
                  <a:pt x="7664496" y="1650229"/>
                  <a:pt x="7679142" y="1657124"/>
                  <a:pt x="7686896" y="1656262"/>
                </a:cubicBezTo>
                <a:cubicBezTo>
                  <a:pt x="7689482" y="1655975"/>
                  <a:pt x="7691300" y="1654826"/>
                  <a:pt x="7691300" y="1652527"/>
                </a:cubicBezTo>
                <a:close/>
                <a:moveTo>
                  <a:pt x="8659304" y="1634142"/>
                </a:moveTo>
                <a:cubicBezTo>
                  <a:pt x="8659304" y="1641037"/>
                  <a:pt x="8674812" y="1647931"/>
                  <a:pt x="8682566" y="1647068"/>
                </a:cubicBezTo>
                <a:cubicBezTo>
                  <a:pt x="8685151" y="1646782"/>
                  <a:pt x="8686874" y="1645633"/>
                  <a:pt x="8686874" y="1643334"/>
                </a:cubicBezTo>
                <a:cubicBezTo>
                  <a:pt x="8697596" y="1643334"/>
                  <a:pt x="8668494" y="1634142"/>
                  <a:pt x="8659304" y="1634142"/>
                </a:cubicBezTo>
                <a:close/>
                <a:moveTo>
                  <a:pt x="7700490" y="1634142"/>
                </a:moveTo>
                <a:cubicBezTo>
                  <a:pt x="7700490" y="1641037"/>
                  <a:pt x="7715998" y="1647931"/>
                  <a:pt x="7723752" y="1647068"/>
                </a:cubicBezTo>
                <a:cubicBezTo>
                  <a:pt x="7726337" y="1646782"/>
                  <a:pt x="7728060" y="1645633"/>
                  <a:pt x="7728060" y="1643334"/>
                </a:cubicBezTo>
                <a:cubicBezTo>
                  <a:pt x="7737250" y="1643334"/>
                  <a:pt x="7709680" y="1634142"/>
                  <a:pt x="7700490" y="1634142"/>
                </a:cubicBezTo>
                <a:close/>
                <a:moveTo>
                  <a:pt x="8697596" y="1624949"/>
                </a:moveTo>
                <a:cubicBezTo>
                  <a:pt x="8697596" y="1631843"/>
                  <a:pt x="8707935" y="1638738"/>
                  <a:pt x="8716981" y="1637877"/>
                </a:cubicBezTo>
                <a:cubicBezTo>
                  <a:pt x="8719996" y="1637588"/>
                  <a:pt x="8722868" y="1636439"/>
                  <a:pt x="8725166" y="1634142"/>
                </a:cubicBezTo>
                <a:cubicBezTo>
                  <a:pt x="8725166" y="1634142"/>
                  <a:pt x="8706787" y="1624949"/>
                  <a:pt x="8697596" y="1624949"/>
                </a:cubicBezTo>
                <a:close/>
                <a:moveTo>
                  <a:pt x="7737250" y="1624949"/>
                </a:moveTo>
                <a:cubicBezTo>
                  <a:pt x="7737250" y="1631843"/>
                  <a:pt x="7748450" y="1638738"/>
                  <a:pt x="7754050" y="1637877"/>
                </a:cubicBezTo>
                <a:cubicBezTo>
                  <a:pt x="7755917" y="1637588"/>
                  <a:pt x="7757162" y="1636439"/>
                  <a:pt x="7757162" y="1634142"/>
                </a:cubicBezTo>
                <a:cubicBezTo>
                  <a:pt x="7766352" y="1634142"/>
                  <a:pt x="7737250" y="1624949"/>
                  <a:pt x="7737250" y="1624949"/>
                </a:cubicBezTo>
                <a:close/>
                <a:moveTo>
                  <a:pt x="8745077" y="1614224"/>
                </a:moveTo>
                <a:cubicBezTo>
                  <a:pt x="8737036" y="1622268"/>
                  <a:pt x="8746227" y="1629449"/>
                  <a:pt x="8755201" y="1628659"/>
                </a:cubicBezTo>
                <a:cubicBezTo>
                  <a:pt x="8758191" y="1628396"/>
                  <a:pt x="8761160" y="1627247"/>
                  <a:pt x="8763457" y="1624949"/>
                </a:cubicBezTo>
                <a:close/>
                <a:moveTo>
                  <a:pt x="8772647" y="1605030"/>
                </a:moveTo>
                <a:cubicBezTo>
                  <a:pt x="8765754" y="1611925"/>
                  <a:pt x="8780401" y="1619682"/>
                  <a:pt x="8792032" y="1618605"/>
                </a:cubicBezTo>
                <a:cubicBezTo>
                  <a:pt x="8795908" y="1618246"/>
                  <a:pt x="8799452" y="1616905"/>
                  <a:pt x="8801749" y="1614224"/>
                </a:cubicBezTo>
                <a:close/>
                <a:moveTo>
                  <a:pt x="8810939" y="1595838"/>
                </a:moveTo>
                <a:cubicBezTo>
                  <a:pt x="8804046" y="1602733"/>
                  <a:pt x="8817830" y="1609628"/>
                  <a:pt x="8825153" y="1608765"/>
                </a:cubicBezTo>
                <a:cubicBezTo>
                  <a:pt x="8827595" y="1608479"/>
                  <a:pt x="8829318" y="1607329"/>
                  <a:pt x="8829318" y="1605030"/>
                </a:cubicBezTo>
                <a:close/>
                <a:moveTo>
                  <a:pt x="8944456" y="1561293"/>
                </a:moveTo>
                <a:cubicBezTo>
                  <a:pt x="8933663" y="1563088"/>
                  <a:pt x="8920069" y="1567876"/>
                  <a:pt x="8905902" y="1577452"/>
                </a:cubicBezTo>
                <a:cubicBezTo>
                  <a:pt x="8896712" y="1577452"/>
                  <a:pt x="8867610" y="1577452"/>
                  <a:pt x="8867610" y="1586645"/>
                </a:cubicBezTo>
                <a:cubicBezTo>
                  <a:pt x="8877565" y="1586645"/>
                  <a:pt x="8887138" y="1588943"/>
                  <a:pt x="8894221" y="1588943"/>
                </a:cubicBezTo>
                <a:cubicBezTo>
                  <a:pt x="8901305" y="1588943"/>
                  <a:pt x="8905902" y="1586645"/>
                  <a:pt x="8905902" y="1577452"/>
                </a:cubicBezTo>
                <a:cubicBezTo>
                  <a:pt x="8984015" y="1577452"/>
                  <a:pt x="8976836" y="1555906"/>
                  <a:pt x="8944456" y="1561293"/>
                </a:cubicBezTo>
                <a:close/>
                <a:moveTo>
                  <a:pt x="9019243" y="1539148"/>
                </a:moveTo>
                <a:cubicBezTo>
                  <a:pt x="9010053" y="1548342"/>
                  <a:pt x="9029965" y="1548342"/>
                  <a:pt x="9039154" y="1548342"/>
                </a:cubicBezTo>
                <a:close/>
                <a:moveTo>
                  <a:pt x="7377311" y="1529956"/>
                </a:moveTo>
                <a:cubicBezTo>
                  <a:pt x="6190280" y="1851707"/>
                  <a:pt x="4880717" y="2052418"/>
                  <a:pt x="3531331" y="2204101"/>
                </a:cubicBezTo>
                <a:cubicBezTo>
                  <a:pt x="3512951" y="2204101"/>
                  <a:pt x="3483849" y="2204101"/>
                  <a:pt x="3474659" y="2204101"/>
                </a:cubicBezTo>
                <a:cubicBezTo>
                  <a:pt x="3436368" y="2213294"/>
                  <a:pt x="3218873" y="2231680"/>
                  <a:pt x="3303114" y="2231680"/>
                </a:cubicBezTo>
                <a:cubicBezTo>
                  <a:pt x="3322260" y="2234361"/>
                  <a:pt x="3342555" y="2234552"/>
                  <a:pt x="3363113" y="2233188"/>
                </a:cubicBezTo>
                <a:cubicBezTo>
                  <a:pt x="3424785" y="2229094"/>
                  <a:pt x="3488827" y="2210996"/>
                  <a:pt x="3531331" y="2204101"/>
                </a:cubicBezTo>
                <a:cubicBezTo>
                  <a:pt x="4908286" y="2070803"/>
                  <a:pt x="6208660" y="1871624"/>
                  <a:pt x="7377311" y="1529956"/>
                </a:cubicBezTo>
                <a:close/>
                <a:moveTo>
                  <a:pt x="5558473" y="1517124"/>
                </a:moveTo>
                <a:cubicBezTo>
                  <a:pt x="5551197" y="1514634"/>
                  <a:pt x="5543922" y="1514634"/>
                  <a:pt x="5543922" y="1519230"/>
                </a:cubicBezTo>
                <a:cubicBezTo>
                  <a:pt x="5537030" y="1519230"/>
                  <a:pt x="5551677" y="1530434"/>
                  <a:pt x="5563307" y="1532158"/>
                </a:cubicBezTo>
                <a:cubicBezTo>
                  <a:pt x="5567185" y="1532733"/>
                  <a:pt x="5570726" y="1532254"/>
                  <a:pt x="5573024" y="1529956"/>
                </a:cubicBezTo>
                <a:cubicBezTo>
                  <a:pt x="5573024" y="1524593"/>
                  <a:pt x="5565748" y="1519614"/>
                  <a:pt x="5558473" y="1517124"/>
                </a:cubicBezTo>
                <a:close/>
                <a:moveTo>
                  <a:pt x="7436279" y="1507739"/>
                </a:moveTo>
                <a:cubicBezTo>
                  <a:pt x="7429387" y="1505441"/>
                  <a:pt x="7420197" y="1505441"/>
                  <a:pt x="7415603" y="1510038"/>
                </a:cubicBezTo>
                <a:lnTo>
                  <a:pt x="7443173" y="1519230"/>
                </a:lnTo>
                <a:cubicBezTo>
                  <a:pt x="7447767" y="1514634"/>
                  <a:pt x="7443173" y="1510038"/>
                  <a:pt x="7436279" y="1507739"/>
                </a:cubicBezTo>
                <a:close/>
                <a:moveTo>
                  <a:pt x="5660520" y="1498546"/>
                </a:moveTo>
                <a:cubicBezTo>
                  <a:pt x="5648458" y="1498546"/>
                  <a:pt x="5638885" y="1500845"/>
                  <a:pt x="5638885" y="1510038"/>
                </a:cubicBezTo>
                <a:cubicBezTo>
                  <a:pt x="5582597" y="1503143"/>
                  <a:pt x="5595233" y="1522965"/>
                  <a:pt x="5616700" y="1521026"/>
                </a:cubicBezTo>
                <a:cubicBezTo>
                  <a:pt x="5623856" y="1520379"/>
                  <a:pt x="5631992" y="1517316"/>
                  <a:pt x="5638885" y="1510038"/>
                </a:cubicBezTo>
                <a:cubicBezTo>
                  <a:pt x="5658796" y="1500845"/>
                  <a:pt x="5697088" y="1519230"/>
                  <a:pt x="5697088" y="1500845"/>
                </a:cubicBezTo>
                <a:cubicBezTo>
                  <a:pt x="5687133" y="1500845"/>
                  <a:pt x="5672582" y="1498546"/>
                  <a:pt x="5660520" y="1498546"/>
                </a:cubicBezTo>
                <a:close/>
                <a:moveTo>
                  <a:pt x="5783435" y="1478078"/>
                </a:moveTo>
                <a:cubicBezTo>
                  <a:pt x="5778553" y="1478437"/>
                  <a:pt x="5774436" y="1479778"/>
                  <a:pt x="5772139" y="1482459"/>
                </a:cubicBezTo>
                <a:cubicBezTo>
                  <a:pt x="5772139" y="1482459"/>
                  <a:pt x="5793678" y="1492801"/>
                  <a:pt x="5808325" y="1494094"/>
                </a:cubicBezTo>
                <a:cubicBezTo>
                  <a:pt x="5813206" y="1494525"/>
                  <a:pt x="5817323" y="1493951"/>
                  <a:pt x="5819620" y="1491652"/>
                </a:cubicBezTo>
                <a:cubicBezTo>
                  <a:pt x="5819620" y="1484757"/>
                  <a:pt x="5798081" y="1477001"/>
                  <a:pt x="5783435" y="1478078"/>
                </a:cubicBezTo>
                <a:close/>
                <a:moveTo>
                  <a:pt x="5844630" y="1465653"/>
                </a:moveTo>
                <a:cubicBezTo>
                  <a:pt x="5839245" y="1465510"/>
                  <a:pt x="5833788" y="1467138"/>
                  <a:pt x="5828810" y="1471734"/>
                </a:cubicBezTo>
                <a:cubicBezTo>
                  <a:pt x="5828810" y="1471734"/>
                  <a:pt x="5867102" y="1482459"/>
                  <a:pt x="5876291" y="1482459"/>
                </a:cubicBezTo>
                <a:cubicBezTo>
                  <a:pt x="5876291" y="1482459"/>
                  <a:pt x="5860784" y="1466084"/>
                  <a:pt x="5844630" y="1465653"/>
                </a:cubicBezTo>
                <a:close/>
                <a:moveTo>
                  <a:pt x="8735121" y="1460243"/>
                </a:moveTo>
                <a:cubicBezTo>
                  <a:pt x="8740099" y="1462541"/>
                  <a:pt x="8745077" y="1467137"/>
                  <a:pt x="8745077" y="1471734"/>
                </a:cubicBezTo>
                <a:cubicBezTo>
                  <a:pt x="8734356" y="1471734"/>
                  <a:pt x="8715977" y="1462541"/>
                  <a:pt x="8725166" y="1462541"/>
                </a:cubicBezTo>
                <a:cubicBezTo>
                  <a:pt x="8725166" y="1457944"/>
                  <a:pt x="8730144" y="1457944"/>
                  <a:pt x="8735121" y="1460243"/>
                </a:cubicBezTo>
                <a:close/>
                <a:moveTo>
                  <a:pt x="5912860" y="1460243"/>
                </a:moveTo>
                <a:cubicBezTo>
                  <a:pt x="5903478" y="1457944"/>
                  <a:pt x="5891607" y="1457944"/>
                  <a:pt x="5887013" y="1462541"/>
                </a:cubicBezTo>
                <a:cubicBezTo>
                  <a:pt x="5876291" y="1462541"/>
                  <a:pt x="5914583" y="1471734"/>
                  <a:pt x="5923773" y="1471734"/>
                </a:cubicBezTo>
                <a:cubicBezTo>
                  <a:pt x="5929134" y="1467137"/>
                  <a:pt x="5922241" y="1462541"/>
                  <a:pt x="5912860" y="1460243"/>
                </a:cubicBezTo>
                <a:close/>
                <a:moveTo>
                  <a:pt x="9941298" y="1453348"/>
                </a:moveTo>
                <a:cubicBezTo>
                  <a:pt x="9941298" y="1453348"/>
                  <a:pt x="9968008" y="1458519"/>
                  <a:pt x="9961329" y="1457226"/>
                </a:cubicBezTo>
                <a:cubicBezTo>
                  <a:pt x="9959104" y="1456795"/>
                  <a:pt x="9953169" y="1455647"/>
                  <a:pt x="9941298" y="1453348"/>
                </a:cubicBezTo>
                <a:close/>
                <a:moveTo>
                  <a:pt x="9914685" y="1451050"/>
                </a:moveTo>
                <a:cubicBezTo>
                  <a:pt x="9921769" y="1451050"/>
                  <a:pt x="9931342" y="1453348"/>
                  <a:pt x="9941298" y="1453348"/>
                </a:cubicBezTo>
                <a:cubicBezTo>
                  <a:pt x="9932108" y="1462541"/>
                  <a:pt x="9912197" y="1462541"/>
                  <a:pt x="9903007" y="1462541"/>
                </a:cubicBezTo>
                <a:cubicBezTo>
                  <a:pt x="9903007" y="1453348"/>
                  <a:pt x="9907601" y="1451050"/>
                  <a:pt x="9914685" y="1451050"/>
                </a:cubicBezTo>
                <a:close/>
                <a:moveTo>
                  <a:pt x="8763458" y="1451050"/>
                </a:moveTo>
                <a:cubicBezTo>
                  <a:pt x="8768052" y="1453348"/>
                  <a:pt x="8772647" y="1457944"/>
                  <a:pt x="8772647" y="1462541"/>
                </a:cubicBezTo>
                <a:cubicBezTo>
                  <a:pt x="8763457" y="1462541"/>
                  <a:pt x="8745077" y="1453348"/>
                  <a:pt x="8754267" y="1453348"/>
                </a:cubicBezTo>
                <a:cubicBezTo>
                  <a:pt x="8754267" y="1448752"/>
                  <a:pt x="8758862" y="1448752"/>
                  <a:pt x="8763458" y="1451050"/>
                </a:cubicBezTo>
                <a:close/>
                <a:moveTo>
                  <a:pt x="8801749" y="1441857"/>
                </a:moveTo>
                <a:cubicBezTo>
                  <a:pt x="8806344" y="1444155"/>
                  <a:pt x="8810939" y="1448752"/>
                  <a:pt x="8810939" y="1453348"/>
                </a:cubicBezTo>
                <a:cubicBezTo>
                  <a:pt x="8810939" y="1453348"/>
                  <a:pt x="8781836" y="1444155"/>
                  <a:pt x="8792558" y="1444155"/>
                </a:cubicBezTo>
                <a:cubicBezTo>
                  <a:pt x="8792558" y="1439559"/>
                  <a:pt x="8797154" y="1439559"/>
                  <a:pt x="8801749" y="1441857"/>
                </a:cubicBezTo>
                <a:close/>
                <a:moveTo>
                  <a:pt x="9983898" y="1430581"/>
                </a:moveTo>
                <a:cubicBezTo>
                  <a:pt x="9991652" y="1429504"/>
                  <a:pt x="10007159" y="1437261"/>
                  <a:pt x="10007159" y="1444155"/>
                </a:cubicBezTo>
                <a:cubicBezTo>
                  <a:pt x="9997969" y="1444155"/>
                  <a:pt x="9968868" y="1434962"/>
                  <a:pt x="9979590" y="1434962"/>
                </a:cubicBezTo>
                <a:cubicBezTo>
                  <a:pt x="9979590" y="1432281"/>
                  <a:pt x="9981313" y="1430941"/>
                  <a:pt x="9983898" y="1430581"/>
                </a:cubicBezTo>
                <a:close/>
                <a:moveTo>
                  <a:pt x="6056093" y="1430581"/>
                </a:moveTo>
                <a:cubicBezTo>
                  <a:pt x="6053101" y="1430941"/>
                  <a:pt x="6050134" y="1432281"/>
                  <a:pt x="6047836" y="1434962"/>
                </a:cubicBezTo>
                <a:lnTo>
                  <a:pt x="6066216" y="1444155"/>
                </a:lnTo>
                <a:cubicBezTo>
                  <a:pt x="6074257" y="1437261"/>
                  <a:pt x="6065068" y="1429504"/>
                  <a:pt x="6056093" y="1430581"/>
                </a:cubicBezTo>
                <a:close/>
                <a:moveTo>
                  <a:pt x="10022188" y="1420527"/>
                </a:moveTo>
                <a:cubicBezTo>
                  <a:pt x="10025634" y="1420263"/>
                  <a:pt x="10030134" y="1420886"/>
                  <a:pt x="10034347" y="1422130"/>
                </a:cubicBezTo>
                <a:cubicBezTo>
                  <a:pt x="10042771" y="1424621"/>
                  <a:pt x="10050046" y="1429599"/>
                  <a:pt x="10045452" y="1434962"/>
                </a:cubicBezTo>
                <a:cubicBezTo>
                  <a:pt x="10045452" y="1434962"/>
                  <a:pt x="10007159" y="1424238"/>
                  <a:pt x="10016348" y="1424238"/>
                </a:cubicBezTo>
                <a:cubicBezTo>
                  <a:pt x="10016348" y="1421939"/>
                  <a:pt x="10018741" y="1420790"/>
                  <a:pt x="10022188" y="1420527"/>
                </a:cubicBezTo>
                <a:close/>
                <a:moveTo>
                  <a:pt x="9238269" y="1310858"/>
                </a:moveTo>
                <a:cubicBezTo>
                  <a:pt x="9247459" y="1310858"/>
                  <a:pt x="9267371" y="1320051"/>
                  <a:pt x="9256650" y="1320051"/>
                </a:cubicBezTo>
                <a:cubicBezTo>
                  <a:pt x="9256650" y="1322350"/>
                  <a:pt x="9255501" y="1323499"/>
                  <a:pt x="9253778" y="1323786"/>
                </a:cubicBezTo>
                <a:cubicBezTo>
                  <a:pt x="9248608" y="1324647"/>
                  <a:pt x="9238269" y="1317752"/>
                  <a:pt x="9238269" y="1310858"/>
                </a:cubicBezTo>
                <a:close/>
                <a:moveTo>
                  <a:pt x="9195168" y="1145602"/>
                </a:moveTo>
                <a:cubicBezTo>
                  <a:pt x="9192608" y="1145961"/>
                  <a:pt x="9190789" y="1147302"/>
                  <a:pt x="9190789" y="1149983"/>
                </a:cubicBezTo>
                <a:lnTo>
                  <a:pt x="9209168" y="1159176"/>
                </a:lnTo>
                <a:cubicBezTo>
                  <a:pt x="9217209" y="1152281"/>
                  <a:pt x="9202851" y="1144524"/>
                  <a:pt x="9195168" y="1145602"/>
                </a:cubicBezTo>
                <a:close/>
                <a:moveTo>
                  <a:pt x="9342422" y="1109381"/>
                </a:moveTo>
                <a:cubicBezTo>
                  <a:pt x="9337827" y="1107083"/>
                  <a:pt x="9333231" y="1107083"/>
                  <a:pt x="9333231" y="1111679"/>
                </a:cubicBezTo>
                <a:cubicBezTo>
                  <a:pt x="9324042" y="1111679"/>
                  <a:pt x="9342421" y="1120872"/>
                  <a:pt x="9351612" y="1120872"/>
                </a:cubicBezTo>
                <a:cubicBezTo>
                  <a:pt x="9351612" y="1116275"/>
                  <a:pt x="9347017" y="1111679"/>
                  <a:pt x="9342422" y="1109381"/>
                </a:cubicBezTo>
                <a:close/>
                <a:moveTo>
                  <a:pt x="9365206" y="1098105"/>
                </a:moveTo>
                <a:cubicBezTo>
                  <a:pt x="9363483" y="1098465"/>
                  <a:pt x="9362334" y="1099805"/>
                  <a:pt x="9362334" y="1102486"/>
                </a:cubicBezTo>
                <a:cubicBezTo>
                  <a:pt x="9351612" y="1102486"/>
                  <a:pt x="9371523" y="1111679"/>
                  <a:pt x="9380714" y="1111679"/>
                </a:cubicBezTo>
                <a:cubicBezTo>
                  <a:pt x="9380714" y="1104785"/>
                  <a:pt x="9370375" y="1097028"/>
                  <a:pt x="9365206" y="1098105"/>
                </a:cubicBezTo>
                <a:close/>
                <a:moveTo>
                  <a:pt x="9466485" y="1064182"/>
                </a:moveTo>
                <a:cubicBezTo>
                  <a:pt x="9466485" y="1071077"/>
                  <a:pt x="9476824" y="1077972"/>
                  <a:pt x="9481995" y="1077110"/>
                </a:cubicBezTo>
                <a:cubicBezTo>
                  <a:pt x="9483717" y="1076822"/>
                  <a:pt x="9484866" y="1075674"/>
                  <a:pt x="9484866" y="1073376"/>
                </a:cubicBezTo>
                <a:cubicBezTo>
                  <a:pt x="9494056" y="1073376"/>
                  <a:pt x="9466485" y="1064182"/>
                  <a:pt x="9466485" y="1064182"/>
                </a:cubicBezTo>
                <a:close/>
                <a:moveTo>
                  <a:pt x="9917731" y="972040"/>
                </a:moveTo>
                <a:lnTo>
                  <a:pt x="9922726" y="973007"/>
                </a:lnTo>
                <a:cubicBezTo>
                  <a:pt x="9924292" y="973310"/>
                  <a:pt x="9924709" y="973391"/>
                  <a:pt x="9923039" y="973068"/>
                </a:cubicBezTo>
                <a:close/>
                <a:moveTo>
                  <a:pt x="9903007" y="969189"/>
                </a:moveTo>
                <a:cubicBezTo>
                  <a:pt x="9903007" y="969189"/>
                  <a:pt x="9909684" y="970482"/>
                  <a:pt x="9915528" y="971613"/>
                </a:cubicBezTo>
                <a:lnTo>
                  <a:pt x="9917731" y="972040"/>
                </a:lnTo>
                <a:lnTo>
                  <a:pt x="9916639" y="971829"/>
                </a:lnTo>
                <a:cubicBezTo>
                  <a:pt x="9913394" y="971200"/>
                  <a:pt x="9908943" y="970338"/>
                  <a:pt x="9903007" y="969189"/>
                </a:cubicBezTo>
                <a:close/>
                <a:moveTo>
                  <a:pt x="10122033" y="702595"/>
                </a:moveTo>
                <a:cubicBezTo>
                  <a:pt x="10136202" y="705276"/>
                  <a:pt x="10143286" y="706618"/>
                  <a:pt x="10145942" y="707121"/>
                </a:cubicBezTo>
                <a:cubicBezTo>
                  <a:pt x="10153910" y="708629"/>
                  <a:pt x="10122033" y="702595"/>
                  <a:pt x="10122033" y="702595"/>
                </a:cubicBezTo>
                <a:close/>
                <a:moveTo>
                  <a:pt x="10368630" y="541720"/>
                </a:moveTo>
                <a:cubicBezTo>
                  <a:pt x="10385095" y="544018"/>
                  <a:pt x="10393329" y="545167"/>
                  <a:pt x="10396417" y="545598"/>
                </a:cubicBezTo>
                <a:cubicBezTo>
                  <a:pt x="10405677" y="546891"/>
                  <a:pt x="10368630" y="541720"/>
                  <a:pt x="10368630" y="541720"/>
                </a:cubicBezTo>
                <a:close/>
                <a:moveTo>
                  <a:pt x="10425588" y="518953"/>
                </a:moveTo>
                <a:cubicBezTo>
                  <a:pt x="10436788" y="517876"/>
                  <a:pt x="10450573" y="525632"/>
                  <a:pt x="10443681" y="532527"/>
                </a:cubicBezTo>
                <a:lnTo>
                  <a:pt x="10416110" y="523334"/>
                </a:lnTo>
                <a:cubicBezTo>
                  <a:pt x="10418408" y="520653"/>
                  <a:pt x="10421854" y="519312"/>
                  <a:pt x="10425588" y="518953"/>
                </a:cubicBezTo>
                <a:close/>
                <a:moveTo>
                  <a:pt x="8754267" y="475838"/>
                </a:moveTo>
                <a:cubicBezTo>
                  <a:pt x="8747375" y="482733"/>
                  <a:pt x="8755990" y="489627"/>
                  <a:pt x="8764606" y="488766"/>
                </a:cubicBezTo>
                <a:cubicBezTo>
                  <a:pt x="8767478" y="488478"/>
                  <a:pt x="8770351" y="487329"/>
                  <a:pt x="8772647" y="485031"/>
                </a:cubicBezTo>
                <a:close/>
                <a:moveTo>
                  <a:pt x="8810939" y="465112"/>
                </a:moveTo>
                <a:cubicBezTo>
                  <a:pt x="8807492" y="479477"/>
                  <a:pt x="8806629" y="483068"/>
                  <a:pt x="8806900" y="481945"/>
                </a:cubicBezTo>
                <a:cubicBezTo>
                  <a:pt x="8807348" y="480075"/>
                  <a:pt x="8810939" y="465112"/>
                  <a:pt x="8810939" y="465112"/>
                </a:cubicBezTo>
                <a:close/>
                <a:moveTo>
                  <a:pt x="10235377" y="455920"/>
                </a:moveTo>
                <a:cubicBezTo>
                  <a:pt x="10228483" y="462814"/>
                  <a:pt x="10237099" y="470571"/>
                  <a:pt x="10245715" y="469493"/>
                </a:cubicBezTo>
                <a:cubicBezTo>
                  <a:pt x="10248588" y="469134"/>
                  <a:pt x="10251461" y="467794"/>
                  <a:pt x="10253756" y="465112"/>
                </a:cubicBezTo>
                <a:close/>
                <a:moveTo>
                  <a:pt x="9722271" y="446727"/>
                </a:moveTo>
                <a:cubicBezTo>
                  <a:pt x="9719973" y="449025"/>
                  <a:pt x="9718825" y="450174"/>
                  <a:pt x="9718394" y="450605"/>
                </a:cubicBezTo>
                <a:cubicBezTo>
                  <a:pt x="9717102" y="451898"/>
                  <a:pt x="9722271" y="446727"/>
                  <a:pt x="9722271" y="446727"/>
                </a:cubicBezTo>
                <a:close/>
                <a:moveTo>
                  <a:pt x="8858419" y="446727"/>
                </a:moveTo>
                <a:cubicBezTo>
                  <a:pt x="8858419" y="453622"/>
                  <a:pt x="8868759" y="460517"/>
                  <a:pt x="8873927" y="459654"/>
                </a:cubicBezTo>
                <a:cubicBezTo>
                  <a:pt x="8875650" y="459367"/>
                  <a:pt x="8876800" y="458218"/>
                  <a:pt x="8876800" y="455920"/>
                </a:cubicBezTo>
                <a:cubicBezTo>
                  <a:pt x="8887521" y="455920"/>
                  <a:pt x="8858419" y="446727"/>
                  <a:pt x="8858419" y="446727"/>
                </a:cubicBezTo>
                <a:close/>
                <a:moveTo>
                  <a:pt x="9769754" y="437534"/>
                </a:moveTo>
                <a:cubicBezTo>
                  <a:pt x="9767456" y="444429"/>
                  <a:pt x="9766308" y="447875"/>
                  <a:pt x="9765876" y="449168"/>
                </a:cubicBezTo>
                <a:cubicBezTo>
                  <a:pt x="9764585" y="453047"/>
                  <a:pt x="9769754" y="437534"/>
                  <a:pt x="9769754" y="437534"/>
                </a:cubicBezTo>
                <a:close/>
                <a:moveTo>
                  <a:pt x="8971762" y="417616"/>
                </a:moveTo>
                <a:cubicBezTo>
                  <a:pt x="8971762" y="417616"/>
                  <a:pt x="8971440" y="418639"/>
                  <a:pt x="8970975" y="420110"/>
                </a:cubicBezTo>
                <a:lnTo>
                  <a:pt x="8969520" y="424722"/>
                </a:lnTo>
                <a:lnTo>
                  <a:pt x="8969339" y="425292"/>
                </a:lnTo>
                <a:lnTo>
                  <a:pt x="8969154" y="425877"/>
                </a:lnTo>
                <a:lnTo>
                  <a:pt x="8969034" y="426259"/>
                </a:lnTo>
                <a:lnTo>
                  <a:pt x="8967886" y="429897"/>
                </a:lnTo>
                <a:cubicBezTo>
                  <a:pt x="8967562" y="430920"/>
                  <a:pt x="8967643" y="430664"/>
                  <a:pt x="8967947" y="429705"/>
                </a:cubicBezTo>
                <a:lnTo>
                  <a:pt x="8969034" y="426259"/>
                </a:lnTo>
                <a:lnTo>
                  <a:pt x="8969124" y="425974"/>
                </a:lnTo>
                <a:lnTo>
                  <a:pt x="8969154" y="425877"/>
                </a:lnTo>
                <a:lnTo>
                  <a:pt x="8969520" y="424722"/>
                </a:lnTo>
                <a:close/>
                <a:moveTo>
                  <a:pt x="10396199" y="399231"/>
                </a:moveTo>
                <a:cubicBezTo>
                  <a:pt x="10405388" y="399231"/>
                  <a:pt x="10425302" y="408423"/>
                  <a:pt x="10416110" y="408423"/>
                </a:cubicBezTo>
                <a:cubicBezTo>
                  <a:pt x="10416110" y="408423"/>
                  <a:pt x="10396199" y="408423"/>
                  <a:pt x="10396199" y="399231"/>
                </a:cubicBezTo>
                <a:close/>
                <a:moveTo>
                  <a:pt x="9019243" y="399231"/>
                </a:moveTo>
                <a:cubicBezTo>
                  <a:pt x="9012351" y="406126"/>
                  <a:pt x="9026997" y="413019"/>
                  <a:pt x="9038627" y="412157"/>
                </a:cubicBezTo>
                <a:cubicBezTo>
                  <a:pt x="9042506" y="411870"/>
                  <a:pt x="9046047" y="410721"/>
                  <a:pt x="9048344" y="408423"/>
                </a:cubicBezTo>
                <a:close/>
                <a:moveTo>
                  <a:pt x="10396199" y="360926"/>
                </a:moveTo>
                <a:cubicBezTo>
                  <a:pt x="10405388" y="360926"/>
                  <a:pt x="10425302" y="370119"/>
                  <a:pt x="10416110" y="370119"/>
                </a:cubicBezTo>
                <a:cubicBezTo>
                  <a:pt x="10416110" y="370119"/>
                  <a:pt x="10396199" y="370119"/>
                  <a:pt x="10396199" y="360926"/>
                </a:cubicBezTo>
                <a:close/>
                <a:moveTo>
                  <a:pt x="10169515" y="351734"/>
                </a:moveTo>
                <a:cubicBezTo>
                  <a:pt x="10183683" y="354032"/>
                  <a:pt x="10190766" y="355181"/>
                  <a:pt x="10193422" y="355612"/>
                </a:cubicBezTo>
                <a:cubicBezTo>
                  <a:pt x="10201393" y="356905"/>
                  <a:pt x="10169515" y="351734"/>
                  <a:pt x="10169515" y="351734"/>
                </a:cubicBezTo>
                <a:close/>
                <a:moveTo>
                  <a:pt x="10220010" y="328966"/>
                </a:moveTo>
                <a:cubicBezTo>
                  <a:pt x="10228196" y="327889"/>
                  <a:pt x="10244567" y="335646"/>
                  <a:pt x="10244567" y="342541"/>
                </a:cubicBezTo>
                <a:cubicBezTo>
                  <a:pt x="10235377" y="342541"/>
                  <a:pt x="10206274" y="333347"/>
                  <a:pt x="10215463" y="333347"/>
                </a:cubicBezTo>
                <a:cubicBezTo>
                  <a:pt x="10215463" y="330666"/>
                  <a:pt x="10217282" y="329326"/>
                  <a:pt x="10220010" y="328966"/>
                </a:cubicBezTo>
                <a:close/>
                <a:moveTo>
                  <a:pt x="10268307" y="320516"/>
                </a:moveTo>
                <a:cubicBezTo>
                  <a:pt x="10275581" y="323006"/>
                  <a:pt x="10282857" y="327985"/>
                  <a:pt x="10282857" y="333347"/>
                </a:cubicBezTo>
                <a:cubicBezTo>
                  <a:pt x="10273668" y="333347"/>
                  <a:pt x="10244567" y="322623"/>
                  <a:pt x="10253756" y="322623"/>
                </a:cubicBezTo>
                <a:cubicBezTo>
                  <a:pt x="10253756" y="318027"/>
                  <a:pt x="10261031" y="318027"/>
                  <a:pt x="10268307" y="320516"/>
                </a:cubicBezTo>
                <a:close/>
                <a:moveTo>
                  <a:pt x="10306596" y="311132"/>
                </a:moveTo>
                <a:cubicBezTo>
                  <a:pt x="10313872" y="313430"/>
                  <a:pt x="10321147" y="318027"/>
                  <a:pt x="10321147" y="322623"/>
                </a:cubicBezTo>
                <a:cubicBezTo>
                  <a:pt x="10311957" y="322623"/>
                  <a:pt x="10282857" y="313431"/>
                  <a:pt x="10292046" y="313431"/>
                </a:cubicBezTo>
                <a:cubicBezTo>
                  <a:pt x="10292046" y="308833"/>
                  <a:pt x="10299322" y="308833"/>
                  <a:pt x="10306596" y="311132"/>
                </a:cubicBezTo>
                <a:close/>
                <a:moveTo>
                  <a:pt x="10218575" y="243166"/>
                </a:moveTo>
                <a:cubicBezTo>
                  <a:pt x="10224176" y="242088"/>
                  <a:pt x="10235377" y="249846"/>
                  <a:pt x="10235377" y="256741"/>
                </a:cubicBezTo>
                <a:cubicBezTo>
                  <a:pt x="10226185" y="256741"/>
                  <a:pt x="10206274" y="247547"/>
                  <a:pt x="10215463" y="247547"/>
                </a:cubicBezTo>
                <a:cubicBezTo>
                  <a:pt x="10215463" y="244866"/>
                  <a:pt x="10216708" y="243526"/>
                  <a:pt x="10218575" y="243166"/>
                </a:cubicBezTo>
                <a:close/>
                <a:moveTo>
                  <a:pt x="10130458" y="1446"/>
                </a:moveTo>
                <a:cubicBezTo>
                  <a:pt x="10144626" y="-2193"/>
                  <a:pt x="10154199" y="105"/>
                  <a:pt x="10149604" y="19257"/>
                </a:cubicBezTo>
                <a:cubicBezTo>
                  <a:pt x="10149604" y="19257"/>
                  <a:pt x="10025538" y="75947"/>
                  <a:pt x="10016348" y="85140"/>
                </a:cubicBezTo>
                <a:cubicBezTo>
                  <a:pt x="9912197" y="143362"/>
                  <a:pt x="9751374" y="170940"/>
                  <a:pt x="9608930" y="218437"/>
                </a:cubicBezTo>
                <a:cubicBezTo>
                  <a:pt x="9466485" y="256741"/>
                  <a:pt x="9333231" y="304237"/>
                  <a:pt x="9209168" y="351734"/>
                </a:cubicBezTo>
                <a:cubicBezTo>
                  <a:pt x="9199979" y="351734"/>
                  <a:pt x="9181598" y="351734"/>
                  <a:pt x="9181598" y="360926"/>
                </a:cubicBezTo>
                <a:cubicBezTo>
                  <a:pt x="9134117" y="351734"/>
                  <a:pt x="9172408" y="390038"/>
                  <a:pt x="9181598" y="360926"/>
                </a:cubicBezTo>
                <a:cubicBezTo>
                  <a:pt x="9190789" y="360926"/>
                  <a:pt x="9209168" y="360926"/>
                  <a:pt x="9209168" y="351734"/>
                </a:cubicBezTo>
                <a:cubicBezTo>
                  <a:pt x="9541537" y="265934"/>
                  <a:pt x="9979590" y="132637"/>
                  <a:pt x="10368630" y="37644"/>
                </a:cubicBezTo>
                <a:cubicBezTo>
                  <a:pt x="10387009" y="37644"/>
                  <a:pt x="10511072" y="-19047"/>
                  <a:pt x="10529454" y="28450"/>
                </a:cubicBezTo>
                <a:lnTo>
                  <a:pt x="10434492" y="66753"/>
                </a:lnTo>
                <a:cubicBezTo>
                  <a:pt x="10463592" y="85140"/>
                  <a:pt x="10491161" y="37644"/>
                  <a:pt x="10529454" y="57562"/>
                </a:cubicBezTo>
                <a:cubicBezTo>
                  <a:pt x="10472782" y="95866"/>
                  <a:pt x="10292046" y="132637"/>
                  <a:pt x="10416110" y="132637"/>
                </a:cubicBezTo>
                <a:cubicBezTo>
                  <a:pt x="10443681" y="132637"/>
                  <a:pt x="10472782" y="123444"/>
                  <a:pt x="10416110" y="143362"/>
                </a:cubicBezTo>
                <a:cubicBezTo>
                  <a:pt x="10396199" y="152554"/>
                  <a:pt x="10357908" y="190858"/>
                  <a:pt x="10330339" y="200050"/>
                </a:cubicBezTo>
                <a:cubicBezTo>
                  <a:pt x="10273668" y="227629"/>
                  <a:pt x="10215463" y="227629"/>
                  <a:pt x="10187894" y="247547"/>
                </a:cubicBezTo>
                <a:cubicBezTo>
                  <a:pt x="10178705" y="247547"/>
                  <a:pt x="10206274" y="256741"/>
                  <a:pt x="10206274" y="265934"/>
                </a:cubicBezTo>
                <a:cubicBezTo>
                  <a:pt x="10206274" y="256741"/>
                  <a:pt x="10158793" y="285851"/>
                  <a:pt x="10140414" y="295044"/>
                </a:cubicBezTo>
                <a:cubicBezTo>
                  <a:pt x="10102122" y="304237"/>
                  <a:pt x="10054642" y="304237"/>
                  <a:pt x="10016348" y="322623"/>
                </a:cubicBezTo>
                <a:cubicBezTo>
                  <a:pt x="10016348" y="322623"/>
                  <a:pt x="10007159" y="360926"/>
                  <a:pt x="9988779" y="370119"/>
                </a:cubicBezTo>
                <a:cubicBezTo>
                  <a:pt x="9959678" y="390038"/>
                  <a:pt x="9893817" y="399231"/>
                  <a:pt x="9846336" y="408423"/>
                </a:cubicBezTo>
                <a:cubicBezTo>
                  <a:pt x="9742184" y="446727"/>
                  <a:pt x="9893817" y="408423"/>
                  <a:pt x="9921386" y="399231"/>
                </a:cubicBezTo>
                <a:cubicBezTo>
                  <a:pt x="9950489" y="390038"/>
                  <a:pt x="10063831" y="379312"/>
                  <a:pt x="10169515" y="351734"/>
                </a:cubicBezTo>
                <a:cubicBezTo>
                  <a:pt x="10158793" y="370119"/>
                  <a:pt x="10111312" y="360926"/>
                  <a:pt x="10092932" y="390038"/>
                </a:cubicBezTo>
                <a:cubicBezTo>
                  <a:pt x="10063831" y="370119"/>
                  <a:pt x="10073021" y="417616"/>
                  <a:pt x="10083742" y="408423"/>
                </a:cubicBezTo>
                <a:cubicBezTo>
                  <a:pt x="10045452" y="426809"/>
                  <a:pt x="10063831" y="390038"/>
                  <a:pt x="10025538" y="399231"/>
                </a:cubicBezTo>
                <a:cubicBezTo>
                  <a:pt x="10025538" y="399231"/>
                  <a:pt x="10054642" y="417616"/>
                  <a:pt x="10045452" y="417616"/>
                </a:cubicBezTo>
                <a:cubicBezTo>
                  <a:pt x="10016348" y="437534"/>
                  <a:pt x="9713082" y="512609"/>
                  <a:pt x="9645689" y="541720"/>
                </a:cubicBezTo>
                <a:cubicBezTo>
                  <a:pt x="9570639" y="560106"/>
                  <a:pt x="9599740" y="569298"/>
                  <a:pt x="9693171" y="560106"/>
                </a:cubicBezTo>
                <a:cubicBezTo>
                  <a:pt x="9835614" y="541720"/>
                  <a:pt x="10102122" y="417616"/>
                  <a:pt x="10253756" y="399231"/>
                </a:cubicBezTo>
                <a:cubicBezTo>
                  <a:pt x="10282857" y="399231"/>
                  <a:pt x="10273668" y="417616"/>
                  <a:pt x="10301236" y="399231"/>
                </a:cubicBezTo>
                <a:cubicBezTo>
                  <a:pt x="10330339" y="390038"/>
                  <a:pt x="10425302" y="399231"/>
                  <a:pt x="10348718" y="417616"/>
                </a:cubicBezTo>
                <a:cubicBezTo>
                  <a:pt x="10339529" y="417616"/>
                  <a:pt x="10262946" y="455920"/>
                  <a:pt x="10262946" y="455920"/>
                </a:cubicBezTo>
                <a:cubicBezTo>
                  <a:pt x="10262946" y="465112"/>
                  <a:pt x="10558555" y="390038"/>
                  <a:pt x="10452870" y="446727"/>
                </a:cubicBezTo>
                <a:cubicBezTo>
                  <a:pt x="10387009" y="485031"/>
                  <a:pt x="10321147" y="503416"/>
                  <a:pt x="10253756" y="532527"/>
                </a:cubicBezTo>
                <a:lnTo>
                  <a:pt x="10233057" y="538408"/>
                </a:lnTo>
                <a:lnTo>
                  <a:pt x="10231044" y="538919"/>
                </a:lnTo>
                <a:cubicBezTo>
                  <a:pt x="10228184" y="539697"/>
                  <a:pt x="10227928" y="539823"/>
                  <a:pt x="10231352" y="538892"/>
                </a:cubicBezTo>
                <a:lnTo>
                  <a:pt x="10233057" y="538408"/>
                </a:lnTo>
                <a:lnTo>
                  <a:pt x="10246352" y="535032"/>
                </a:lnTo>
                <a:cubicBezTo>
                  <a:pt x="10281277" y="526638"/>
                  <a:pt x="10354271" y="512035"/>
                  <a:pt x="10330339" y="541720"/>
                </a:cubicBezTo>
                <a:lnTo>
                  <a:pt x="10317246" y="548145"/>
                </a:lnTo>
                <a:lnTo>
                  <a:pt x="10313490" y="548614"/>
                </a:lnTo>
                <a:lnTo>
                  <a:pt x="10301210" y="552027"/>
                </a:lnTo>
                <a:lnTo>
                  <a:pt x="10276923" y="554360"/>
                </a:lnTo>
                <a:cubicBezTo>
                  <a:pt x="10251842" y="555509"/>
                  <a:pt x="10225421" y="555509"/>
                  <a:pt x="10215463" y="560106"/>
                </a:cubicBezTo>
                <a:cubicBezTo>
                  <a:pt x="10187894" y="560106"/>
                  <a:pt x="10111312" y="598409"/>
                  <a:pt x="10111312" y="598409"/>
                </a:cubicBezTo>
                <a:cubicBezTo>
                  <a:pt x="10140414" y="616795"/>
                  <a:pt x="10235377" y="569298"/>
                  <a:pt x="10244567" y="569298"/>
                </a:cubicBezTo>
                <a:cubicBezTo>
                  <a:pt x="10258733" y="564702"/>
                  <a:pt x="10271179" y="560680"/>
                  <a:pt x="10282475" y="557233"/>
                </a:cubicBezTo>
                <a:lnTo>
                  <a:pt x="10301210" y="552027"/>
                </a:lnTo>
                <a:lnTo>
                  <a:pt x="10311312" y="551056"/>
                </a:lnTo>
                <a:lnTo>
                  <a:pt x="10317246" y="548145"/>
                </a:lnTo>
                <a:lnTo>
                  <a:pt x="10368630" y="541720"/>
                </a:lnTo>
                <a:cubicBezTo>
                  <a:pt x="10339529" y="607603"/>
                  <a:pt x="10187894" y="598409"/>
                  <a:pt x="10102122" y="636713"/>
                </a:cubicBezTo>
                <a:cubicBezTo>
                  <a:pt x="10092932" y="645906"/>
                  <a:pt x="10102122" y="655099"/>
                  <a:pt x="10073021" y="675017"/>
                </a:cubicBezTo>
                <a:cubicBezTo>
                  <a:pt x="10073021" y="675017"/>
                  <a:pt x="9921386" y="731706"/>
                  <a:pt x="9932108" y="731706"/>
                </a:cubicBezTo>
                <a:cubicBezTo>
                  <a:pt x="9959678" y="770010"/>
                  <a:pt x="10063831" y="684209"/>
                  <a:pt x="10122033" y="702595"/>
                </a:cubicBezTo>
                <a:cubicBezTo>
                  <a:pt x="9362334" y="1016686"/>
                  <a:pt x="8460189" y="1186754"/>
                  <a:pt x="7653009" y="1453348"/>
                </a:cubicBezTo>
                <a:cubicBezTo>
                  <a:pt x="7623908" y="1453348"/>
                  <a:pt x="7594806" y="1453348"/>
                  <a:pt x="7585616" y="1471734"/>
                </a:cubicBezTo>
                <a:cubicBezTo>
                  <a:pt x="7567236" y="1471734"/>
                  <a:pt x="7558047" y="1471734"/>
                  <a:pt x="7558047" y="1482459"/>
                </a:cubicBezTo>
                <a:cubicBezTo>
                  <a:pt x="7538135" y="1482459"/>
                  <a:pt x="7519755" y="1471734"/>
                  <a:pt x="7510565" y="1491652"/>
                </a:cubicBezTo>
                <a:cubicBezTo>
                  <a:pt x="7501375" y="1491652"/>
                  <a:pt x="7481464" y="1491652"/>
                  <a:pt x="7481464" y="1500845"/>
                </a:cubicBezTo>
                <a:cubicBezTo>
                  <a:pt x="7433983" y="1491652"/>
                  <a:pt x="7472274" y="1529956"/>
                  <a:pt x="7481464" y="1500845"/>
                </a:cubicBezTo>
                <a:cubicBezTo>
                  <a:pt x="7501375" y="1500845"/>
                  <a:pt x="7510565" y="1500845"/>
                  <a:pt x="7510565" y="1491652"/>
                </a:cubicBezTo>
                <a:cubicBezTo>
                  <a:pt x="7528945" y="1491652"/>
                  <a:pt x="7547325" y="1491652"/>
                  <a:pt x="7558047" y="1482459"/>
                </a:cubicBezTo>
                <a:cubicBezTo>
                  <a:pt x="7567236" y="1482459"/>
                  <a:pt x="7576426" y="1482459"/>
                  <a:pt x="7585616" y="1471734"/>
                </a:cubicBezTo>
                <a:cubicBezTo>
                  <a:pt x="7614718" y="1471734"/>
                  <a:pt x="7633098" y="1462541"/>
                  <a:pt x="7653009" y="1453348"/>
                </a:cubicBezTo>
                <a:cubicBezTo>
                  <a:pt x="8496949" y="1263361"/>
                  <a:pt x="9276561" y="969189"/>
                  <a:pt x="10140414" y="779203"/>
                </a:cubicBezTo>
                <a:cubicBezTo>
                  <a:pt x="10197084" y="770010"/>
                  <a:pt x="10226185" y="759285"/>
                  <a:pt x="10282857" y="759285"/>
                </a:cubicBezTo>
                <a:cubicBezTo>
                  <a:pt x="10301236" y="759285"/>
                  <a:pt x="10282857" y="759285"/>
                  <a:pt x="10301236" y="770010"/>
                </a:cubicBezTo>
                <a:cubicBezTo>
                  <a:pt x="10244567" y="740899"/>
                  <a:pt x="10292046" y="826700"/>
                  <a:pt x="10311957" y="806782"/>
                </a:cubicBezTo>
                <a:cubicBezTo>
                  <a:pt x="10292046" y="826700"/>
                  <a:pt x="10131223" y="845086"/>
                  <a:pt x="10092932" y="865003"/>
                </a:cubicBezTo>
                <a:cubicBezTo>
                  <a:pt x="10016348" y="883389"/>
                  <a:pt x="9959678" y="921692"/>
                  <a:pt x="9903007" y="940079"/>
                </a:cubicBezTo>
                <a:cubicBezTo>
                  <a:pt x="9855525" y="959996"/>
                  <a:pt x="9778943" y="959996"/>
                  <a:pt x="9731462" y="978383"/>
                </a:cubicBezTo>
                <a:cubicBezTo>
                  <a:pt x="9722271" y="987575"/>
                  <a:pt x="9722271" y="996768"/>
                  <a:pt x="9713082" y="996768"/>
                </a:cubicBezTo>
                <a:cubicBezTo>
                  <a:pt x="9693171" y="996768"/>
                  <a:pt x="9599740" y="1035072"/>
                  <a:pt x="9541537" y="1045797"/>
                </a:cubicBezTo>
                <a:cubicBezTo>
                  <a:pt x="9409815" y="1091761"/>
                  <a:pt x="9656411" y="1035072"/>
                  <a:pt x="9703892" y="1016686"/>
                </a:cubicBezTo>
                <a:cubicBezTo>
                  <a:pt x="9769754" y="996768"/>
                  <a:pt x="9826424" y="978383"/>
                  <a:pt x="9903007" y="969189"/>
                </a:cubicBezTo>
                <a:cubicBezTo>
                  <a:pt x="9864716" y="978383"/>
                  <a:pt x="9778943" y="1025879"/>
                  <a:pt x="9742184" y="1035072"/>
                </a:cubicBezTo>
                <a:cubicBezTo>
                  <a:pt x="9713082" y="1054989"/>
                  <a:pt x="9665601" y="1054989"/>
                  <a:pt x="9656411" y="1064182"/>
                </a:cubicBezTo>
                <a:cubicBezTo>
                  <a:pt x="9645689" y="1073376"/>
                  <a:pt x="9674791" y="1082568"/>
                  <a:pt x="9674791" y="1082568"/>
                </a:cubicBezTo>
                <a:cubicBezTo>
                  <a:pt x="9608930" y="1111679"/>
                  <a:pt x="9532346" y="1120872"/>
                  <a:pt x="9457296" y="1149983"/>
                </a:cubicBezTo>
                <a:cubicBezTo>
                  <a:pt x="8991673" y="1281747"/>
                  <a:pt x="8478569" y="1415045"/>
                  <a:pt x="8012947" y="1557534"/>
                </a:cubicBezTo>
                <a:cubicBezTo>
                  <a:pt x="7985378" y="1557534"/>
                  <a:pt x="7956276" y="1566727"/>
                  <a:pt x="7947086" y="1577452"/>
                </a:cubicBezTo>
                <a:cubicBezTo>
                  <a:pt x="7927176" y="1577452"/>
                  <a:pt x="7908794" y="1577452"/>
                  <a:pt x="7908794" y="1586645"/>
                </a:cubicBezTo>
                <a:cubicBezTo>
                  <a:pt x="7899604" y="1586645"/>
                  <a:pt x="7881225" y="1586645"/>
                  <a:pt x="7881225" y="1595838"/>
                </a:cubicBezTo>
                <a:cubicBezTo>
                  <a:pt x="7861314" y="1595838"/>
                  <a:pt x="7842934" y="1595838"/>
                  <a:pt x="7832212" y="1605030"/>
                </a:cubicBezTo>
                <a:cubicBezTo>
                  <a:pt x="7784732" y="1595838"/>
                  <a:pt x="7823022" y="1634142"/>
                  <a:pt x="7832212" y="1605030"/>
                </a:cubicBezTo>
                <a:cubicBezTo>
                  <a:pt x="7852123" y="1605030"/>
                  <a:pt x="7870503" y="1614224"/>
                  <a:pt x="7881225" y="1595838"/>
                </a:cubicBezTo>
                <a:cubicBezTo>
                  <a:pt x="7890415" y="1595838"/>
                  <a:pt x="7908794" y="1595838"/>
                  <a:pt x="7908794" y="1586645"/>
                </a:cubicBezTo>
                <a:cubicBezTo>
                  <a:pt x="7917984" y="1586645"/>
                  <a:pt x="7947086" y="1595838"/>
                  <a:pt x="7947086" y="1577452"/>
                </a:cubicBezTo>
                <a:cubicBezTo>
                  <a:pt x="7974655" y="1577452"/>
                  <a:pt x="8003757" y="1577452"/>
                  <a:pt x="8012947" y="1557534"/>
                </a:cubicBezTo>
                <a:cubicBezTo>
                  <a:pt x="8469379" y="1444155"/>
                  <a:pt x="8924281" y="1329244"/>
                  <a:pt x="9380714" y="1206672"/>
                </a:cubicBezTo>
                <a:cubicBezTo>
                  <a:pt x="9503245" y="1168369"/>
                  <a:pt x="9618119" y="1139258"/>
                  <a:pt x="9769754" y="1111679"/>
                </a:cubicBezTo>
                <a:cubicBezTo>
                  <a:pt x="9846336" y="1091761"/>
                  <a:pt x="9618119" y="1168369"/>
                  <a:pt x="9541537" y="1186754"/>
                </a:cubicBezTo>
                <a:cubicBezTo>
                  <a:pt x="9494056" y="1206672"/>
                  <a:pt x="9457296" y="1206672"/>
                  <a:pt x="9419005" y="1225058"/>
                </a:cubicBezTo>
                <a:cubicBezTo>
                  <a:pt x="9010053" y="1396658"/>
                  <a:pt x="8526051" y="1500845"/>
                  <a:pt x="8060428" y="1624949"/>
                </a:cubicBezTo>
                <a:cubicBezTo>
                  <a:pt x="8022138" y="1634142"/>
                  <a:pt x="7985378" y="1652527"/>
                  <a:pt x="7947086" y="1661720"/>
                </a:cubicBezTo>
                <a:cubicBezTo>
                  <a:pt x="7870503" y="1690831"/>
                  <a:pt x="7823022" y="1690831"/>
                  <a:pt x="7804642" y="1719942"/>
                </a:cubicBezTo>
                <a:cubicBezTo>
                  <a:pt x="7804642" y="1690831"/>
                  <a:pt x="7766352" y="1729135"/>
                  <a:pt x="7804642" y="1719942"/>
                </a:cubicBezTo>
                <a:cubicBezTo>
                  <a:pt x="7623908" y="1795017"/>
                  <a:pt x="7386501" y="1862432"/>
                  <a:pt x="7178196" y="1890011"/>
                </a:cubicBezTo>
                <a:cubicBezTo>
                  <a:pt x="7187386" y="1890011"/>
                  <a:pt x="7158285" y="1880818"/>
                  <a:pt x="7149095" y="1880818"/>
                </a:cubicBezTo>
                <a:cubicBezTo>
                  <a:pt x="7149095" y="1890011"/>
                  <a:pt x="7158285" y="1890011"/>
                  <a:pt x="7169006" y="1890011"/>
                </a:cubicBezTo>
                <a:cubicBezTo>
                  <a:pt x="7158285" y="1899203"/>
                  <a:pt x="7149095" y="1899203"/>
                  <a:pt x="7139905" y="1899203"/>
                </a:cubicBezTo>
                <a:cubicBezTo>
                  <a:pt x="7139905" y="1890011"/>
                  <a:pt x="7121525" y="1880818"/>
                  <a:pt x="7110804" y="1899203"/>
                </a:cubicBezTo>
                <a:cubicBezTo>
                  <a:pt x="7025031" y="1899203"/>
                  <a:pt x="7149095" y="1928315"/>
                  <a:pt x="7063323" y="1919121"/>
                </a:cubicBezTo>
                <a:cubicBezTo>
                  <a:pt x="7054133" y="1890011"/>
                  <a:pt x="7006651" y="1928315"/>
                  <a:pt x="7063323" y="1919121"/>
                </a:cubicBezTo>
                <a:cubicBezTo>
                  <a:pt x="7063323" y="1937507"/>
                  <a:pt x="7035753" y="1928315"/>
                  <a:pt x="7025031" y="1928315"/>
                </a:cubicBezTo>
                <a:cubicBezTo>
                  <a:pt x="7015841" y="1899203"/>
                  <a:pt x="6968360" y="1937507"/>
                  <a:pt x="7025031" y="1928315"/>
                </a:cubicBezTo>
                <a:cubicBezTo>
                  <a:pt x="7015841" y="1946700"/>
                  <a:pt x="6997461" y="1937507"/>
                  <a:pt x="6988271" y="1937507"/>
                </a:cubicBezTo>
                <a:cubicBezTo>
                  <a:pt x="6988271" y="1928315"/>
                  <a:pt x="6940791" y="1928315"/>
                  <a:pt x="6940791" y="1937507"/>
                </a:cubicBezTo>
                <a:cubicBezTo>
                  <a:pt x="6931601" y="1946700"/>
                  <a:pt x="6911689" y="1937507"/>
                  <a:pt x="6902499" y="1946700"/>
                </a:cubicBezTo>
                <a:cubicBezTo>
                  <a:pt x="6825916" y="1957424"/>
                  <a:pt x="6760056" y="1975811"/>
                  <a:pt x="6703384" y="2004921"/>
                </a:cubicBezTo>
                <a:lnTo>
                  <a:pt x="6669431" y="2010840"/>
                </a:lnTo>
                <a:lnTo>
                  <a:pt x="6665523" y="2010380"/>
                </a:lnTo>
                <a:lnTo>
                  <a:pt x="6660190" y="2012450"/>
                </a:lnTo>
                <a:lnTo>
                  <a:pt x="6501206" y="2040161"/>
                </a:lnTo>
                <a:cubicBezTo>
                  <a:pt x="6436876" y="2054333"/>
                  <a:pt x="6374844" y="2070803"/>
                  <a:pt x="6312812" y="2089190"/>
                </a:cubicBezTo>
                <a:cubicBezTo>
                  <a:pt x="6303622" y="2089190"/>
                  <a:pt x="6266863" y="2079997"/>
                  <a:pt x="6266863" y="2098383"/>
                </a:cubicBezTo>
                <a:cubicBezTo>
                  <a:pt x="6256142" y="2098383"/>
                  <a:pt x="6228571" y="2098383"/>
                  <a:pt x="6228571" y="2109108"/>
                </a:cubicBezTo>
                <a:cubicBezTo>
                  <a:pt x="6219382" y="2118300"/>
                  <a:pt x="6181090" y="2098383"/>
                  <a:pt x="6181090" y="2118300"/>
                </a:cubicBezTo>
                <a:cubicBezTo>
                  <a:pt x="6124420" y="2109108"/>
                  <a:pt x="6124420" y="2136686"/>
                  <a:pt x="6181090" y="2127494"/>
                </a:cubicBezTo>
                <a:cubicBezTo>
                  <a:pt x="6142799" y="2147412"/>
                  <a:pt x="6095318" y="2147412"/>
                  <a:pt x="6038647" y="2156603"/>
                </a:cubicBezTo>
                <a:cubicBezTo>
                  <a:pt x="6095318" y="2127494"/>
                  <a:pt x="5934494" y="2156603"/>
                  <a:pt x="5876291" y="2165797"/>
                </a:cubicBezTo>
                <a:cubicBezTo>
                  <a:pt x="5496441" y="2231680"/>
                  <a:pt x="5098212" y="2299094"/>
                  <a:pt x="4680071" y="2355783"/>
                </a:cubicBezTo>
                <a:cubicBezTo>
                  <a:pt x="4072005" y="2430859"/>
                  <a:pt x="3493039" y="2527384"/>
                  <a:pt x="2886506" y="2564156"/>
                </a:cubicBezTo>
                <a:cubicBezTo>
                  <a:pt x="2696580" y="2564156"/>
                  <a:pt x="2534226" y="2564156"/>
                  <a:pt x="2325920" y="2584073"/>
                </a:cubicBezTo>
                <a:lnTo>
                  <a:pt x="2358874" y="2584073"/>
                </a:lnTo>
                <a:cubicBezTo>
                  <a:pt x="2443594" y="2584073"/>
                  <a:pt x="2599513" y="2584073"/>
                  <a:pt x="2629188" y="2584073"/>
                </a:cubicBezTo>
                <a:cubicBezTo>
                  <a:pt x="3293924" y="2545770"/>
                  <a:pt x="3702876" y="2507466"/>
                  <a:pt x="4442664" y="2412473"/>
                </a:cubicBezTo>
                <a:cubicBezTo>
                  <a:pt x="4831704" y="2364976"/>
                  <a:pt x="5183984" y="2299094"/>
                  <a:pt x="5602126" y="2231680"/>
                </a:cubicBezTo>
                <a:cubicBezTo>
                  <a:pt x="5801240" y="2204101"/>
                  <a:pt x="5459682" y="2269983"/>
                  <a:pt x="5364719" y="2288368"/>
                </a:cubicBezTo>
                <a:cubicBezTo>
                  <a:pt x="5059920" y="2326673"/>
                  <a:pt x="4756653" y="2374169"/>
                  <a:pt x="4462576" y="2412473"/>
                </a:cubicBezTo>
                <a:cubicBezTo>
                  <a:pt x="3845320" y="2498273"/>
                  <a:pt x="3493039" y="2564156"/>
                  <a:pt x="2990657" y="2593266"/>
                </a:cubicBezTo>
                <a:cubicBezTo>
                  <a:pt x="2923266" y="2593266"/>
                  <a:pt x="2857404" y="2593266"/>
                  <a:pt x="2809922" y="2602459"/>
                </a:cubicBezTo>
                <a:cubicBezTo>
                  <a:pt x="2771632" y="2602459"/>
                  <a:pt x="2534226" y="2620845"/>
                  <a:pt x="2534226" y="2620845"/>
                </a:cubicBezTo>
                <a:cubicBezTo>
                  <a:pt x="2563327" y="2640763"/>
                  <a:pt x="2744062" y="2611653"/>
                  <a:pt x="2771632" y="2611653"/>
                </a:cubicBezTo>
                <a:cubicBezTo>
                  <a:pt x="3142291" y="2593266"/>
                  <a:pt x="3502229" y="2564156"/>
                  <a:pt x="3892801" y="2527384"/>
                </a:cubicBezTo>
                <a:cubicBezTo>
                  <a:pt x="4424284" y="2489081"/>
                  <a:pt x="4937388" y="2384894"/>
                  <a:pt x="5439771" y="2308287"/>
                </a:cubicBezTo>
                <a:cubicBezTo>
                  <a:pt x="5952874" y="2231680"/>
                  <a:pt x="6446067" y="2127494"/>
                  <a:pt x="6911689" y="2014115"/>
                </a:cubicBezTo>
                <a:cubicBezTo>
                  <a:pt x="7890415" y="1767438"/>
                  <a:pt x="8801749" y="1453348"/>
                  <a:pt x="9703892" y="1263361"/>
                </a:cubicBezTo>
                <a:cubicBezTo>
                  <a:pt x="9769754" y="1254169"/>
                  <a:pt x="9864716" y="1244976"/>
                  <a:pt x="9932108" y="1225058"/>
                </a:cubicBezTo>
                <a:cubicBezTo>
                  <a:pt x="10063831" y="1197479"/>
                  <a:pt x="9893817" y="1272555"/>
                  <a:pt x="9873906" y="1272555"/>
                </a:cubicBezTo>
                <a:cubicBezTo>
                  <a:pt x="9636499" y="1358355"/>
                  <a:pt x="9475676" y="1387466"/>
                  <a:pt x="9247459" y="1471734"/>
                </a:cubicBezTo>
                <a:cubicBezTo>
                  <a:pt x="9247459" y="1471734"/>
                  <a:pt x="9161687" y="1510038"/>
                  <a:pt x="9152496" y="1510038"/>
                </a:cubicBezTo>
                <a:cubicBezTo>
                  <a:pt x="9172408" y="1529956"/>
                  <a:pt x="9313320" y="1482459"/>
                  <a:pt x="9342421" y="1482459"/>
                </a:cubicBezTo>
                <a:cubicBezTo>
                  <a:pt x="9437384" y="1453348"/>
                  <a:pt x="9561448" y="1415045"/>
                  <a:pt x="9674791" y="1376741"/>
                </a:cubicBezTo>
                <a:cubicBezTo>
                  <a:pt x="9731462" y="1367548"/>
                  <a:pt x="9808044" y="1339969"/>
                  <a:pt x="9846336" y="1339969"/>
                </a:cubicBezTo>
                <a:cubicBezTo>
                  <a:pt x="9893817" y="1349162"/>
                  <a:pt x="9826424" y="1367548"/>
                  <a:pt x="9846336" y="1376741"/>
                </a:cubicBezTo>
                <a:cubicBezTo>
                  <a:pt x="9846336" y="1376741"/>
                  <a:pt x="9921386" y="1367548"/>
                  <a:pt x="9912197" y="1396658"/>
                </a:cubicBezTo>
                <a:cubicBezTo>
                  <a:pt x="9893817" y="1415045"/>
                  <a:pt x="9798854" y="1424238"/>
                  <a:pt x="9760565" y="1434962"/>
                </a:cubicBezTo>
                <a:cubicBezTo>
                  <a:pt x="9713082" y="1444155"/>
                  <a:pt x="9693171" y="1444155"/>
                  <a:pt x="9627308" y="1482459"/>
                </a:cubicBezTo>
                <a:cubicBezTo>
                  <a:pt x="9570639" y="1471734"/>
                  <a:pt x="9608930" y="1510038"/>
                  <a:pt x="9627308" y="1482459"/>
                </a:cubicBezTo>
                <a:cubicBezTo>
                  <a:pt x="9778943" y="1462541"/>
                  <a:pt x="9932108" y="1387466"/>
                  <a:pt x="10111312" y="1367548"/>
                </a:cubicBezTo>
                <a:cubicBezTo>
                  <a:pt x="10226185" y="1358355"/>
                  <a:pt x="10016348" y="1405851"/>
                  <a:pt x="10007159" y="1415045"/>
                </a:cubicBezTo>
                <a:cubicBezTo>
                  <a:pt x="9941298" y="1424238"/>
                  <a:pt x="9855525" y="1453348"/>
                  <a:pt x="9903007" y="1462541"/>
                </a:cubicBezTo>
                <a:cubicBezTo>
                  <a:pt x="9693171" y="1529956"/>
                  <a:pt x="10235377" y="1415045"/>
                  <a:pt x="10073021" y="1471734"/>
                </a:cubicBezTo>
                <a:cubicBezTo>
                  <a:pt x="10054642" y="1482459"/>
                  <a:pt x="10025538" y="1510038"/>
                  <a:pt x="9997969" y="1519230"/>
                </a:cubicBezTo>
                <a:cubicBezTo>
                  <a:pt x="9988779" y="1519230"/>
                  <a:pt x="9798854" y="1586645"/>
                  <a:pt x="9941298" y="1557534"/>
                </a:cubicBezTo>
                <a:cubicBezTo>
                  <a:pt x="9997969" y="1548342"/>
                  <a:pt x="10158793" y="1510038"/>
                  <a:pt x="10025538" y="1577452"/>
                </a:cubicBezTo>
                <a:cubicBezTo>
                  <a:pt x="9968868" y="1605030"/>
                  <a:pt x="9941298" y="1595838"/>
                  <a:pt x="9864716" y="1624949"/>
                </a:cubicBezTo>
                <a:cubicBezTo>
                  <a:pt x="9798854" y="1652527"/>
                  <a:pt x="9941298" y="1624949"/>
                  <a:pt x="9988779" y="1624949"/>
                </a:cubicBezTo>
                <a:cubicBezTo>
                  <a:pt x="9979590" y="1634142"/>
                  <a:pt x="9968868" y="1661720"/>
                  <a:pt x="9979590" y="1652527"/>
                </a:cubicBezTo>
                <a:cubicBezTo>
                  <a:pt x="9941298" y="1672445"/>
                  <a:pt x="9864716" y="1672445"/>
                  <a:pt x="9835614" y="1690831"/>
                </a:cubicBezTo>
                <a:cubicBezTo>
                  <a:pt x="9826424" y="1690831"/>
                  <a:pt x="9826424" y="1709217"/>
                  <a:pt x="9808044" y="1729135"/>
                </a:cubicBezTo>
                <a:cubicBezTo>
                  <a:pt x="9808044" y="1729135"/>
                  <a:pt x="9742184" y="1747521"/>
                  <a:pt x="9751374" y="1756714"/>
                </a:cubicBezTo>
                <a:cubicBezTo>
                  <a:pt x="9789665" y="1785824"/>
                  <a:pt x="9883096" y="1690831"/>
                  <a:pt x="9912197" y="1719942"/>
                </a:cubicBezTo>
                <a:cubicBezTo>
                  <a:pt x="9932108" y="1738327"/>
                  <a:pt x="9778943" y="1767438"/>
                  <a:pt x="9760565" y="1776631"/>
                </a:cubicBezTo>
                <a:cubicBezTo>
                  <a:pt x="9419005" y="1880818"/>
                  <a:pt x="9161687" y="1946700"/>
                  <a:pt x="8810939" y="2061612"/>
                </a:cubicBezTo>
                <a:cubicBezTo>
                  <a:pt x="8772647" y="2070803"/>
                  <a:pt x="8573532" y="2136686"/>
                  <a:pt x="8734356" y="2098383"/>
                </a:cubicBezTo>
                <a:cubicBezTo>
                  <a:pt x="8772647" y="2089190"/>
                  <a:pt x="9048344" y="2041693"/>
                  <a:pt x="8858419" y="2098383"/>
                </a:cubicBezTo>
                <a:cubicBezTo>
                  <a:pt x="8725166" y="2136686"/>
                  <a:pt x="8507671" y="2213294"/>
                  <a:pt x="8383606" y="2242404"/>
                </a:cubicBezTo>
                <a:cubicBezTo>
                  <a:pt x="8345316" y="2251597"/>
                  <a:pt x="8307024" y="2260790"/>
                  <a:pt x="8279454" y="2279177"/>
                </a:cubicBezTo>
                <a:cubicBezTo>
                  <a:pt x="8212062" y="2260790"/>
                  <a:pt x="8259542" y="2308287"/>
                  <a:pt x="8279454" y="2279177"/>
                </a:cubicBezTo>
                <a:cubicBezTo>
                  <a:pt x="8326936" y="2269983"/>
                  <a:pt x="8365227" y="2260790"/>
                  <a:pt x="8383606" y="2242404"/>
                </a:cubicBezTo>
                <a:cubicBezTo>
                  <a:pt x="8686874" y="2174990"/>
                  <a:pt x="9143306" y="2052418"/>
                  <a:pt x="9494056" y="1957424"/>
                </a:cubicBezTo>
                <a:cubicBezTo>
                  <a:pt x="9636499" y="1928315"/>
                  <a:pt x="9751374" y="1880818"/>
                  <a:pt x="9855525" y="1880818"/>
                </a:cubicBezTo>
                <a:cubicBezTo>
                  <a:pt x="9855525" y="1880818"/>
                  <a:pt x="9835614" y="1890011"/>
                  <a:pt x="9835614" y="1899203"/>
                </a:cubicBezTo>
                <a:cubicBezTo>
                  <a:pt x="9855525" y="1890011"/>
                  <a:pt x="10092932" y="1851707"/>
                  <a:pt x="10092932" y="1890011"/>
                </a:cubicBezTo>
                <a:cubicBezTo>
                  <a:pt x="10092932" y="1890011"/>
                  <a:pt x="9988779" y="1908396"/>
                  <a:pt x="9979590" y="1919121"/>
                </a:cubicBezTo>
                <a:cubicBezTo>
                  <a:pt x="9979590" y="1919121"/>
                  <a:pt x="9979590" y="1966618"/>
                  <a:pt x="9968868" y="1975811"/>
                </a:cubicBezTo>
                <a:cubicBezTo>
                  <a:pt x="9932108" y="2004921"/>
                  <a:pt x="9789665" y="2004921"/>
                  <a:pt x="9817234" y="2032500"/>
                </a:cubicBezTo>
                <a:cubicBezTo>
                  <a:pt x="9808044" y="2023308"/>
                  <a:pt x="9912197" y="2014115"/>
                  <a:pt x="9912197" y="2023308"/>
                </a:cubicBezTo>
                <a:cubicBezTo>
                  <a:pt x="9893817" y="2041693"/>
                  <a:pt x="9798854" y="2041693"/>
                  <a:pt x="9751374" y="2061612"/>
                </a:cubicBezTo>
                <a:cubicBezTo>
                  <a:pt x="9693171" y="2079997"/>
                  <a:pt x="9665601" y="2098383"/>
                  <a:pt x="9627308" y="2118300"/>
                </a:cubicBezTo>
                <a:cubicBezTo>
                  <a:pt x="9579829" y="2147412"/>
                  <a:pt x="9389904" y="2194908"/>
                  <a:pt x="9276561" y="2222487"/>
                </a:cubicBezTo>
                <a:cubicBezTo>
                  <a:pt x="9238269" y="2242404"/>
                  <a:pt x="9181598" y="2269983"/>
                  <a:pt x="9181598" y="2269983"/>
                </a:cubicBezTo>
                <a:cubicBezTo>
                  <a:pt x="9199979" y="2279177"/>
                  <a:pt x="9389904" y="2213294"/>
                  <a:pt x="9446574" y="2194908"/>
                </a:cubicBezTo>
                <a:cubicBezTo>
                  <a:pt x="9541537" y="2174990"/>
                  <a:pt x="9645689" y="2147412"/>
                  <a:pt x="9760565" y="2127494"/>
                </a:cubicBezTo>
                <a:cubicBezTo>
                  <a:pt x="9835614" y="2118300"/>
                  <a:pt x="9912197" y="2079997"/>
                  <a:pt x="9959678" y="2079997"/>
                </a:cubicBezTo>
                <a:cubicBezTo>
                  <a:pt x="9935556" y="2079997"/>
                  <a:pt x="10026354" y="2102285"/>
                  <a:pt x="10049431" y="2107857"/>
                </a:cubicBezTo>
                <a:lnTo>
                  <a:pt x="10053394" y="2108809"/>
                </a:lnTo>
                <a:lnTo>
                  <a:pt x="10051459" y="2112148"/>
                </a:lnTo>
                <a:cubicBezTo>
                  <a:pt x="10045354" y="2124429"/>
                  <a:pt x="10031282" y="2158902"/>
                  <a:pt x="10016348" y="2165797"/>
                </a:cubicBezTo>
                <a:cubicBezTo>
                  <a:pt x="9997969" y="2184183"/>
                  <a:pt x="9941298" y="2174990"/>
                  <a:pt x="9921386" y="2184183"/>
                </a:cubicBezTo>
                <a:cubicBezTo>
                  <a:pt x="9893817" y="2194908"/>
                  <a:pt x="9883096" y="2231680"/>
                  <a:pt x="9864716" y="2231680"/>
                </a:cubicBezTo>
                <a:cubicBezTo>
                  <a:pt x="9846336" y="2251597"/>
                  <a:pt x="9817234" y="2242404"/>
                  <a:pt x="9789665" y="2251597"/>
                </a:cubicBezTo>
                <a:cubicBezTo>
                  <a:pt x="9731462" y="2279177"/>
                  <a:pt x="9636499" y="2326673"/>
                  <a:pt x="9552259" y="2355783"/>
                </a:cubicBezTo>
                <a:cubicBezTo>
                  <a:pt x="9523157" y="2355783"/>
                  <a:pt x="9503245" y="2355783"/>
                  <a:pt x="9484866" y="2374169"/>
                </a:cubicBezTo>
                <a:cubicBezTo>
                  <a:pt x="9475676" y="2374169"/>
                  <a:pt x="9446574" y="2374169"/>
                  <a:pt x="9446574" y="2384894"/>
                </a:cubicBezTo>
                <a:cubicBezTo>
                  <a:pt x="9399094" y="2374169"/>
                  <a:pt x="9437384" y="2412473"/>
                  <a:pt x="9446574" y="2384894"/>
                </a:cubicBezTo>
                <a:cubicBezTo>
                  <a:pt x="9466485" y="2384894"/>
                  <a:pt x="9484866" y="2384894"/>
                  <a:pt x="9484866" y="2374169"/>
                </a:cubicBezTo>
                <a:cubicBezTo>
                  <a:pt x="9513967" y="2374169"/>
                  <a:pt x="9541537" y="2364976"/>
                  <a:pt x="9552259" y="2355783"/>
                </a:cubicBezTo>
                <a:cubicBezTo>
                  <a:pt x="9703892" y="2317480"/>
                  <a:pt x="9855525" y="2317480"/>
                  <a:pt x="9997969" y="2308287"/>
                </a:cubicBezTo>
                <a:cubicBezTo>
                  <a:pt x="10016348" y="2308287"/>
                  <a:pt x="10045452" y="2299094"/>
                  <a:pt x="10083742" y="2299094"/>
                </a:cubicBezTo>
                <a:cubicBezTo>
                  <a:pt x="10054642" y="2299094"/>
                  <a:pt x="10025538" y="2299094"/>
                  <a:pt x="9997969" y="2308287"/>
                </a:cubicBezTo>
                <a:cubicBezTo>
                  <a:pt x="9941298" y="2308287"/>
                  <a:pt x="10122033" y="2260790"/>
                  <a:pt x="10122033" y="2299094"/>
                </a:cubicBezTo>
                <a:cubicBezTo>
                  <a:pt x="10122033" y="2299094"/>
                  <a:pt x="10045452" y="2317480"/>
                  <a:pt x="10025538" y="2326673"/>
                </a:cubicBezTo>
                <a:cubicBezTo>
                  <a:pt x="9932108" y="2355783"/>
                  <a:pt x="9883096" y="2364976"/>
                  <a:pt x="9769754" y="2394087"/>
                </a:cubicBezTo>
                <a:cubicBezTo>
                  <a:pt x="9703892" y="2412473"/>
                  <a:pt x="9893817" y="2384894"/>
                  <a:pt x="9941298" y="2374169"/>
                </a:cubicBezTo>
                <a:cubicBezTo>
                  <a:pt x="9941298" y="2374169"/>
                  <a:pt x="9997969" y="2355783"/>
                  <a:pt x="9988779" y="2374169"/>
                </a:cubicBezTo>
                <a:cubicBezTo>
                  <a:pt x="9979590" y="2384894"/>
                  <a:pt x="9873906" y="2394087"/>
                  <a:pt x="9883096" y="2394087"/>
                </a:cubicBezTo>
                <a:cubicBezTo>
                  <a:pt x="9846336" y="2403280"/>
                  <a:pt x="9665601" y="2450777"/>
                  <a:pt x="9656411" y="2478356"/>
                </a:cubicBezTo>
                <a:cubicBezTo>
                  <a:pt x="9656411" y="2469162"/>
                  <a:pt x="9674791" y="2489081"/>
                  <a:pt x="9665601" y="2498273"/>
                </a:cubicBezTo>
                <a:cubicBezTo>
                  <a:pt x="9665601" y="2498273"/>
                  <a:pt x="9665601" y="2498273"/>
                  <a:pt x="9656411" y="2489081"/>
                </a:cubicBezTo>
                <a:cubicBezTo>
                  <a:pt x="9656411" y="2489081"/>
                  <a:pt x="9656411" y="2498273"/>
                  <a:pt x="9665601" y="2498273"/>
                </a:cubicBezTo>
                <a:cubicBezTo>
                  <a:pt x="9731462" y="2498273"/>
                  <a:pt x="9988779" y="2450777"/>
                  <a:pt x="9808044" y="2498273"/>
                </a:cubicBezTo>
                <a:cubicBezTo>
                  <a:pt x="9769754" y="2516659"/>
                  <a:pt x="9665601" y="2545770"/>
                  <a:pt x="9636499" y="2564156"/>
                </a:cubicBezTo>
                <a:cubicBezTo>
                  <a:pt x="9570639" y="2584073"/>
                  <a:pt x="9437384" y="2620845"/>
                  <a:pt x="9437384" y="2659149"/>
                </a:cubicBezTo>
                <a:cubicBezTo>
                  <a:pt x="9399094" y="2649956"/>
                  <a:pt x="9437384" y="2688260"/>
                  <a:pt x="9437384" y="2659149"/>
                </a:cubicBezTo>
                <a:cubicBezTo>
                  <a:pt x="9457296" y="2659149"/>
                  <a:pt x="9618119" y="2620845"/>
                  <a:pt x="9618119" y="2631570"/>
                </a:cubicBezTo>
                <a:cubicBezTo>
                  <a:pt x="9608930" y="2659149"/>
                  <a:pt x="9389904" y="2668341"/>
                  <a:pt x="9380714" y="2717370"/>
                </a:cubicBezTo>
                <a:cubicBezTo>
                  <a:pt x="9333231" y="2706645"/>
                  <a:pt x="9380714" y="2744950"/>
                  <a:pt x="9380714" y="2717370"/>
                </a:cubicBezTo>
                <a:cubicBezTo>
                  <a:pt x="9457296" y="2706645"/>
                  <a:pt x="9541537" y="2668341"/>
                  <a:pt x="9645689" y="2649956"/>
                </a:cubicBezTo>
                <a:cubicBezTo>
                  <a:pt x="9826424" y="2602459"/>
                  <a:pt x="9665601" y="2679067"/>
                  <a:pt x="9608930" y="2697453"/>
                </a:cubicBezTo>
                <a:cubicBezTo>
                  <a:pt x="9475676" y="2744950"/>
                  <a:pt x="9351612" y="2764867"/>
                  <a:pt x="9199979" y="2810832"/>
                </a:cubicBezTo>
                <a:cubicBezTo>
                  <a:pt x="9157475" y="2832664"/>
                  <a:pt x="9200264" y="2838123"/>
                  <a:pt x="9224316" y="2835610"/>
                </a:cubicBezTo>
                <a:lnTo>
                  <a:pt x="9232899" y="2833990"/>
                </a:lnTo>
                <a:lnTo>
                  <a:pt x="9214793" y="2844922"/>
                </a:lnTo>
                <a:cubicBezTo>
                  <a:pt x="9182843" y="2859572"/>
                  <a:pt x="9129139" y="2875948"/>
                  <a:pt x="9086636" y="2896632"/>
                </a:cubicBezTo>
                <a:cubicBezTo>
                  <a:pt x="8944192" y="2953321"/>
                  <a:pt x="8754267" y="3000817"/>
                  <a:pt x="8591912" y="3039122"/>
                </a:cubicBezTo>
                <a:cubicBezTo>
                  <a:pt x="8012947" y="3190804"/>
                  <a:pt x="7490653" y="3353212"/>
                  <a:pt x="6902499" y="3495702"/>
                </a:cubicBezTo>
                <a:cubicBezTo>
                  <a:pt x="6769245" y="3523280"/>
                  <a:pt x="6646713" y="3543198"/>
                  <a:pt x="6493547" y="3570776"/>
                </a:cubicBezTo>
                <a:cubicBezTo>
                  <a:pt x="6228571" y="3609080"/>
                  <a:pt x="5952874" y="3685688"/>
                  <a:pt x="5677176" y="3742377"/>
                </a:cubicBezTo>
                <a:cubicBezTo>
                  <a:pt x="5383099" y="3789874"/>
                  <a:pt x="5089022" y="3799067"/>
                  <a:pt x="4813324" y="3846564"/>
                </a:cubicBezTo>
                <a:cubicBezTo>
                  <a:pt x="4528437" y="3883335"/>
                  <a:pt x="4243549" y="3921639"/>
                  <a:pt x="3949473" y="3949217"/>
                </a:cubicBezTo>
                <a:cubicBezTo>
                  <a:pt x="3664585" y="3987521"/>
                  <a:pt x="3370507" y="4035018"/>
                  <a:pt x="3076430" y="4054936"/>
                </a:cubicBezTo>
                <a:cubicBezTo>
                  <a:pt x="2569836" y="4075620"/>
                  <a:pt x="2032225" y="4102337"/>
                  <a:pt x="1466830" y="4098243"/>
                </a:cubicBezTo>
                <a:cubicBezTo>
                  <a:pt x="1278365" y="4096879"/>
                  <a:pt x="1086813" y="4092091"/>
                  <a:pt x="892293" y="4082514"/>
                </a:cubicBezTo>
                <a:cubicBezTo>
                  <a:pt x="797330" y="4073322"/>
                  <a:pt x="691646" y="4054936"/>
                  <a:pt x="598214" y="4054936"/>
                </a:cubicBezTo>
                <a:cubicBezTo>
                  <a:pt x="435860" y="4044211"/>
                  <a:pt x="284226" y="4044211"/>
                  <a:pt x="189264" y="4007440"/>
                </a:cubicBezTo>
                <a:cubicBezTo>
                  <a:pt x="169352" y="4007440"/>
                  <a:pt x="150972" y="3978328"/>
                  <a:pt x="123402" y="3958411"/>
                </a:cubicBezTo>
                <a:cubicBezTo>
                  <a:pt x="103491" y="3949217"/>
                  <a:pt x="65200" y="3958411"/>
                  <a:pt x="94301" y="3930832"/>
                </a:cubicBezTo>
                <a:cubicBezTo>
                  <a:pt x="123402" y="3912446"/>
                  <a:pt x="350087" y="3978328"/>
                  <a:pt x="408291" y="3978328"/>
                </a:cubicBezTo>
                <a:cubicBezTo>
                  <a:pt x="512442" y="3978328"/>
                  <a:pt x="616594" y="3996714"/>
                  <a:pt x="768229" y="4007440"/>
                </a:cubicBezTo>
                <a:cubicBezTo>
                  <a:pt x="1233852" y="4044211"/>
                  <a:pt x="1708664" y="4016632"/>
                  <a:pt x="2174286" y="4007440"/>
                </a:cubicBezTo>
                <a:cubicBezTo>
                  <a:pt x="2183476" y="4007440"/>
                  <a:pt x="2325920" y="4016632"/>
                  <a:pt x="2316730" y="3996714"/>
                </a:cubicBezTo>
                <a:cubicBezTo>
                  <a:pt x="2296819" y="3978328"/>
                  <a:pt x="1993551" y="3996714"/>
                  <a:pt x="1936881" y="3996714"/>
                </a:cubicBezTo>
                <a:cubicBezTo>
                  <a:pt x="1803626" y="3996714"/>
                  <a:pt x="1708664" y="3987521"/>
                  <a:pt x="1584601" y="3987521"/>
                </a:cubicBezTo>
                <a:cubicBezTo>
                  <a:pt x="1423777" y="3987521"/>
                  <a:pt x="1224662" y="3996714"/>
                  <a:pt x="1062307" y="3987521"/>
                </a:cubicBezTo>
                <a:cubicBezTo>
                  <a:pt x="711557" y="3978328"/>
                  <a:pt x="492532" y="3949217"/>
                  <a:pt x="245935" y="3883335"/>
                </a:cubicBezTo>
                <a:cubicBezTo>
                  <a:pt x="180073" y="3864949"/>
                  <a:pt x="103491" y="3846564"/>
                  <a:pt x="112681" y="3818985"/>
                </a:cubicBezTo>
                <a:cubicBezTo>
                  <a:pt x="123402" y="3799067"/>
                  <a:pt x="207643" y="3799067"/>
                  <a:pt x="189264" y="3780681"/>
                </a:cubicBezTo>
                <a:cubicBezTo>
                  <a:pt x="189264" y="3760764"/>
                  <a:pt x="65200" y="3751571"/>
                  <a:pt x="28440" y="3742377"/>
                </a:cubicBezTo>
                <a:cubicBezTo>
                  <a:pt x="-38953" y="3713267"/>
                  <a:pt x="28440" y="3713267"/>
                  <a:pt x="75922" y="3713267"/>
                </a:cubicBezTo>
                <a:cubicBezTo>
                  <a:pt x="150972" y="3733184"/>
                  <a:pt x="160162" y="3723992"/>
                  <a:pt x="85112" y="3694881"/>
                </a:cubicBezTo>
                <a:cubicBezTo>
                  <a:pt x="103491" y="3704074"/>
                  <a:pt x="37630" y="3676495"/>
                  <a:pt x="46820" y="3665770"/>
                </a:cubicBezTo>
                <a:cubicBezTo>
                  <a:pt x="65200" y="3647384"/>
                  <a:pt x="141782" y="3704074"/>
                  <a:pt x="189264" y="3685688"/>
                </a:cubicBezTo>
                <a:cubicBezTo>
                  <a:pt x="227555" y="3676495"/>
                  <a:pt x="218366" y="3638192"/>
                  <a:pt x="255125" y="3628999"/>
                </a:cubicBezTo>
                <a:cubicBezTo>
                  <a:pt x="265846" y="3618273"/>
                  <a:pt x="397568" y="3665770"/>
                  <a:pt x="388379" y="3628999"/>
                </a:cubicBezTo>
                <a:cubicBezTo>
                  <a:pt x="379189" y="3599888"/>
                  <a:pt x="275036" y="3609080"/>
                  <a:pt x="207643" y="3590695"/>
                </a:cubicBezTo>
                <a:cubicBezTo>
                  <a:pt x="160162" y="3570776"/>
                  <a:pt x="17718" y="3495702"/>
                  <a:pt x="132592" y="3514087"/>
                </a:cubicBezTo>
                <a:cubicBezTo>
                  <a:pt x="218366" y="3523280"/>
                  <a:pt x="46820" y="3486509"/>
                  <a:pt x="65200" y="3466591"/>
                </a:cubicBezTo>
                <a:cubicBezTo>
                  <a:pt x="75922" y="3448205"/>
                  <a:pt x="255125" y="3495702"/>
                  <a:pt x="255125" y="3448205"/>
                </a:cubicBezTo>
                <a:cubicBezTo>
                  <a:pt x="255125" y="3466591"/>
                  <a:pt x="150972" y="3419094"/>
                  <a:pt x="150972" y="3419094"/>
                </a:cubicBezTo>
                <a:cubicBezTo>
                  <a:pt x="141782" y="3409902"/>
                  <a:pt x="123402" y="3353212"/>
                  <a:pt x="123402" y="3333294"/>
                </a:cubicBezTo>
                <a:cubicBezTo>
                  <a:pt x="123402" y="3344019"/>
                  <a:pt x="189264" y="3229108"/>
                  <a:pt x="189264" y="3229108"/>
                </a:cubicBezTo>
                <a:cubicBezTo>
                  <a:pt x="227555" y="3210723"/>
                  <a:pt x="293415" y="3238301"/>
                  <a:pt x="302606" y="3238301"/>
                </a:cubicBezTo>
                <a:cubicBezTo>
                  <a:pt x="331707" y="3219915"/>
                  <a:pt x="302606" y="3181611"/>
                  <a:pt x="331707" y="3181611"/>
                </a:cubicBezTo>
                <a:cubicBezTo>
                  <a:pt x="379189" y="3163226"/>
                  <a:pt x="654886" y="3219915"/>
                  <a:pt x="729938" y="3229108"/>
                </a:cubicBezTo>
                <a:cubicBezTo>
                  <a:pt x="759038" y="3229108"/>
                  <a:pt x="1034736" y="3219915"/>
                  <a:pt x="872381" y="3219915"/>
                </a:cubicBezTo>
                <a:cubicBezTo>
                  <a:pt x="788140" y="3219915"/>
                  <a:pt x="492532" y="3163226"/>
                  <a:pt x="408291" y="3163226"/>
                </a:cubicBezTo>
                <a:cubicBezTo>
                  <a:pt x="331707" y="3154033"/>
                  <a:pt x="322517" y="3154033"/>
                  <a:pt x="265846" y="3106536"/>
                </a:cubicBezTo>
                <a:cubicBezTo>
                  <a:pt x="236745" y="3097343"/>
                  <a:pt x="207643" y="3077426"/>
                  <a:pt x="198453" y="3059039"/>
                </a:cubicBezTo>
                <a:cubicBezTo>
                  <a:pt x="189264" y="3020736"/>
                  <a:pt x="227555" y="3039122"/>
                  <a:pt x="245935" y="3000817"/>
                </a:cubicBezTo>
                <a:cubicBezTo>
                  <a:pt x="255125" y="2982432"/>
                  <a:pt x="198453" y="2982432"/>
                  <a:pt x="255125" y="2953321"/>
                </a:cubicBezTo>
                <a:cubicBezTo>
                  <a:pt x="322517" y="2916550"/>
                  <a:pt x="180073" y="2934935"/>
                  <a:pt x="207643" y="2887438"/>
                </a:cubicBezTo>
                <a:cubicBezTo>
                  <a:pt x="245935" y="2839942"/>
                  <a:pt x="379189" y="2907357"/>
                  <a:pt x="445050" y="2907357"/>
                </a:cubicBezTo>
                <a:cubicBezTo>
                  <a:pt x="521632" y="2896632"/>
                  <a:pt x="426670" y="2887438"/>
                  <a:pt x="408291" y="2887438"/>
                </a:cubicBezTo>
                <a:cubicBezTo>
                  <a:pt x="350087" y="2869053"/>
                  <a:pt x="340897" y="2869053"/>
                  <a:pt x="275036" y="2839942"/>
                </a:cubicBezTo>
                <a:cubicBezTo>
                  <a:pt x="265846" y="2839942"/>
                  <a:pt x="198453" y="2830750"/>
                  <a:pt x="207643" y="2801638"/>
                </a:cubicBezTo>
                <a:cubicBezTo>
                  <a:pt x="236745" y="2764867"/>
                  <a:pt x="302606" y="2896632"/>
                  <a:pt x="322517" y="2792445"/>
                </a:cubicBezTo>
                <a:cubicBezTo>
                  <a:pt x="331707" y="2764867"/>
                  <a:pt x="245935" y="2764867"/>
                  <a:pt x="255125" y="2726563"/>
                </a:cubicBezTo>
                <a:cubicBezTo>
                  <a:pt x="265846" y="2679067"/>
                  <a:pt x="379189" y="2726563"/>
                  <a:pt x="388379" y="2697453"/>
                </a:cubicBezTo>
                <a:cubicBezTo>
                  <a:pt x="397568" y="2668341"/>
                  <a:pt x="265846" y="2659149"/>
                  <a:pt x="302606" y="2620845"/>
                </a:cubicBezTo>
                <a:cubicBezTo>
                  <a:pt x="340897" y="2574881"/>
                  <a:pt x="474151" y="2659149"/>
                  <a:pt x="521632" y="2640763"/>
                </a:cubicBezTo>
                <a:cubicBezTo>
                  <a:pt x="530822" y="2649956"/>
                  <a:pt x="530822" y="2659149"/>
                  <a:pt x="530822" y="2640763"/>
                </a:cubicBezTo>
                <a:cubicBezTo>
                  <a:pt x="530822" y="2631570"/>
                  <a:pt x="521632" y="2611653"/>
                  <a:pt x="521632" y="2593266"/>
                </a:cubicBezTo>
                <a:cubicBezTo>
                  <a:pt x="521632" y="2602459"/>
                  <a:pt x="521632" y="2640763"/>
                  <a:pt x="530822" y="2640763"/>
                </a:cubicBezTo>
                <a:cubicBezTo>
                  <a:pt x="530822" y="2640763"/>
                  <a:pt x="530822" y="2640763"/>
                  <a:pt x="521632" y="2640763"/>
                </a:cubicBezTo>
                <a:cubicBezTo>
                  <a:pt x="512442" y="2620845"/>
                  <a:pt x="503252" y="2584073"/>
                  <a:pt x="503252" y="2574881"/>
                </a:cubicBezTo>
                <a:cubicBezTo>
                  <a:pt x="512442" y="2574881"/>
                  <a:pt x="521632" y="2574881"/>
                  <a:pt x="521632" y="2574881"/>
                </a:cubicBezTo>
                <a:cubicBezTo>
                  <a:pt x="503252" y="2564156"/>
                  <a:pt x="503252" y="2564156"/>
                  <a:pt x="503252" y="2574881"/>
                </a:cubicBezTo>
                <a:cubicBezTo>
                  <a:pt x="445050" y="2564156"/>
                  <a:pt x="313327" y="2536577"/>
                  <a:pt x="331707" y="2507466"/>
                </a:cubicBezTo>
                <a:cubicBezTo>
                  <a:pt x="340897" y="2498273"/>
                  <a:pt x="578304" y="2554962"/>
                  <a:pt x="625785" y="2564156"/>
                </a:cubicBezTo>
                <a:cubicBezTo>
                  <a:pt x="634975" y="2564156"/>
                  <a:pt x="854001" y="2574881"/>
                  <a:pt x="854001" y="2564156"/>
                </a:cubicBezTo>
                <a:cubicBezTo>
                  <a:pt x="854001" y="2554962"/>
                  <a:pt x="711557" y="2554962"/>
                  <a:pt x="702367" y="2545770"/>
                </a:cubicBezTo>
                <a:cubicBezTo>
                  <a:pt x="645696" y="2545770"/>
                  <a:pt x="313327" y="2489081"/>
                  <a:pt x="331707" y="2450777"/>
                </a:cubicBezTo>
                <a:cubicBezTo>
                  <a:pt x="340897" y="2430859"/>
                  <a:pt x="408291" y="2459970"/>
                  <a:pt x="426670" y="2459970"/>
                </a:cubicBezTo>
                <a:cubicBezTo>
                  <a:pt x="483341" y="2469162"/>
                  <a:pt x="578304" y="2459970"/>
                  <a:pt x="616594" y="2450777"/>
                </a:cubicBezTo>
                <a:cubicBezTo>
                  <a:pt x="625785" y="2450777"/>
                  <a:pt x="625785" y="2430859"/>
                  <a:pt x="645696" y="2430859"/>
                </a:cubicBezTo>
                <a:cubicBezTo>
                  <a:pt x="654886" y="2430859"/>
                  <a:pt x="939774" y="2469162"/>
                  <a:pt x="939774" y="2450777"/>
                </a:cubicBezTo>
                <a:cubicBezTo>
                  <a:pt x="939774" y="2441584"/>
                  <a:pt x="777418" y="2441584"/>
                  <a:pt x="749848" y="2430859"/>
                </a:cubicBezTo>
                <a:cubicBezTo>
                  <a:pt x="720748" y="2430859"/>
                  <a:pt x="607405" y="2403280"/>
                  <a:pt x="607405" y="2374169"/>
                </a:cubicBezTo>
                <a:cubicBezTo>
                  <a:pt x="598214" y="2346591"/>
                  <a:pt x="673266" y="2384894"/>
                  <a:pt x="625785" y="2355783"/>
                </a:cubicBezTo>
                <a:cubicBezTo>
                  <a:pt x="616594" y="2346591"/>
                  <a:pt x="350087" y="2337397"/>
                  <a:pt x="369998" y="2269983"/>
                </a:cubicBezTo>
                <a:cubicBezTo>
                  <a:pt x="388379" y="2204101"/>
                  <a:pt x="521632" y="2251597"/>
                  <a:pt x="616594" y="2251597"/>
                </a:cubicBezTo>
                <a:cubicBezTo>
                  <a:pt x="645696" y="2260790"/>
                  <a:pt x="788140" y="2269983"/>
                  <a:pt x="844811" y="2269983"/>
                </a:cubicBezTo>
                <a:cubicBezTo>
                  <a:pt x="948964" y="2269983"/>
                  <a:pt x="824900" y="2242404"/>
                  <a:pt x="777418" y="2231680"/>
                </a:cubicBezTo>
                <a:cubicBezTo>
                  <a:pt x="720748" y="2222487"/>
                  <a:pt x="654886" y="2222487"/>
                  <a:pt x="616594" y="2184183"/>
                </a:cubicBezTo>
                <a:cubicBezTo>
                  <a:pt x="607405" y="2174990"/>
                  <a:pt x="616594" y="2165797"/>
                  <a:pt x="598214" y="2156603"/>
                </a:cubicBezTo>
                <a:cubicBezTo>
                  <a:pt x="569114" y="2147412"/>
                  <a:pt x="445050" y="2156603"/>
                  <a:pt x="408291" y="2118300"/>
                </a:cubicBezTo>
                <a:cubicBezTo>
                  <a:pt x="397568" y="2118300"/>
                  <a:pt x="369998" y="2079997"/>
                  <a:pt x="379189" y="2070803"/>
                </a:cubicBezTo>
                <a:cubicBezTo>
                  <a:pt x="388379" y="2061612"/>
                  <a:pt x="559924" y="2109108"/>
                  <a:pt x="598214" y="2109108"/>
                </a:cubicBezTo>
                <a:cubicBezTo>
                  <a:pt x="607405" y="2109108"/>
                  <a:pt x="720748" y="2079997"/>
                  <a:pt x="720748" y="2079997"/>
                </a:cubicBezTo>
                <a:cubicBezTo>
                  <a:pt x="720748" y="2070803"/>
                  <a:pt x="607405" y="2079997"/>
                  <a:pt x="598214" y="2061612"/>
                </a:cubicBezTo>
                <a:cubicBezTo>
                  <a:pt x="587493" y="2052418"/>
                  <a:pt x="616594" y="2023308"/>
                  <a:pt x="598214" y="2014115"/>
                </a:cubicBezTo>
                <a:cubicBezTo>
                  <a:pt x="550735" y="1985003"/>
                  <a:pt x="512442" y="2014115"/>
                  <a:pt x="455771" y="1994197"/>
                </a:cubicBezTo>
                <a:cubicBezTo>
                  <a:pt x="369998" y="1957424"/>
                  <a:pt x="360809" y="1899203"/>
                  <a:pt x="455771" y="1919121"/>
                </a:cubicBezTo>
                <a:cubicBezTo>
                  <a:pt x="521632" y="1937507"/>
                  <a:pt x="521632" y="1946700"/>
                  <a:pt x="587493" y="1946700"/>
                </a:cubicBezTo>
                <a:cubicBezTo>
                  <a:pt x="777418" y="1966618"/>
                  <a:pt x="464961" y="1919121"/>
                  <a:pt x="492532" y="1880818"/>
                </a:cubicBezTo>
                <a:cubicBezTo>
                  <a:pt x="512442" y="1862432"/>
                  <a:pt x="616594" y="1919121"/>
                  <a:pt x="664077" y="1908396"/>
                </a:cubicBezTo>
                <a:cubicBezTo>
                  <a:pt x="654886" y="1908396"/>
                  <a:pt x="654886" y="1899203"/>
                  <a:pt x="682456" y="1890011"/>
                </a:cubicBezTo>
                <a:cubicBezTo>
                  <a:pt x="720748" y="1880818"/>
                  <a:pt x="740659" y="1890011"/>
                  <a:pt x="682456" y="1851707"/>
                </a:cubicBezTo>
                <a:cubicBezTo>
                  <a:pt x="625785" y="1814935"/>
                  <a:pt x="702367" y="1824128"/>
                  <a:pt x="749848" y="1814935"/>
                </a:cubicBezTo>
                <a:cubicBezTo>
                  <a:pt x="788140" y="1833321"/>
                  <a:pt x="835621" y="1833321"/>
                  <a:pt x="892293" y="1833321"/>
                </a:cubicBezTo>
                <a:cubicBezTo>
                  <a:pt x="939774" y="1862432"/>
                  <a:pt x="987255" y="1824128"/>
                  <a:pt x="892293" y="1833321"/>
                </a:cubicBezTo>
                <a:cubicBezTo>
                  <a:pt x="854001" y="1814935"/>
                  <a:pt x="806520" y="1814935"/>
                  <a:pt x="749848" y="1814935"/>
                </a:cubicBezTo>
                <a:cubicBezTo>
                  <a:pt x="720748" y="1824128"/>
                  <a:pt x="530822" y="1719942"/>
                  <a:pt x="530822" y="1729135"/>
                </a:cubicBezTo>
                <a:cubicBezTo>
                  <a:pt x="530822" y="1719942"/>
                  <a:pt x="569114" y="1729135"/>
                  <a:pt x="598214" y="1738327"/>
                </a:cubicBezTo>
                <a:cubicBezTo>
                  <a:pt x="587493" y="1738327"/>
                  <a:pt x="578304" y="1738327"/>
                  <a:pt x="578304" y="1738327"/>
                </a:cubicBezTo>
                <a:cubicBezTo>
                  <a:pt x="645696" y="1747521"/>
                  <a:pt x="634975" y="1747521"/>
                  <a:pt x="598214" y="1738327"/>
                </a:cubicBezTo>
                <a:cubicBezTo>
                  <a:pt x="654886" y="1747521"/>
                  <a:pt x="759038" y="1756714"/>
                  <a:pt x="673266" y="1738327"/>
                </a:cubicBezTo>
                <a:cubicBezTo>
                  <a:pt x="664077" y="1729135"/>
                  <a:pt x="654886" y="1709217"/>
                  <a:pt x="625785" y="1700024"/>
                </a:cubicBezTo>
                <a:cubicBezTo>
                  <a:pt x="607405" y="1690831"/>
                  <a:pt x="578304" y="1700024"/>
                  <a:pt x="569114" y="1681639"/>
                </a:cubicBezTo>
                <a:cubicBezTo>
                  <a:pt x="578304" y="1690831"/>
                  <a:pt x="616594" y="1643334"/>
                  <a:pt x="607405" y="1643334"/>
                </a:cubicBezTo>
                <a:cubicBezTo>
                  <a:pt x="616594" y="1643334"/>
                  <a:pt x="645696" y="1634142"/>
                  <a:pt x="654886" y="1624949"/>
                </a:cubicBezTo>
                <a:cubicBezTo>
                  <a:pt x="749848" y="1577452"/>
                  <a:pt x="892293" y="1634142"/>
                  <a:pt x="1034736" y="1643334"/>
                </a:cubicBezTo>
                <a:cubicBezTo>
                  <a:pt x="1727044" y="1690831"/>
                  <a:pt x="2629188" y="1681639"/>
                  <a:pt x="3313836" y="1605030"/>
                </a:cubicBezTo>
                <a:cubicBezTo>
                  <a:pt x="3370507" y="1605030"/>
                  <a:pt x="3332216" y="1605030"/>
                  <a:pt x="3388887" y="1595838"/>
                </a:cubicBezTo>
                <a:cubicBezTo>
                  <a:pt x="3465469" y="1586645"/>
                  <a:pt x="3065709" y="1614224"/>
                  <a:pt x="2999847" y="1614224"/>
                </a:cubicBezTo>
                <a:cubicBezTo>
                  <a:pt x="2543415" y="1643334"/>
                  <a:pt x="2088514" y="1672445"/>
                  <a:pt x="1537119" y="1643334"/>
                </a:cubicBezTo>
                <a:cubicBezTo>
                  <a:pt x="1347193" y="1634142"/>
                  <a:pt x="1109787" y="1624949"/>
                  <a:pt x="939774" y="1595838"/>
                </a:cubicBezTo>
                <a:cubicBezTo>
                  <a:pt x="872381" y="1586645"/>
                  <a:pt x="806520" y="1577452"/>
                  <a:pt x="768229" y="1566727"/>
                </a:cubicBezTo>
                <a:cubicBezTo>
                  <a:pt x="768229" y="1566727"/>
                  <a:pt x="654886" y="1510038"/>
                  <a:pt x="654886" y="1491652"/>
                </a:cubicBezTo>
                <a:cubicBezTo>
                  <a:pt x="664077" y="1462541"/>
                  <a:pt x="958154" y="1510038"/>
                  <a:pt x="1014824" y="1519230"/>
                </a:cubicBezTo>
                <a:cubicBezTo>
                  <a:pt x="1509549" y="1566727"/>
                  <a:pt x="2088514" y="1548342"/>
                  <a:pt x="2610808" y="1529956"/>
                </a:cubicBezTo>
                <a:cubicBezTo>
                  <a:pt x="3483849" y="1491652"/>
                  <a:pt x="4300220" y="1376741"/>
                  <a:pt x="5079832" y="1254169"/>
                </a:cubicBezTo>
                <a:cubicBezTo>
                  <a:pt x="5383099" y="1206672"/>
                  <a:pt x="5697088" y="1168369"/>
                  <a:pt x="5991165" y="1111679"/>
                </a:cubicBezTo>
                <a:cubicBezTo>
                  <a:pt x="7139905" y="874196"/>
                  <a:pt x="8231974" y="541720"/>
                  <a:pt x="9362334" y="227629"/>
                </a:cubicBezTo>
                <a:cubicBezTo>
                  <a:pt x="9523157" y="180133"/>
                  <a:pt x="9769754" y="105057"/>
                  <a:pt x="9979590" y="46836"/>
                </a:cubicBezTo>
                <a:cubicBezTo>
                  <a:pt x="10045452" y="28450"/>
                  <a:pt x="10131223" y="10065"/>
                  <a:pt x="10083742" y="19257"/>
                </a:cubicBezTo>
                <a:cubicBezTo>
                  <a:pt x="10097526" y="14661"/>
                  <a:pt x="10116289" y="5085"/>
                  <a:pt x="10130458" y="1446"/>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224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3_Brush">
    <p:spTree>
      <p:nvGrpSpPr>
        <p:cNvPr id="1" name=""/>
        <p:cNvGrpSpPr/>
        <p:nvPr/>
      </p:nvGrpSpPr>
      <p:grpSpPr>
        <a:xfrm>
          <a:off x="0" y="0"/>
          <a:ext cx="0" cy="0"/>
          <a:chOff x="0" y="0"/>
          <a:chExt cx="0" cy="0"/>
        </a:xfrm>
      </p:grpSpPr>
      <p:sp>
        <p:nvSpPr>
          <p:cNvPr id="11" name="Picture Placeholder 187"/>
          <p:cNvSpPr>
            <a:spLocks noGrp="1"/>
          </p:cNvSpPr>
          <p:nvPr>
            <p:ph type="pic" sz="quarter" idx="10"/>
          </p:nvPr>
        </p:nvSpPr>
        <p:spPr>
          <a:xfrm>
            <a:off x="788057" y="1027993"/>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6" name="TextBox 5"/>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110977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4_Brush">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496959" y="-706068"/>
            <a:ext cx="4338596" cy="8241402"/>
          </a:xfrm>
          <a:custGeom>
            <a:avLst/>
            <a:gdLst>
              <a:gd name="connsiteX0" fmla="*/ 2564643 w 4338596"/>
              <a:gd name="connsiteY0" fmla="*/ 8239818 h 8241402"/>
              <a:gd name="connsiteX1" fmla="*/ 2568315 w 4338596"/>
              <a:gd name="connsiteY1" fmla="*/ 8240996 h 8241402"/>
              <a:gd name="connsiteX2" fmla="*/ 2569171 w 4338596"/>
              <a:gd name="connsiteY2" fmla="*/ 8241271 h 8241402"/>
              <a:gd name="connsiteX3" fmla="*/ 2561465 w 4338596"/>
              <a:gd name="connsiteY3" fmla="*/ 8238800 h 8241402"/>
              <a:gd name="connsiteX4" fmla="*/ 2564643 w 4338596"/>
              <a:gd name="connsiteY4" fmla="*/ 8239818 h 8241402"/>
              <a:gd name="connsiteX5" fmla="*/ 2564033 w 4338596"/>
              <a:gd name="connsiteY5" fmla="*/ 8239623 h 8241402"/>
              <a:gd name="connsiteX6" fmla="*/ 2561465 w 4338596"/>
              <a:gd name="connsiteY6" fmla="*/ 8238800 h 8241402"/>
              <a:gd name="connsiteX7" fmla="*/ 2553333 w 4338596"/>
              <a:gd name="connsiteY7" fmla="*/ 8236329 h 8241402"/>
              <a:gd name="connsiteX8" fmla="*/ 2561465 w 4338596"/>
              <a:gd name="connsiteY8" fmla="*/ 8238800 h 8241402"/>
              <a:gd name="connsiteX9" fmla="*/ 2553333 w 4338596"/>
              <a:gd name="connsiteY9" fmla="*/ 8236329 h 8241402"/>
              <a:gd name="connsiteX10" fmla="*/ 2585842 w 4338596"/>
              <a:gd name="connsiteY10" fmla="*/ 8115100 h 8241402"/>
              <a:gd name="connsiteX11" fmla="*/ 2586717 w 4338596"/>
              <a:gd name="connsiteY11" fmla="*/ 8117349 h 8241402"/>
              <a:gd name="connsiteX12" fmla="*/ 2586832 w 4338596"/>
              <a:gd name="connsiteY12" fmla="*/ 8117758 h 8241402"/>
              <a:gd name="connsiteX13" fmla="*/ 2583843 w 4338596"/>
              <a:gd name="connsiteY13" fmla="*/ 8109725 h 8241402"/>
              <a:gd name="connsiteX14" fmla="*/ 2585842 w 4338596"/>
              <a:gd name="connsiteY14" fmla="*/ 8115100 h 8241402"/>
              <a:gd name="connsiteX15" fmla="*/ 2584231 w 4338596"/>
              <a:gd name="connsiteY15" fmla="*/ 8110956 h 8241402"/>
              <a:gd name="connsiteX16" fmla="*/ 2583843 w 4338596"/>
              <a:gd name="connsiteY16" fmla="*/ 8109725 h 8241402"/>
              <a:gd name="connsiteX17" fmla="*/ 3133711 w 4338596"/>
              <a:gd name="connsiteY17" fmla="*/ 7972315 h 8241402"/>
              <a:gd name="connsiteX18" fmla="*/ 3133711 w 4338596"/>
              <a:gd name="connsiteY18" fmla="*/ 7972315 h 8241402"/>
              <a:gd name="connsiteX19" fmla="*/ 2354674 w 4338596"/>
              <a:gd name="connsiteY19" fmla="*/ 7691844 h 8241402"/>
              <a:gd name="connsiteX20" fmla="*/ 2347381 w 4338596"/>
              <a:gd name="connsiteY20" fmla="*/ 7694117 h 8241402"/>
              <a:gd name="connsiteX21" fmla="*/ 2366659 w 4338596"/>
              <a:gd name="connsiteY21" fmla="*/ 7724377 h 8241402"/>
              <a:gd name="connsiteX22" fmla="*/ 2354674 w 4338596"/>
              <a:gd name="connsiteY22" fmla="*/ 7691844 h 8241402"/>
              <a:gd name="connsiteX23" fmla="*/ 2023149 w 4338596"/>
              <a:gd name="connsiteY23" fmla="*/ 7682329 h 8241402"/>
              <a:gd name="connsiteX24" fmla="*/ 2026762 w 4338596"/>
              <a:gd name="connsiteY24" fmla="*/ 7688260 h 8241402"/>
              <a:gd name="connsiteX25" fmla="*/ 2022197 w 4338596"/>
              <a:gd name="connsiteY25" fmla="*/ 7684111 h 8241402"/>
              <a:gd name="connsiteX26" fmla="*/ 2146487 w 4338596"/>
              <a:gd name="connsiteY26" fmla="*/ 7609192 h 8241402"/>
              <a:gd name="connsiteX27" fmla="*/ 2152575 w 4338596"/>
              <a:gd name="connsiteY27" fmla="*/ 7627739 h 8241402"/>
              <a:gd name="connsiteX28" fmla="*/ 2146487 w 4338596"/>
              <a:gd name="connsiteY28" fmla="*/ 7609192 h 8241402"/>
              <a:gd name="connsiteX29" fmla="*/ 2146487 w 4338596"/>
              <a:gd name="connsiteY29" fmla="*/ 7597479 h 8241402"/>
              <a:gd name="connsiteX30" fmla="*/ 2146487 w 4338596"/>
              <a:gd name="connsiteY30" fmla="*/ 7609192 h 8241402"/>
              <a:gd name="connsiteX31" fmla="*/ 2146487 w 4338596"/>
              <a:gd name="connsiteY31" fmla="*/ 7597479 h 8241402"/>
              <a:gd name="connsiteX32" fmla="*/ 2576486 w 4338596"/>
              <a:gd name="connsiteY32" fmla="*/ 7559940 h 8241402"/>
              <a:gd name="connsiteX33" fmla="*/ 2579729 w 4338596"/>
              <a:gd name="connsiteY33" fmla="*/ 7560386 h 8241402"/>
              <a:gd name="connsiteX34" fmla="*/ 2581720 w 4338596"/>
              <a:gd name="connsiteY34" fmla="*/ 7569890 h 8241402"/>
              <a:gd name="connsiteX35" fmla="*/ 2573641 w 4338596"/>
              <a:gd name="connsiteY35" fmla="*/ 7554529 h 8241402"/>
              <a:gd name="connsiteX36" fmla="*/ 2576486 w 4338596"/>
              <a:gd name="connsiteY36" fmla="*/ 7559940 h 8241402"/>
              <a:gd name="connsiteX37" fmla="*/ 2574403 w 4338596"/>
              <a:gd name="connsiteY37" fmla="*/ 7559654 h 8241402"/>
              <a:gd name="connsiteX38" fmla="*/ 2573641 w 4338596"/>
              <a:gd name="connsiteY38" fmla="*/ 7554529 h 8241402"/>
              <a:gd name="connsiteX39" fmla="*/ 2617976 w 4338596"/>
              <a:gd name="connsiteY39" fmla="*/ 7423628 h 8241402"/>
              <a:gd name="connsiteX40" fmla="*/ 2619047 w 4338596"/>
              <a:gd name="connsiteY40" fmla="*/ 7423971 h 8241402"/>
              <a:gd name="connsiteX41" fmla="*/ 2619901 w 4338596"/>
              <a:gd name="connsiteY41" fmla="*/ 7424246 h 8241402"/>
              <a:gd name="connsiteX42" fmla="*/ 2612197 w 4338596"/>
              <a:gd name="connsiteY42" fmla="*/ 7421775 h 8241402"/>
              <a:gd name="connsiteX43" fmla="*/ 2614765 w 4338596"/>
              <a:gd name="connsiteY43" fmla="*/ 7422598 h 8241402"/>
              <a:gd name="connsiteX44" fmla="*/ 2617976 w 4338596"/>
              <a:gd name="connsiteY44" fmla="*/ 7423628 h 8241402"/>
              <a:gd name="connsiteX45" fmla="*/ 2599007 w 4338596"/>
              <a:gd name="connsiteY45" fmla="*/ 7391515 h 8241402"/>
              <a:gd name="connsiteX46" fmla="*/ 2599007 w 4338596"/>
              <a:gd name="connsiteY46" fmla="*/ 7391515 h 8241402"/>
              <a:gd name="connsiteX47" fmla="*/ 3747079 w 4338596"/>
              <a:gd name="connsiteY47" fmla="*/ 7373929 h 8241402"/>
              <a:gd name="connsiteX48" fmla="*/ 3752216 w 4338596"/>
              <a:gd name="connsiteY48" fmla="*/ 7375850 h 8241402"/>
              <a:gd name="connsiteX49" fmla="*/ 3747079 w 4338596"/>
              <a:gd name="connsiteY49" fmla="*/ 7373929 h 8241402"/>
              <a:gd name="connsiteX50" fmla="*/ 2579729 w 4338596"/>
              <a:gd name="connsiteY50" fmla="*/ 7342708 h 8241402"/>
              <a:gd name="connsiteX51" fmla="*/ 2599007 w 4338596"/>
              <a:gd name="connsiteY51" fmla="*/ 7391515 h 8241402"/>
              <a:gd name="connsiteX52" fmla="*/ 2579729 w 4338596"/>
              <a:gd name="connsiteY52" fmla="*/ 7342708 h 8241402"/>
              <a:gd name="connsiteX53" fmla="*/ 3762465 w 4338596"/>
              <a:gd name="connsiteY53" fmla="*/ 7326991 h 8241402"/>
              <a:gd name="connsiteX54" fmla="*/ 3763536 w 4338596"/>
              <a:gd name="connsiteY54" fmla="*/ 7327334 h 8241402"/>
              <a:gd name="connsiteX55" fmla="*/ 3764391 w 4338596"/>
              <a:gd name="connsiteY55" fmla="*/ 7327608 h 8241402"/>
              <a:gd name="connsiteX56" fmla="*/ 3756687 w 4338596"/>
              <a:gd name="connsiteY56" fmla="*/ 7325137 h 8241402"/>
              <a:gd name="connsiteX57" fmla="*/ 3759255 w 4338596"/>
              <a:gd name="connsiteY57" fmla="*/ 7325961 h 8241402"/>
              <a:gd name="connsiteX58" fmla="*/ 3762465 w 4338596"/>
              <a:gd name="connsiteY58" fmla="*/ 7326991 h 8241402"/>
              <a:gd name="connsiteX59" fmla="*/ 3705956 w 4338596"/>
              <a:gd name="connsiteY59" fmla="*/ 7114292 h 8241402"/>
              <a:gd name="connsiteX60" fmla="*/ 3712044 w 4338596"/>
              <a:gd name="connsiteY60" fmla="*/ 7132839 h 8241402"/>
              <a:gd name="connsiteX61" fmla="*/ 3705956 w 4338596"/>
              <a:gd name="connsiteY61" fmla="*/ 7114292 h 8241402"/>
              <a:gd name="connsiteX62" fmla="*/ 3699867 w 4338596"/>
              <a:gd name="connsiteY62" fmla="*/ 7095746 h 8241402"/>
              <a:gd name="connsiteX63" fmla="*/ 3705956 w 4338596"/>
              <a:gd name="connsiteY63" fmla="*/ 7114292 h 8241402"/>
              <a:gd name="connsiteX64" fmla="*/ 3699867 w 4338596"/>
              <a:gd name="connsiteY64" fmla="*/ 7095746 h 8241402"/>
              <a:gd name="connsiteX65" fmla="*/ 2457691 w 4338596"/>
              <a:gd name="connsiteY65" fmla="*/ 7072673 h 8241402"/>
              <a:gd name="connsiteX66" fmla="*/ 2454931 w 4338596"/>
              <a:gd name="connsiteY66" fmla="*/ 7078176 h 8241402"/>
              <a:gd name="connsiteX67" fmla="*/ 2461019 w 4338596"/>
              <a:gd name="connsiteY67" fmla="*/ 7089889 h 8241402"/>
              <a:gd name="connsiteX68" fmla="*/ 2461019 w 4338596"/>
              <a:gd name="connsiteY68" fmla="*/ 7073142 h 8241402"/>
              <a:gd name="connsiteX69" fmla="*/ 2457691 w 4338596"/>
              <a:gd name="connsiteY69" fmla="*/ 7072673 h 8241402"/>
              <a:gd name="connsiteX70" fmla="*/ 3680590 w 4338596"/>
              <a:gd name="connsiteY70" fmla="*/ 7047915 h 8241402"/>
              <a:gd name="connsiteX71" fmla="*/ 3699867 w 4338596"/>
              <a:gd name="connsiteY71" fmla="*/ 7095746 h 8241402"/>
              <a:gd name="connsiteX72" fmla="*/ 3680590 w 4338596"/>
              <a:gd name="connsiteY72" fmla="*/ 7047915 h 8241402"/>
              <a:gd name="connsiteX73" fmla="*/ 3463336 w 4338596"/>
              <a:gd name="connsiteY73" fmla="*/ 6964014 h 8241402"/>
              <a:gd name="connsiteX74" fmla="*/ 3473607 w 4338596"/>
              <a:gd name="connsiteY74" fmla="*/ 6993252 h 8241402"/>
              <a:gd name="connsiteX75" fmla="*/ 3460419 w 4338596"/>
              <a:gd name="connsiteY75" fmla="*/ 6968848 h 8241402"/>
              <a:gd name="connsiteX76" fmla="*/ 3463336 w 4338596"/>
              <a:gd name="connsiteY76" fmla="*/ 6964014 h 8241402"/>
              <a:gd name="connsiteX77" fmla="*/ 3505061 w 4338596"/>
              <a:gd name="connsiteY77" fmla="*/ 6950302 h 8241402"/>
              <a:gd name="connsiteX78" fmla="*/ 3511149 w 4338596"/>
              <a:gd name="connsiteY78" fmla="*/ 6968848 h 8241402"/>
              <a:gd name="connsiteX79" fmla="*/ 3505061 w 4338596"/>
              <a:gd name="connsiteY79" fmla="*/ 6950302 h 8241402"/>
              <a:gd name="connsiteX80" fmla="*/ 3485784 w 4338596"/>
              <a:gd name="connsiteY80" fmla="*/ 6902471 h 8241402"/>
              <a:gd name="connsiteX81" fmla="*/ 3505061 w 4338596"/>
              <a:gd name="connsiteY81" fmla="*/ 6950302 h 8241402"/>
              <a:gd name="connsiteX82" fmla="*/ 3485784 w 4338596"/>
              <a:gd name="connsiteY82" fmla="*/ 6902471 h 8241402"/>
              <a:gd name="connsiteX83" fmla="*/ 2416884 w 4338596"/>
              <a:gd name="connsiteY83" fmla="*/ 6892222 h 8241402"/>
              <a:gd name="connsiteX84" fmla="*/ 2410287 w 4338596"/>
              <a:gd name="connsiteY84" fmla="*/ 6896614 h 8241402"/>
              <a:gd name="connsiteX85" fmla="*/ 2423478 w 4338596"/>
              <a:gd name="connsiteY85" fmla="*/ 6896614 h 8241402"/>
              <a:gd name="connsiteX86" fmla="*/ 2416884 w 4338596"/>
              <a:gd name="connsiteY86" fmla="*/ 6892222 h 8241402"/>
              <a:gd name="connsiteX87" fmla="*/ 3417469 w 4338596"/>
              <a:gd name="connsiteY87" fmla="*/ 6862235 h 8241402"/>
              <a:gd name="connsiteX88" fmla="*/ 3422876 w 4338596"/>
              <a:gd name="connsiteY88" fmla="*/ 6866354 h 8241402"/>
              <a:gd name="connsiteX89" fmla="*/ 3419451 w 4338596"/>
              <a:gd name="connsiteY89" fmla="*/ 6863746 h 8241402"/>
              <a:gd name="connsiteX90" fmla="*/ 3415814 w 4338596"/>
              <a:gd name="connsiteY90" fmla="*/ 6860975 h 8241402"/>
              <a:gd name="connsiteX91" fmla="*/ 3415885 w 4338596"/>
              <a:gd name="connsiteY91" fmla="*/ 6861029 h 8241402"/>
              <a:gd name="connsiteX92" fmla="*/ 3417469 w 4338596"/>
              <a:gd name="connsiteY92" fmla="*/ 6862235 h 8241402"/>
              <a:gd name="connsiteX93" fmla="*/ 3412603 w 4338596"/>
              <a:gd name="connsiteY93" fmla="*/ 6858530 h 8241402"/>
              <a:gd name="connsiteX94" fmla="*/ 3413745 w 4338596"/>
              <a:gd name="connsiteY94" fmla="*/ 6859399 h 8241402"/>
              <a:gd name="connsiteX95" fmla="*/ 3415814 w 4338596"/>
              <a:gd name="connsiteY95" fmla="*/ 6860975 h 8241402"/>
              <a:gd name="connsiteX96" fmla="*/ 3467520 w 4338596"/>
              <a:gd name="connsiteY96" fmla="*/ 6853664 h 8241402"/>
              <a:gd name="connsiteX97" fmla="*/ 3473607 w 4338596"/>
              <a:gd name="connsiteY97" fmla="*/ 6872211 h 8241402"/>
              <a:gd name="connsiteX98" fmla="*/ 3467520 w 4338596"/>
              <a:gd name="connsiteY98" fmla="*/ 6853664 h 8241402"/>
              <a:gd name="connsiteX99" fmla="*/ 3448241 w 4338596"/>
              <a:gd name="connsiteY99" fmla="*/ 6805834 h 8241402"/>
              <a:gd name="connsiteX100" fmla="*/ 3467520 w 4338596"/>
              <a:gd name="connsiteY100" fmla="*/ 6853664 h 8241402"/>
              <a:gd name="connsiteX101" fmla="*/ 3448241 w 4338596"/>
              <a:gd name="connsiteY101" fmla="*/ 6805834 h 8241402"/>
              <a:gd name="connsiteX102" fmla="*/ 1626020 w 4338596"/>
              <a:gd name="connsiteY102" fmla="*/ 6778959 h 8241402"/>
              <a:gd name="connsiteX103" fmla="*/ 1623959 w 4338596"/>
              <a:gd name="connsiteY103" fmla="*/ 6781431 h 8241402"/>
              <a:gd name="connsiteX104" fmla="*/ 1637148 w 4338596"/>
              <a:gd name="connsiteY104" fmla="*/ 6781431 h 8241402"/>
              <a:gd name="connsiteX105" fmla="*/ 1626020 w 4338596"/>
              <a:gd name="connsiteY105" fmla="*/ 6778959 h 8241402"/>
              <a:gd name="connsiteX106" fmla="*/ 3436068 w 4338596"/>
              <a:gd name="connsiteY106" fmla="*/ 6775573 h 8241402"/>
              <a:gd name="connsiteX107" fmla="*/ 3448241 w 4338596"/>
              <a:gd name="connsiteY107" fmla="*/ 6805834 h 8241402"/>
              <a:gd name="connsiteX108" fmla="*/ 3436068 w 4338596"/>
              <a:gd name="connsiteY108" fmla="*/ 6775573 h 8241402"/>
              <a:gd name="connsiteX109" fmla="*/ 3537300 w 4338596"/>
              <a:gd name="connsiteY109" fmla="*/ 6704224 h 8241402"/>
              <a:gd name="connsiteX110" fmla="*/ 3536515 w 4338596"/>
              <a:gd name="connsiteY110" fmla="*/ 6708220 h 8241402"/>
              <a:gd name="connsiteX111" fmla="*/ 3554777 w 4338596"/>
              <a:gd name="connsiteY111" fmla="*/ 6732624 h 8241402"/>
              <a:gd name="connsiteX112" fmla="*/ 3539368 w 4338596"/>
              <a:gd name="connsiteY112" fmla="*/ 6704621 h 8241402"/>
              <a:gd name="connsiteX113" fmla="*/ 3537300 w 4338596"/>
              <a:gd name="connsiteY113" fmla="*/ 6704224 h 8241402"/>
              <a:gd name="connsiteX114" fmla="*/ 1561053 w 4338596"/>
              <a:gd name="connsiteY114" fmla="*/ 6666247 h 8241402"/>
              <a:gd name="connsiteX115" fmla="*/ 1611783 w 4338596"/>
              <a:gd name="connsiteY115" fmla="*/ 6751171 h 8241402"/>
              <a:gd name="connsiteX116" fmla="*/ 1617871 w 4338596"/>
              <a:gd name="connsiteY116" fmla="*/ 6762884 h 8241402"/>
              <a:gd name="connsiteX117" fmla="*/ 1617871 w 4338596"/>
              <a:gd name="connsiteY117" fmla="*/ 6762884 h 8241402"/>
              <a:gd name="connsiteX118" fmla="*/ 1611783 w 4338596"/>
              <a:gd name="connsiteY118" fmla="*/ 6751171 h 8241402"/>
              <a:gd name="connsiteX119" fmla="*/ 1561053 w 4338596"/>
              <a:gd name="connsiteY119" fmla="*/ 6666247 h 8241402"/>
              <a:gd name="connsiteX120" fmla="*/ 2270825 w 4338596"/>
              <a:gd name="connsiteY120" fmla="*/ 6651538 h 8241402"/>
              <a:gd name="connsiteX121" fmla="*/ 2266212 w 4338596"/>
              <a:gd name="connsiteY121" fmla="*/ 6654533 h 8241402"/>
              <a:gd name="connsiteX122" fmla="*/ 2284475 w 4338596"/>
              <a:gd name="connsiteY122" fmla="*/ 6678936 h 8241402"/>
              <a:gd name="connsiteX123" fmla="*/ 2270825 w 4338596"/>
              <a:gd name="connsiteY123" fmla="*/ 6651538 h 8241402"/>
              <a:gd name="connsiteX124" fmla="*/ 2297665 w 4338596"/>
              <a:gd name="connsiteY124" fmla="*/ 6635986 h 8241402"/>
              <a:gd name="connsiteX125" fmla="*/ 2347381 w 4338596"/>
              <a:gd name="connsiteY125" fmla="*/ 6738481 h 8241402"/>
              <a:gd name="connsiteX126" fmla="*/ 2398113 w 4338596"/>
              <a:gd name="connsiteY126" fmla="*/ 6841951 h 8241402"/>
              <a:gd name="connsiteX127" fmla="*/ 2315928 w 4338596"/>
              <a:gd name="connsiteY127" fmla="*/ 6654533 h 8241402"/>
              <a:gd name="connsiteX128" fmla="*/ 2297665 w 4338596"/>
              <a:gd name="connsiteY128" fmla="*/ 6635986 h 8241402"/>
              <a:gd name="connsiteX129" fmla="*/ 1724406 w 4338596"/>
              <a:gd name="connsiteY129" fmla="*/ 6635986 h 8241402"/>
              <a:gd name="connsiteX130" fmla="*/ 1749771 w 4338596"/>
              <a:gd name="connsiteY130" fmla="*/ 6678936 h 8241402"/>
              <a:gd name="connsiteX131" fmla="*/ 1769049 w 4338596"/>
              <a:gd name="connsiteY131" fmla="*/ 6708220 h 8241402"/>
              <a:gd name="connsiteX132" fmla="*/ 1850219 w 4338596"/>
              <a:gd name="connsiteY132" fmla="*/ 6883924 h 8241402"/>
              <a:gd name="connsiteX133" fmla="*/ 1875584 w 4338596"/>
              <a:gd name="connsiteY133" fmla="*/ 6902471 h 8241402"/>
              <a:gd name="connsiteX134" fmla="*/ 1769049 w 4338596"/>
              <a:gd name="connsiteY134" fmla="*/ 6708220 h 8241402"/>
              <a:gd name="connsiteX135" fmla="*/ 1749771 w 4338596"/>
              <a:gd name="connsiteY135" fmla="*/ 6678936 h 8241402"/>
              <a:gd name="connsiteX136" fmla="*/ 1724406 w 4338596"/>
              <a:gd name="connsiteY136" fmla="*/ 6635986 h 8241402"/>
              <a:gd name="connsiteX137" fmla="*/ 2262106 w 4338596"/>
              <a:gd name="connsiteY137" fmla="*/ 6613978 h 8241402"/>
              <a:gd name="connsiteX138" fmla="*/ 2259109 w 4338596"/>
              <a:gd name="connsiteY138" fmla="*/ 6624273 h 8241402"/>
              <a:gd name="connsiteX139" fmla="*/ 2262106 w 4338596"/>
              <a:gd name="connsiteY139" fmla="*/ 6613978 h 8241402"/>
              <a:gd name="connsiteX140" fmla="*/ 2256937 w 4338596"/>
              <a:gd name="connsiteY140" fmla="*/ 6560748 h 8241402"/>
              <a:gd name="connsiteX141" fmla="*/ 2253021 w 4338596"/>
              <a:gd name="connsiteY141" fmla="*/ 6563752 h 8241402"/>
              <a:gd name="connsiteX142" fmla="*/ 2297665 w 4338596"/>
              <a:gd name="connsiteY142" fmla="*/ 6624273 h 8241402"/>
              <a:gd name="connsiteX143" fmla="*/ 2256937 w 4338596"/>
              <a:gd name="connsiteY143" fmla="*/ 6560748 h 8241402"/>
              <a:gd name="connsiteX144" fmla="*/ 2161963 w 4338596"/>
              <a:gd name="connsiteY144" fmla="*/ 6390552 h 8241402"/>
              <a:gd name="connsiteX145" fmla="*/ 2158662 w 4338596"/>
              <a:gd name="connsiteY145" fmla="*/ 6393905 h 8241402"/>
              <a:gd name="connsiteX146" fmla="*/ 2203306 w 4338596"/>
              <a:gd name="connsiteY146" fmla="*/ 6472972 h 8241402"/>
              <a:gd name="connsiteX147" fmla="*/ 2253021 w 4338596"/>
              <a:gd name="connsiteY147" fmla="*/ 6539349 h 8241402"/>
              <a:gd name="connsiteX148" fmla="*/ 2166754 w 4338596"/>
              <a:gd name="connsiteY148" fmla="*/ 6391466 h 8241402"/>
              <a:gd name="connsiteX149" fmla="*/ 2161963 w 4338596"/>
              <a:gd name="connsiteY149" fmla="*/ 6390552 h 8241402"/>
              <a:gd name="connsiteX150" fmla="*/ 2126131 w 4338596"/>
              <a:gd name="connsiteY150" fmla="*/ 6380803 h 8241402"/>
              <a:gd name="connsiteX151" fmla="*/ 2158662 w 4338596"/>
              <a:gd name="connsiteY151" fmla="*/ 6460282 h 8241402"/>
              <a:gd name="connsiteX152" fmla="*/ 2209393 w 4338596"/>
              <a:gd name="connsiteY152" fmla="*/ 6526660 h 8241402"/>
              <a:gd name="connsiteX153" fmla="*/ 2215481 w 4338596"/>
              <a:gd name="connsiteY153" fmla="*/ 6539349 h 8241402"/>
              <a:gd name="connsiteX154" fmla="*/ 2209393 w 4338596"/>
              <a:gd name="connsiteY154" fmla="*/ 6526660 h 8241402"/>
              <a:gd name="connsiteX155" fmla="*/ 2140399 w 4338596"/>
              <a:gd name="connsiteY155" fmla="*/ 6393905 h 8241402"/>
              <a:gd name="connsiteX156" fmla="*/ 2126131 w 4338596"/>
              <a:gd name="connsiteY156" fmla="*/ 6380803 h 8241402"/>
              <a:gd name="connsiteX157" fmla="*/ 1806590 w 4338596"/>
              <a:gd name="connsiteY157" fmla="*/ 6200630 h 8241402"/>
              <a:gd name="connsiteX158" fmla="*/ 1806590 w 4338596"/>
              <a:gd name="connsiteY158" fmla="*/ 6206487 h 8241402"/>
              <a:gd name="connsiteX159" fmla="*/ 1857321 w 4338596"/>
              <a:gd name="connsiteY159" fmla="*/ 6297268 h 8241402"/>
              <a:gd name="connsiteX160" fmla="*/ 2184028 w 4338596"/>
              <a:gd name="connsiteY160" fmla="*/ 6890758 h 8241402"/>
              <a:gd name="connsiteX161" fmla="*/ 2203306 w 4338596"/>
              <a:gd name="connsiteY161" fmla="*/ 6914185 h 8241402"/>
              <a:gd name="connsiteX162" fmla="*/ 1920227 w 4338596"/>
              <a:gd name="connsiteY162" fmla="*/ 6375358 h 8241402"/>
              <a:gd name="connsiteX163" fmla="*/ 1806590 w 4338596"/>
              <a:gd name="connsiteY163" fmla="*/ 6200630 h 8241402"/>
              <a:gd name="connsiteX164" fmla="*/ 3561881 w 4338596"/>
              <a:gd name="connsiteY164" fmla="*/ 5703778 h 8241402"/>
              <a:gd name="connsiteX165" fmla="*/ 3586231 w 4338596"/>
              <a:gd name="connsiteY165" fmla="*/ 5703778 h 8241402"/>
              <a:gd name="connsiteX166" fmla="*/ 3561881 w 4338596"/>
              <a:gd name="connsiteY166" fmla="*/ 5703778 h 8241402"/>
              <a:gd name="connsiteX167" fmla="*/ 4102671 w 4338596"/>
              <a:gd name="connsiteY167" fmla="*/ 5589570 h 8241402"/>
              <a:gd name="connsiteX168" fmla="*/ 4102671 w 4338596"/>
              <a:gd name="connsiteY168" fmla="*/ 5589570 h 8241402"/>
              <a:gd name="connsiteX169" fmla="*/ 4105239 w 4338596"/>
              <a:gd name="connsiteY169" fmla="*/ 5581746 h 8241402"/>
              <a:gd name="connsiteX170" fmla="*/ 4102671 w 4338596"/>
              <a:gd name="connsiteY170" fmla="*/ 5589570 h 8241402"/>
              <a:gd name="connsiteX171" fmla="*/ 4105239 w 4338596"/>
              <a:gd name="connsiteY171" fmla="*/ 5581746 h 8241402"/>
              <a:gd name="connsiteX172" fmla="*/ 1129428 w 4338596"/>
              <a:gd name="connsiteY172" fmla="*/ 5550113 h 8241402"/>
              <a:gd name="connsiteX173" fmla="*/ 1123752 w 4338596"/>
              <a:gd name="connsiteY173" fmla="*/ 5551134 h 8241402"/>
              <a:gd name="connsiteX174" fmla="*/ 1121723 w 4338596"/>
              <a:gd name="connsiteY174" fmla="*/ 5559309 h 8241402"/>
              <a:gd name="connsiteX175" fmla="*/ 1134913 w 4338596"/>
              <a:gd name="connsiteY175" fmla="*/ 5552477 h 8241402"/>
              <a:gd name="connsiteX176" fmla="*/ 1129428 w 4338596"/>
              <a:gd name="connsiteY176" fmla="*/ 5550113 h 8241402"/>
              <a:gd name="connsiteX177" fmla="*/ 4207303 w 4338596"/>
              <a:gd name="connsiteY177" fmla="*/ 5532527 h 8241402"/>
              <a:gd name="connsiteX178" fmla="*/ 4209206 w 4338596"/>
              <a:gd name="connsiteY178" fmla="*/ 5534906 h 8241402"/>
              <a:gd name="connsiteX179" fmla="*/ 4197031 w 4338596"/>
              <a:gd name="connsiteY179" fmla="*/ 5540763 h 8241402"/>
              <a:gd name="connsiteX180" fmla="*/ 4207303 w 4338596"/>
              <a:gd name="connsiteY180" fmla="*/ 5532527 h 8241402"/>
              <a:gd name="connsiteX181" fmla="*/ 4297477 w 4338596"/>
              <a:gd name="connsiteY181" fmla="*/ 5275743 h 8241402"/>
              <a:gd name="connsiteX182" fmla="*/ 4291391 w 4338596"/>
              <a:gd name="connsiteY182" fmla="*/ 5280135 h 8241402"/>
              <a:gd name="connsiteX183" fmla="*/ 4303565 w 4338596"/>
              <a:gd name="connsiteY183" fmla="*/ 5280135 h 8241402"/>
              <a:gd name="connsiteX184" fmla="*/ 4297477 w 4338596"/>
              <a:gd name="connsiteY184" fmla="*/ 5275743 h 8241402"/>
              <a:gd name="connsiteX185" fmla="*/ 487427 w 4338596"/>
              <a:gd name="connsiteY185" fmla="*/ 4955525 h 8241402"/>
              <a:gd name="connsiteX186" fmla="*/ 486572 w 4338596"/>
              <a:gd name="connsiteY186" fmla="*/ 4965820 h 8241402"/>
              <a:gd name="connsiteX187" fmla="*/ 499762 w 4338596"/>
              <a:gd name="connsiteY187" fmla="*/ 4984366 h 8241402"/>
              <a:gd name="connsiteX188" fmla="*/ 486572 w 4338596"/>
              <a:gd name="connsiteY188" fmla="*/ 4965820 h 8241402"/>
              <a:gd name="connsiteX189" fmla="*/ 487427 w 4338596"/>
              <a:gd name="connsiteY189" fmla="*/ 4955525 h 8241402"/>
              <a:gd name="connsiteX190" fmla="*/ 389644 w 4338596"/>
              <a:gd name="connsiteY190" fmla="*/ 4809578 h 8241402"/>
              <a:gd name="connsiteX191" fmla="*/ 392212 w 4338596"/>
              <a:gd name="connsiteY191" fmla="*/ 4814519 h 8241402"/>
              <a:gd name="connsiteX192" fmla="*/ 389644 w 4338596"/>
              <a:gd name="connsiteY192" fmla="*/ 4809578 h 8241402"/>
              <a:gd name="connsiteX193" fmla="*/ 4247857 w 4338596"/>
              <a:gd name="connsiteY193" fmla="*/ 4447477 h 8241402"/>
              <a:gd name="connsiteX194" fmla="*/ 4253849 w 4338596"/>
              <a:gd name="connsiteY194" fmla="*/ 4464087 h 8241402"/>
              <a:gd name="connsiteX195" fmla="*/ 4246747 w 4338596"/>
              <a:gd name="connsiteY195" fmla="*/ 4451397 h 8241402"/>
              <a:gd name="connsiteX196" fmla="*/ 4247857 w 4338596"/>
              <a:gd name="connsiteY196" fmla="*/ 4447477 h 8241402"/>
              <a:gd name="connsiteX197" fmla="*/ 4114228 w 4338596"/>
              <a:gd name="connsiteY197" fmla="*/ 4074060 h 8241402"/>
              <a:gd name="connsiteX198" fmla="*/ 4108759 w 4338596"/>
              <a:gd name="connsiteY198" fmla="*/ 4082418 h 8241402"/>
              <a:gd name="connsiteX199" fmla="*/ 4120934 w 4338596"/>
              <a:gd name="connsiteY199" fmla="*/ 4100965 h 8241402"/>
              <a:gd name="connsiteX200" fmla="*/ 4114228 w 4338596"/>
              <a:gd name="connsiteY200" fmla="*/ 4074060 h 8241402"/>
              <a:gd name="connsiteX201" fmla="*/ 4079868 w 4338596"/>
              <a:gd name="connsiteY201" fmla="*/ 3799031 h 8241402"/>
              <a:gd name="connsiteX202" fmla="*/ 4077305 w 4338596"/>
              <a:gd name="connsiteY202" fmla="*/ 3804220 h 8241402"/>
              <a:gd name="connsiteX203" fmla="*/ 4089482 w 4338596"/>
              <a:gd name="connsiteY203" fmla="*/ 3853026 h 8241402"/>
              <a:gd name="connsiteX204" fmla="*/ 4079868 w 4338596"/>
              <a:gd name="connsiteY204" fmla="*/ 3799031 h 8241402"/>
              <a:gd name="connsiteX205" fmla="*/ 3998239 w 4338596"/>
              <a:gd name="connsiteY205" fmla="*/ 3766820 h 8241402"/>
              <a:gd name="connsiteX206" fmla="*/ 3995121 w 4338596"/>
              <a:gd name="connsiteY206" fmla="*/ 3768103 h 8241402"/>
              <a:gd name="connsiteX207" fmla="*/ 4014400 w 4338596"/>
              <a:gd name="connsiteY207" fmla="*/ 3828624 h 8241402"/>
              <a:gd name="connsiteX208" fmla="*/ 3998239 w 4338596"/>
              <a:gd name="connsiteY208" fmla="*/ 3766820 h 8241402"/>
              <a:gd name="connsiteX209" fmla="*/ 3898486 w 4338596"/>
              <a:gd name="connsiteY209" fmla="*/ 3328541 h 8241402"/>
              <a:gd name="connsiteX210" fmla="*/ 3894674 w 4338596"/>
              <a:gd name="connsiteY210" fmla="*/ 3331772 h 8241402"/>
              <a:gd name="connsiteX211" fmla="*/ 3913953 w 4338596"/>
              <a:gd name="connsiteY211" fmla="*/ 3459645 h 8241402"/>
              <a:gd name="connsiteX212" fmla="*/ 3939318 w 4338596"/>
              <a:gd name="connsiteY212" fmla="*/ 3586542 h 8241402"/>
              <a:gd name="connsiteX213" fmla="*/ 3898486 w 4338596"/>
              <a:gd name="connsiteY213" fmla="*/ 3328541 h 8241402"/>
              <a:gd name="connsiteX214" fmla="*/ 3373161 w 4338596"/>
              <a:gd name="connsiteY214" fmla="*/ 3320057 h 8241402"/>
              <a:gd name="connsiteX215" fmla="*/ 3398526 w 4338596"/>
              <a:gd name="connsiteY215" fmla="*/ 3477215 h 8241402"/>
              <a:gd name="connsiteX216" fmla="*/ 3410703 w 4338596"/>
              <a:gd name="connsiteY216" fmla="*/ 3507475 h 8241402"/>
              <a:gd name="connsiteX217" fmla="*/ 3373161 w 4338596"/>
              <a:gd name="connsiteY217" fmla="*/ 3320057 h 8241402"/>
              <a:gd name="connsiteX218" fmla="*/ 1170773 w 4338596"/>
              <a:gd name="connsiteY218" fmla="*/ 3287327 h 8241402"/>
              <a:gd name="connsiteX219" fmla="*/ 1172822 w 4338596"/>
              <a:gd name="connsiteY219" fmla="*/ 3287420 h 8241402"/>
              <a:gd name="connsiteX220" fmla="*/ 1165351 w 4338596"/>
              <a:gd name="connsiteY220" fmla="*/ 3289797 h 8241402"/>
              <a:gd name="connsiteX221" fmla="*/ 1170773 w 4338596"/>
              <a:gd name="connsiteY221" fmla="*/ 3287327 h 8241402"/>
              <a:gd name="connsiteX222" fmla="*/ 2073772 w 4338596"/>
              <a:gd name="connsiteY222" fmla="*/ 3152341 h 8241402"/>
              <a:gd name="connsiteX223" fmla="*/ 2070311 w 4338596"/>
              <a:gd name="connsiteY223" fmla="*/ 3153093 h 8241402"/>
              <a:gd name="connsiteX224" fmla="*/ 2071786 w 4338596"/>
              <a:gd name="connsiteY224" fmla="*/ 3152772 h 8241402"/>
              <a:gd name="connsiteX225" fmla="*/ 2075468 w 4338596"/>
              <a:gd name="connsiteY225" fmla="*/ 3151972 h 8241402"/>
              <a:gd name="connsiteX226" fmla="*/ 2073772 w 4338596"/>
              <a:gd name="connsiteY226" fmla="*/ 3152341 h 8241402"/>
              <a:gd name="connsiteX227" fmla="*/ 2074550 w 4338596"/>
              <a:gd name="connsiteY227" fmla="*/ 3152172 h 8241402"/>
              <a:gd name="connsiteX228" fmla="*/ 2083581 w 4338596"/>
              <a:gd name="connsiteY228" fmla="*/ 3150211 h 8241402"/>
              <a:gd name="connsiteX229" fmla="*/ 2075468 w 4338596"/>
              <a:gd name="connsiteY229" fmla="*/ 3151972 h 8241402"/>
              <a:gd name="connsiteX230" fmla="*/ 2079158 w 4338596"/>
              <a:gd name="connsiteY230" fmla="*/ 3151170 h 8241402"/>
              <a:gd name="connsiteX231" fmla="*/ 2083581 w 4338596"/>
              <a:gd name="connsiteY231" fmla="*/ 3150211 h 8241402"/>
              <a:gd name="connsiteX232" fmla="*/ 2083581 w 4338596"/>
              <a:gd name="connsiteY232" fmla="*/ 3150211 h 8241402"/>
              <a:gd name="connsiteX233" fmla="*/ 2101843 w 4338596"/>
              <a:gd name="connsiteY233" fmla="*/ 3162900 h 8241402"/>
              <a:gd name="connsiteX234" fmla="*/ 2083581 w 4338596"/>
              <a:gd name="connsiteY234" fmla="*/ 3150211 h 8241402"/>
              <a:gd name="connsiteX235" fmla="*/ 1913125 w 4338596"/>
              <a:gd name="connsiteY235" fmla="*/ 3083833 h 8241402"/>
              <a:gd name="connsiteX236" fmla="*/ 1926315 w 4338596"/>
              <a:gd name="connsiteY236" fmla="*/ 3090666 h 8241402"/>
              <a:gd name="connsiteX237" fmla="*/ 1913125 w 4338596"/>
              <a:gd name="connsiteY237" fmla="*/ 3083833 h 8241402"/>
              <a:gd name="connsiteX238" fmla="*/ 1900950 w 4338596"/>
              <a:gd name="connsiteY238" fmla="*/ 3077976 h 8241402"/>
              <a:gd name="connsiteX239" fmla="*/ 1913125 w 4338596"/>
              <a:gd name="connsiteY239" fmla="*/ 3083833 h 8241402"/>
              <a:gd name="connsiteX240" fmla="*/ 1900950 w 4338596"/>
              <a:gd name="connsiteY240" fmla="*/ 3077976 h 8241402"/>
              <a:gd name="connsiteX241" fmla="*/ 1888774 w 4338596"/>
              <a:gd name="connsiteY241" fmla="*/ 3072119 h 8241402"/>
              <a:gd name="connsiteX242" fmla="*/ 1900950 w 4338596"/>
              <a:gd name="connsiteY242" fmla="*/ 3077976 h 8241402"/>
              <a:gd name="connsiteX243" fmla="*/ 1888774 w 4338596"/>
              <a:gd name="connsiteY243" fmla="*/ 3072119 h 8241402"/>
              <a:gd name="connsiteX244" fmla="*/ 1875584 w 4338596"/>
              <a:gd name="connsiteY244" fmla="*/ 3066263 h 8241402"/>
              <a:gd name="connsiteX245" fmla="*/ 1888774 w 4338596"/>
              <a:gd name="connsiteY245" fmla="*/ 3072119 h 8241402"/>
              <a:gd name="connsiteX246" fmla="*/ 1875584 w 4338596"/>
              <a:gd name="connsiteY246" fmla="*/ 3066263 h 8241402"/>
              <a:gd name="connsiteX247" fmla="*/ 1850219 w 4338596"/>
              <a:gd name="connsiteY247" fmla="*/ 3053573 h 8241402"/>
              <a:gd name="connsiteX248" fmla="*/ 1875584 w 4338596"/>
              <a:gd name="connsiteY248" fmla="*/ 3066263 h 8241402"/>
              <a:gd name="connsiteX249" fmla="*/ 1850219 w 4338596"/>
              <a:gd name="connsiteY249" fmla="*/ 3053573 h 8241402"/>
              <a:gd name="connsiteX250" fmla="*/ 1838043 w 4338596"/>
              <a:gd name="connsiteY250" fmla="*/ 3047715 h 8241402"/>
              <a:gd name="connsiteX251" fmla="*/ 1850219 w 4338596"/>
              <a:gd name="connsiteY251" fmla="*/ 3053573 h 8241402"/>
              <a:gd name="connsiteX252" fmla="*/ 1838043 w 4338596"/>
              <a:gd name="connsiteY252" fmla="*/ 3047715 h 8241402"/>
              <a:gd name="connsiteX253" fmla="*/ 1825868 w 4338596"/>
              <a:gd name="connsiteY253" fmla="*/ 3041858 h 8241402"/>
              <a:gd name="connsiteX254" fmla="*/ 1838043 w 4338596"/>
              <a:gd name="connsiteY254" fmla="*/ 3047715 h 8241402"/>
              <a:gd name="connsiteX255" fmla="*/ 1825868 w 4338596"/>
              <a:gd name="connsiteY255" fmla="*/ 3041858 h 8241402"/>
              <a:gd name="connsiteX256" fmla="*/ 1807005 w 4338596"/>
              <a:gd name="connsiteY256" fmla="*/ 3037312 h 8241402"/>
              <a:gd name="connsiteX257" fmla="*/ 1805395 w 4338596"/>
              <a:gd name="connsiteY257" fmla="*/ 3037684 h 8241402"/>
              <a:gd name="connsiteX258" fmla="*/ 1803166 w 4338596"/>
              <a:gd name="connsiteY258" fmla="*/ 3038198 h 8241402"/>
              <a:gd name="connsiteX259" fmla="*/ 1812678 w 4338596"/>
              <a:gd name="connsiteY259" fmla="*/ 3036002 h 8241402"/>
              <a:gd name="connsiteX260" fmla="*/ 1807005 w 4338596"/>
              <a:gd name="connsiteY260" fmla="*/ 3037312 h 8241402"/>
              <a:gd name="connsiteX261" fmla="*/ 1809111 w 4338596"/>
              <a:gd name="connsiteY261" fmla="*/ 3036826 h 8241402"/>
              <a:gd name="connsiteX262" fmla="*/ 1812678 w 4338596"/>
              <a:gd name="connsiteY262" fmla="*/ 3036002 h 8241402"/>
              <a:gd name="connsiteX263" fmla="*/ 1812678 w 4338596"/>
              <a:gd name="connsiteY263" fmla="*/ 3036002 h 8241402"/>
              <a:gd name="connsiteX264" fmla="*/ 1825868 w 4338596"/>
              <a:gd name="connsiteY264" fmla="*/ 3041858 h 8241402"/>
              <a:gd name="connsiteX265" fmla="*/ 1812678 w 4338596"/>
              <a:gd name="connsiteY265" fmla="*/ 3036002 h 8241402"/>
              <a:gd name="connsiteX266" fmla="*/ 1781224 w 4338596"/>
              <a:gd name="connsiteY266" fmla="*/ 3017456 h 8241402"/>
              <a:gd name="connsiteX267" fmla="*/ 1769049 w 4338596"/>
              <a:gd name="connsiteY267" fmla="*/ 3023313 h 8241402"/>
              <a:gd name="connsiteX268" fmla="*/ 1781224 w 4338596"/>
              <a:gd name="connsiteY268" fmla="*/ 3017456 h 8241402"/>
              <a:gd name="connsiteX269" fmla="*/ 1762961 w 4338596"/>
              <a:gd name="connsiteY269" fmla="*/ 3011599 h 8241402"/>
              <a:gd name="connsiteX270" fmla="*/ 1749771 w 4338596"/>
              <a:gd name="connsiteY270" fmla="*/ 3017456 h 8241402"/>
              <a:gd name="connsiteX271" fmla="*/ 1762961 w 4338596"/>
              <a:gd name="connsiteY271" fmla="*/ 3011599 h 8241402"/>
              <a:gd name="connsiteX272" fmla="*/ 3906676 w 4338596"/>
              <a:gd name="connsiteY272" fmla="*/ 2585592 h 8241402"/>
              <a:gd name="connsiteX273" fmla="*/ 3913953 w 4338596"/>
              <a:gd name="connsiteY273" fmla="*/ 2612359 h 8241402"/>
              <a:gd name="connsiteX274" fmla="*/ 3900763 w 4338596"/>
              <a:gd name="connsiteY274" fmla="*/ 2587957 h 8241402"/>
              <a:gd name="connsiteX275" fmla="*/ 3906676 w 4338596"/>
              <a:gd name="connsiteY275" fmla="*/ 2585592 h 8241402"/>
              <a:gd name="connsiteX276" fmla="*/ 3899193 w 4338596"/>
              <a:gd name="connsiteY276" fmla="*/ 2556231 h 8241402"/>
              <a:gd name="connsiteX277" fmla="*/ 3900763 w 4338596"/>
              <a:gd name="connsiteY277" fmla="*/ 2569410 h 8241402"/>
              <a:gd name="connsiteX278" fmla="*/ 3894674 w 4338596"/>
              <a:gd name="connsiteY278" fmla="*/ 2557696 h 8241402"/>
              <a:gd name="connsiteX279" fmla="*/ 3899193 w 4338596"/>
              <a:gd name="connsiteY279" fmla="*/ 2556231 h 8241402"/>
              <a:gd name="connsiteX280" fmla="*/ 3749193 w 4338596"/>
              <a:gd name="connsiteY280" fmla="*/ 2479753 h 8241402"/>
              <a:gd name="connsiteX281" fmla="*/ 3748315 w 4338596"/>
              <a:gd name="connsiteY281" fmla="*/ 2484120 h 8241402"/>
              <a:gd name="connsiteX282" fmla="*/ 3748029 w 4338596"/>
              <a:gd name="connsiteY282" fmla="*/ 2485538 h 8241402"/>
              <a:gd name="connsiteX283" fmla="*/ 3750599 w 4338596"/>
              <a:gd name="connsiteY283" fmla="*/ 2472772 h 8241402"/>
              <a:gd name="connsiteX284" fmla="*/ 3749742 w 4338596"/>
              <a:gd name="connsiteY284" fmla="*/ 2477028 h 8241402"/>
              <a:gd name="connsiteX285" fmla="*/ 3749193 w 4338596"/>
              <a:gd name="connsiteY285" fmla="*/ 2479753 h 8241402"/>
              <a:gd name="connsiteX286" fmla="*/ 3744511 w 4338596"/>
              <a:gd name="connsiteY286" fmla="*/ 2430799 h 8241402"/>
              <a:gd name="connsiteX287" fmla="*/ 3744511 w 4338596"/>
              <a:gd name="connsiteY287" fmla="*/ 2436655 h 8241402"/>
              <a:gd name="connsiteX288" fmla="*/ 3744511 w 4338596"/>
              <a:gd name="connsiteY288" fmla="*/ 2430799 h 8241402"/>
              <a:gd name="connsiteX289" fmla="*/ 3742191 w 4338596"/>
              <a:gd name="connsiteY289" fmla="*/ 2399039 h 8241402"/>
              <a:gd name="connsiteX290" fmla="*/ 3744639 w 4338596"/>
              <a:gd name="connsiteY290" fmla="*/ 2401270 h 8241402"/>
              <a:gd name="connsiteX291" fmla="*/ 3745542 w 4338596"/>
              <a:gd name="connsiteY291" fmla="*/ 2402094 h 8241402"/>
              <a:gd name="connsiteX292" fmla="*/ 3737409 w 4338596"/>
              <a:gd name="connsiteY292" fmla="*/ 2394681 h 8241402"/>
              <a:gd name="connsiteX293" fmla="*/ 3740120 w 4338596"/>
              <a:gd name="connsiteY293" fmla="*/ 2397152 h 8241402"/>
              <a:gd name="connsiteX294" fmla="*/ 3742191 w 4338596"/>
              <a:gd name="connsiteY294" fmla="*/ 2399039 h 8241402"/>
              <a:gd name="connsiteX295" fmla="*/ 3828034 w 4338596"/>
              <a:gd name="connsiteY295" fmla="*/ 2367794 h 8241402"/>
              <a:gd name="connsiteX296" fmla="*/ 3830477 w 4338596"/>
              <a:gd name="connsiteY296" fmla="*/ 2369075 h 8241402"/>
              <a:gd name="connsiteX297" fmla="*/ 3831769 w 4338596"/>
              <a:gd name="connsiteY297" fmla="*/ 2430799 h 8241402"/>
              <a:gd name="connsiteX298" fmla="*/ 3825680 w 4338596"/>
              <a:gd name="connsiteY298" fmla="*/ 2370277 h 8241402"/>
              <a:gd name="connsiteX299" fmla="*/ 3828034 w 4338596"/>
              <a:gd name="connsiteY299" fmla="*/ 2367794 h 8241402"/>
              <a:gd name="connsiteX300" fmla="*/ 3731321 w 4338596"/>
              <a:gd name="connsiteY300" fmla="*/ 2357588 h 8241402"/>
              <a:gd name="connsiteX301" fmla="*/ 3737409 w 4338596"/>
              <a:gd name="connsiteY301" fmla="*/ 2394681 h 8241402"/>
              <a:gd name="connsiteX302" fmla="*/ 3731321 w 4338596"/>
              <a:gd name="connsiteY302" fmla="*/ 2357588 h 8241402"/>
              <a:gd name="connsiteX303" fmla="*/ 3719145 w 4338596"/>
              <a:gd name="connsiteY303" fmla="*/ 2285354 h 8241402"/>
              <a:gd name="connsiteX304" fmla="*/ 3731321 w 4338596"/>
              <a:gd name="connsiteY304" fmla="*/ 2357588 h 8241402"/>
              <a:gd name="connsiteX305" fmla="*/ 3719145 w 4338596"/>
              <a:gd name="connsiteY305" fmla="*/ 2285354 h 8241402"/>
              <a:gd name="connsiteX306" fmla="*/ 3712183 w 4338596"/>
              <a:gd name="connsiteY306" fmla="*/ 2276540 h 8241402"/>
              <a:gd name="connsiteX307" fmla="*/ 3714063 w 4338596"/>
              <a:gd name="connsiteY307" fmla="*/ 2278920 h 8241402"/>
              <a:gd name="connsiteX308" fmla="*/ 3719145 w 4338596"/>
              <a:gd name="connsiteY308" fmla="*/ 2285354 h 8241402"/>
              <a:gd name="connsiteX309" fmla="*/ 3713610 w 4338596"/>
              <a:gd name="connsiteY309" fmla="*/ 2278348 h 8241402"/>
              <a:gd name="connsiteX310" fmla="*/ 3711013 w 4338596"/>
              <a:gd name="connsiteY310" fmla="*/ 2275059 h 8241402"/>
              <a:gd name="connsiteX311" fmla="*/ 3711140 w 4338596"/>
              <a:gd name="connsiteY311" fmla="*/ 2275220 h 8241402"/>
              <a:gd name="connsiteX312" fmla="*/ 3712183 w 4338596"/>
              <a:gd name="connsiteY312" fmla="*/ 2276540 h 8241402"/>
              <a:gd name="connsiteX313" fmla="*/ 3561881 w 4338596"/>
              <a:gd name="connsiteY313" fmla="*/ 2260951 h 8241402"/>
              <a:gd name="connsiteX314" fmla="*/ 3574054 w 4338596"/>
              <a:gd name="connsiteY314" fmla="*/ 2364421 h 8241402"/>
              <a:gd name="connsiteX315" fmla="*/ 3593333 w 4338596"/>
              <a:gd name="connsiteY315" fmla="*/ 2461058 h 8241402"/>
              <a:gd name="connsiteX316" fmla="*/ 3800315 w 4338596"/>
              <a:gd name="connsiteY316" fmla="*/ 3768103 h 8241402"/>
              <a:gd name="connsiteX317" fmla="*/ 3813505 w 4338596"/>
              <a:gd name="connsiteY317" fmla="*/ 3870597 h 8241402"/>
              <a:gd name="connsiteX318" fmla="*/ 3794227 w 4338596"/>
              <a:gd name="connsiteY318" fmla="*/ 3658776 h 8241402"/>
              <a:gd name="connsiteX319" fmla="*/ 3605509 w 4338596"/>
              <a:gd name="connsiteY319" fmla="*/ 2448369 h 8241402"/>
              <a:gd name="connsiteX320" fmla="*/ 3561881 w 4338596"/>
              <a:gd name="connsiteY320" fmla="*/ 2260951 h 8241402"/>
              <a:gd name="connsiteX321" fmla="*/ 3553920 w 4338596"/>
              <a:gd name="connsiteY321" fmla="*/ 2241764 h 8241402"/>
              <a:gd name="connsiteX322" fmla="*/ 3552281 w 4338596"/>
              <a:gd name="connsiteY322" fmla="*/ 2251761 h 8241402"/>
              <a:gd name="connsiteX323" fmla="*/ 3552209 w 4338596"/>
              <a:gd name="connsiteY323" fmla="*/ 2252196 h 8241402"/>
              <a:gd name="connsiteX324" fmla="*/ 3552102 w 4338596"/>
              <a:gd name="connsiteY324" fmla="*/ 2252848 h 8241402"/>
              <a:gd name="connsiteX325" fmla="*/ 3552281 w 4338596"/>
              <a:gd name="connsiteY325" fmla="*/ 2251761 h 8241402"/>
              <a:gd name="connsiteX326" fmla="*/ 3552495 w 4338596"/>
              <a:gd name="connsiteY326" fmla="*/ 2250458 h 8241402"/>
              <a:gd name="connsiteX327" fmla="*/ 3553920 w 4338596"/>
              <a:gd name="connsiteY327" fmla="*/ 2241764 h 8241402"/>
              <a:gd name="connsiteX328" fmla="*/ 3706906 w 4338596"/>
              <a:gd name="connsiteY328" fmla="*/ 2213075 h 8241402"/>
              <a:gd name="connsiteX329" fmla="*/ 3712044 w 4338596"/>
              <a:gd name="connsiteY329" fmla="*/ 2236547 h 8241402"/>
              <a:gd name="connsiteX330" fmla="*/ 3705956 w 4338596"/>
              <a:gd name="connsiteY330" fmla="*/ 2218978 h 8241402"/>
              <a:gd name="connsiteX331" fmla="*/ 3706906 w 4338596"/>
              <a:gd name="connsiteY331" fmla="*/ 2213075 h 8241402"/>
              <a:gd name="connsiteX332" fmla="*/ 3539315 w 4338596"/>
              <a:gd name="connsiteY332" fmla="*/ 2124187 h 8241402"/>
              <a:gd name="connsiteX333" fmla="*/ 3536515 w 4338596"/>
              <a:gd name="connsiteY333" fmla="*/ 2128197 h 8241402"/>
              <a:gd name="connsiteX334" fmla="*/ 3542602 w 4338596"/>
              <a:gd name="connsiteY334" fmla="*/ 2145767 h 8241402"/>
              <a:gd name="connsiteX335" fmla="*/ 3539315 w 4338596"/>
              <a:gd name="connsiteY335" fmla="*/ 2124187 h 8241402"/>
              <a:gd name="connsiteX336" fmla="*/ 3507819 w 4338596"/>
              <a:gd name="connsiteY336" fmla="*/ 1933961 h 8241402"/>
              <a:gd name="connsiteX337" fmla="*/ 3505061 w 4338596"/>
              <a:gd name="connsiteY337" fmla="*/ 1940779 h 8241402"/>
              <a:gd name="connsiteX338" fmla="*/ 3517237 w 4338596"/>
              <a:gd name="connsiteY338" fmla="*/ 1952492 h 8241402"/>
              <a:gd name="connsiteX339" fmla="*/ 3507819 w 4338596"/>
              <a:gd name="connsiteY339" fmla="*/ 1933961 h 8241402"/>
              <a:gd name="connsiteX340" fmla="*/ 3370593 w 4338596"/>
              <a:gd name="connsiteY340" fmla="*/ 1383924 h 8241402"/>
              <a:gd name="connsiteX341" fmla="*/ 3373161 w 4338596"/>
              <a:gd name="connsiteY341" fmla="*/ 1407809 h 8241402"/>
              <a:gd name="connsiteX342" fmla="*/ 3367073 w 4338596"/>
              <a:gd name="connsiteY342" fmla="*/ 1389262 h 8241402"/>
              <a:gd name="connsiteX343" fmla="*/ 3370593 w 4338596"/>
              <a:gd name="connsiteY343" fmla="*/ 1383924 h 8241402"/>
              <a:gd name="connsiteX344" fmla="*/ 3365275 w 4338596"/>
              <a:gd name="connsiteY344" fmla="*/ 1348147 h 8241402"/>
              <a:gd name="connsiteX345" fmla="*/ 3368105 w 4338596"/>
              <a:gd name="connsiteY345" fmla="*/ 1351727 h 8241402"/>
              <a:gd name="connsiteX346" fmla="*/ 3367200 w 4338596"/>
              <a:gd name="connsiteY346" fmla="*/ 1350583 h 8241402"/>
              <a:gd name="connsiteX347" fmla="*/ 3359971 w 4338596"/>
              <a:gd name="connsiteY347" fmla="*/ 1341432 h 8241402"/>
              <a:gd name="connsiteX348" fmla="*/ 3362683 w 4338596"/>
              <a:gd name="connsiteY348" fmla="*/ 1344863 h 8241402"/>
              <a:gd name="connsiteX349" fmla="*/ 3365275 w 4338596"/>
              <a:gd name="connsiteY349" fmla="*/ 1348147 h 8241402"/>
              <a:gd name="connsiteX350" fmla="*/ 3347794 w 4338596"/>
              <a:gd name="connsiteY350" fmla="*/ 1262365 h 8241402"/>
              <a:gd name="connsiteX351" fmla="*/ 3359971 w 4338596"/>
              <a:gd name="connsiteY351" fmla="*/ 1341432 h 8241402"/>
              <a:gd name="connsiteX352" fmla="*/ 3347794 w 4338596"/>
              <a:gd name="connsiteY352" fmla="*/ 1262365 h 8241402"/>
              <a:gd name="connsiteX353" fmla="*/ 3341707 w 4338596"/>
              <a:gd name="connsiteY353" fmla="*/ 1226248 h 8241402"/>
              <a:gd name="connsiteX354" fmla="*/ 3347794 w 4338596"/>
              <a:gd name="connsiteY354" fmla="*/ 1262365 h 8241402"/>
              <a:gd name="connsiteX355" fmla="*/ 3341707 w 4338596"/>
              <a:gd name="connsiteY355" fmla="*/ 1226248 h 8241402"/>
              <a:gd name="connsiteX356" fmla="*/ 3334606 w 4338596"/>
              <a:gd name="connsiteY356" fmla="*/ 1195988 h 8241402"/>
              <a:gd name="connsiteX357" fmla="*/ 3341707 w 4338596"/>
              <a:gd name="connsiteY357" fmla="*/ 1226248 h 8241402"/>
              <a:gd name="connsiteX358" fmla="*/ 3334606 w 4338596"/>
              <a:gd name="connsiteY358" fmla="*/ 1195988 h 8241402"/>
              <a:gd name="connsiteX359" fmla="*/ 3322429 w 4338596"/>
              <a:gd name="connsiteY359" fmla="*/ 1117898 h 8241402"/>
              <a:gd name="connsiteX360" fmla="*/ 3334606 w 4338596"/>
              <a:gd name="connsiteY360" fmla="*/ 1195988 h 8241402"/>
              <a:gd name="connsiteX361" fmla="*/ 3322429 w 4338596"/>
              <a:gd name="connsiteY361" fmla="*/ 1117898 h 8241402"/>
              <a:gd name="connsiteX362" fmla="*/ 1883146 w 4338596"/>
              <a:gd name="connsiteY362" fmla="*/ 919587 h 8241402"/>
              <a:gd name="connsiteX363" fmla="*/ 1887189 w 4338596"/>
              <a:gd name="connsiteY363" fmla="*/ 920275 h 8241402"/>
              <a:gd name="connsiteX364" fmla="*/ 1869497 w 4338596"/>
              <a:gd name="connsiteY364" fmla="*/ 936336 h 8241402"/>
              <a:gd name="connsiteX365" fmla="*/ 1875584 w 4338596"/>
              <a:gd name="connsiteY365" fmla="*/ 923646 h 8241402"/>
              <a:gd name="connsiteX366" fmla="*/ 1883146 w 4338596"/>
              <a:gd name="connsiteY366" fmla="*/ 919587 h 8241402"/>
              <a:gd name="connsiteX367" fmla="*/ 2961794 w 4338596"/>
              <a:gd name="connsiteY367" fmla="*/ 584781 h 8241402"/>
              <a:gd name="connsiteX368" fmla="*/ 2957167 w 4338596"/>
              <a:gd name="connsiteY368" fmla="*/ 590784 h 8241402"/>
              <a:gd name="connsiteX369" fmla="*/ 2976445 w 4338596"/>
              <a:gd name="connsiteY369" fmla="*/ 700111 h 8241402"/>
              <a:gd name="connsiteX370" fmla="*/ 3013986 w 4338596"/>
              <a:gd name="connsiteY370" fmla="*/ 990024 h 8241402"/>
              <a:gd name="connsiteX371" fmla="*/ 3021087 w 4338596"/>
              <a:gd name="connsiteY371" fmla="*/ 905100 h 8241402"/>
              <a:gd name="connsiteX372" fmla="*/ 2982533 w 4338596"/>
              <a:gd name="connsiteY372" fmla="*/ 694255 h 8241402"/>
              <a:gd name="connsiteX373" fmla="*/ 2961794 w 4338596"/>
              <a:gd name="connsiteY373" fmla="*/ 584781 h 8241402"/>
              <a:gd name="connsiteX374" fmla="*/ 3057520 w 4338596"/>
              <a:gd name="connsiteY374" fmla="*/ 456474 h 8241402"/>
              <a:gd name="connsiteX375" fmla="*/ 3051526 w 4338596"/>
              <a:gd name="connsiteY375" fmla="*/ 463887 h 8241402"/>
              <a:gd name="connsiteX376" fmla="*/ 3064717 w 4338596"/>
              <a:gd name="connsiteY376" fmla="*/ 530264 h 8241402"/>
              <a:gd name="connsiteX377" fmla="*/ 3051526 w 4338596"/>
              <a:gd name="connsiteY377" fmla="*/ 524407 h 8241402"/>
              <a:gd name="connsiteX378" fmla="*/ 3045438 w 4338596"/>
              <a:gd name="connsiteY378" fmla="*/ 542954 h 8241402"/>
              <a:gd name="connsiteX379" fmla="*/ 3058630 w 4338596"/>
              <a:gd name="connsiteY379" fmla="*/ 663994 h 8241402"/>
              <a:gd name="connsiteX380" fmla="*/ 3070805 w 4338596"/>
              <a:gd name="connsiteY380" fmla="*/ 802605 h 8241402"/>
              <a:gd name="connsiteX381" fmla="*/ 3139799 w 4338596"/>
              <a:gd name="connsiteY381" fmla="*/ 1080804 h 8241402"/>
              <a:gd name="connsiteX382" fmla="*/ 3196616 w 4338596"/>
              <a:gd name="connsiteY382" fmla="*/ 1383406 h 8241402"/>
              <a:gd name="connsiteX383" fmla="*/ 3322429 w 4338596"/>
              <a:gd name="connsiteY383" fmla="*/ 1922232 h 8241402"/>
              <a:gd name="connsiteX384" fmla="*/ 3322429 w 4338596"/>
              <a:gd name="connsiteY384" fmla="*/ 1867569 h 8241402"/>
              <a:gd name="connsiteX385" fmla="*/ 3278801 w 4338596"/>
              <a:gd name="connsiteY385" fmla="*/ 1601084 h 8241402"/>
              <a:gd name="connsiteX386" fmla="*/ 3221981 w 4338596"/>
              <a:gd name="connsiteY386" fmla="*/ 1237962 h 8241402"/>
              <a:gd name="connsiteX387" fmla="*/ 3215895 w 4338596"/>
              <a:gd name="connsiteY387" fmla="*/ 1165728 h 8241402"/>
              <a:gd name="connsiteX388" fmla="*/ 3228070 w 4338596"/>
              <a:gd name="connsiteY388" fmla="*/ 1147181 h 8241402"/>
              <a:gd name="connsiteX389" fmla="*/ 3190529 w 4338596"/>
              <a:gd name="connsiteY389" fmla="*/ 893386 h 8241402"/>
              <a:gd name="connsiteX390" fmla="*/ 3165164 w 4338596"/>
              <a:gd name="connsiteY390" fmla="*/ 711825 h 8241402"/>
              <a:gd name="connsiteX391" fmla="*/ 3127623 w 4338596"/>
              <a:gd name="connsiteY391" fmla="*/ 542954 h 8241402"/>
              <a:gd name="connsiteX392" fmla="*/ 3108345 w 4338596"/>
              <a:gd name="connsiteY392" fmla="*/ 524407 h 8241402"/>
              <a:gd name="connsiteX393" fmla="*/ 3102257 w 4338596"/>
              <a:gd name="connsiteY393" fmla="*/ 494147 h 8241402"/>
              <a:gd name="connsiteX394" fmla="*/ 3058630 w 4338596"/>
              <a:gd name="connsiteY394" fmla="*/ 458030 h 8241402"/>
              <a:gd name="connsiteX395" fmla="*/ 3057520 w 4338596"/>
              <a:gd name="connsiteY395" fmla="*/ 456474 h 8241402"/>
              <a:gd name="connsiteX396" fmla="*/ 3232766 w 4338596"/>
              <a:gd name="connsiteY396" fmla="*/ 454764 h 8241402"/>
              <a:gd name="connsiteX397" fmla="*/ 3234086 w 4338596"/>
              <a:gd name="connsiteY397" fmla="*/ 457540 h 8241402"/>
              <a:gd name="connsiteX398" fmla="*/ 3234158 w 4338596"/>
              <a:gd name="connsiteY398" fmla="*/ 458030 h 8241402"/>
              <a:gd name="connsiteX399" fmla="*/ 3230321 w 4338596"/>
              <a:gd name="connsiteY399" fmla="*/ 449611 h 8241402"/>
              <a:gd name="connsiteX400" fmla="*/ 3230991 w 4338596"/>
              <a:gd name="connsiteY400" fmla="*/ 450595 h 8241402"/>
              <a:gd name="connsiteX401" fmla="*/ 3232766 w 4338596"/>
              <a:gd name="connsiteY401" fmla="*/ 454764 h 8241402"/>
              <a:gd name="connsiteX402" fmla="*/ 2825267 w 4338596"/>
              <a:gd name="connsiteY402" fmla="*/ 373106 h 8241402"/>
              <a:gd name="connsiteX403" fmla="*/ 2863823 w 4338596"/>
              <a:gd name="connsiteY403" fmla="*/ 433626 h 8241402"/>
              <a:gd name="connsiteX404" fmla="*/ 2825267 w 4338596"/>
              <a:gd name="connsiteY404" fmla="*/ 373106 h 8241402"/>
              <a:gd name="connsiteX405" fmla="*/ 2823046 w 4338596"/>
              <a:gd name="connsiteY405" fmla="*/ 331102 h 8241402"/>
              <a:gd name="connsiteX406" fmla="*/ 2838457 w 4338596"/>
              <a:gd name="connsiteY406" fmla="*/ 355536 h 8241402"/>
              <a:gd name="connsiteX407" fmla="*/ 2819179 w 4338596"/>
              <a:gd name="connsiteY407" fmla="*/ 336989 h 8241402"/>
              <a:gd name="connsiteX408" fmla="*/ 2823046 w 4338596"/>
              <a:gd name="connsiteY408" fmla="*/ 331102 h 8241402"/>
              <a:gd name="connsiteX409" fmla="*/ 3359971 w 4338596"/>
              <a:gd name="connsiteY409" fmla="*/ 263779 h 8241402"/>
              <a:gd name="connsiteX410" fmla="*/ 3359313 w 4338596"/>
              <a:gd name="connsiteY410" fmla="*/ 263938 h 8241402"/>
              <a:gd name="connsiteX411" fmla="*/ 3359326 w 4338596"/>
              <a:gd name="connsiteY411" fmla="*/ 263912 h 8241402"/>
              <a:gd name="connsiteX412" fmla="*/ 3241260 w 4338596"/>
              <a:gd name="connsiteY412" fmla="*/ 76362 h 8241402"/>
              <a:gd name="connsiteX413" fmla="*/ 3265611 w 4338596"/>
              <a:gd name="connsiteY413" fmla="*/ 89051 h 8241402"/>
              <a:gd name="connsiteX414" fmla="*/ 3303151 w 4338596"/>
              <a:gd name="connsiteY414" fmla="*/ 76362 h 8241402"/>
              <a:gd name="connsiteX415" fmla="*/ 3334606 w 4338596"/>
              <a:gd name="connsiteY415" fmla="*/ 94908 h 8241402"/>
              <a:gd name="connsiteX416" fmla="*/ 3347794 w 4338596"/>
              <a:gd name="connsiteY416" fmla="*/ 136881 h 8241402"/>
              <a:gd name="connsiteX417" fmla="*/ 3385336 w 4338596"/>
              <a:gd name="connsiteY417" fmla="*/ 221805 h 8241402"/>
              <a:gd name="connsiteX418" fmla="*/ 3361367 w 4338596"/>
              <a:gd name="connsiteY418" fmla="*/ 260104 h 8241402"/>
              <a:gd name="connsiteX419" fmla="*/ 3359326 w 4338596"/>
              <a:gd name="connsiteY419" fmla="*/ 263912 h 8241402"/>
              <a:gd name="connsiteX420" fmla="*/ 3354438 w 4338596"/>
              <a:gd name="connsiteY420" fmla="*/ 264923 h 8241402"/>
              <a:gd name="connsiteX421" fmla="*/ 3334606 w 4338596"/>
              <a:gd name="connsiteY421" fmla="*/ 257922 h 8241402"/>
              <a:gd name="connsiteX422" fmla="*/ 3328518 w 4338596"/>
              <a:gd name="connsiteY422" fmla="*/ 282326 h 8241402"/>
              <a:gd name="connsiteX423" fmla="*/ 3297063 w 4338596"/>
              <a:gd name="connsiteY423" fmla="*/ 276469 h 8241402"/>
              <a:gd name="connsiteX424" fmla="*/ 3322429 w 4338596"/>
              <a:gd name="connsiteY424" fmla="*/ 384820 h 8241402"/>
              <a:gd name="connsiteX425" fmla="*/ 3253435 w 4338596"/>
              <a:gd name="connsiteY425" fmla="*/ 312586 h 8241402"/>
              <a:gd name="connsiteX426" fmla="*/ 3253435 w 4338596"/>
              <a:gd name="connsiteY426" fmla="*/ 312586 h 8241402"/>
              <a:gd name="connsiteX427" fmla="*/ 3265611 w 4338596"/>
              <a:gd name="connsiteY427" fmla="*/ 373106 h 8241402"/>
              <a:gd name="connsiteX428" fmla="*/ 3265611 w 4338596"/>
              <a:gd name="connsiteY428" fmla="*/ 409223 h 8241402"/>
              <a:gd name="connsiteX429" fmla="*/ 3253435 w 4338596"/>
              <a:gd name="connsiteY429" fmla="*/ 463887 h 8241402"/>
              <a:gd name="connsiteX430" fmla="*/ 3234665 w 4338596"/>
              <a:gd name="connsiteY430" fmla="*/ 458762 h 8241402"/>
              <a:gd name="connsiteX431" fmla="*/ 3234086 w 4338596"/>
              <a:gd name="connsiteY431" fmla="*/ 457540 h 8241402"/>
              <a:gd name="connsiteX432" fmla="*/ 3230337 w 4338596"/>
              <a:gd name="connsiteY432" fmla="*/ 432544 h 8241402"/>
              <a:gd name="connsiteX433" fmla="*/ 3208793 w 4338596"/>
              <a:gd name="connsiteY433" fmla="*/ 355536 h 8241402"/>
              <a:gd name="connsiteX434" fmla="*/ 3215895 w 4338596"/>
              <a:gd name="connsiteY434" fmla="*/ 409223 h 8241402"/>
              <a:gd name="connsiteX435" fmla="*/ 3184443 w 4338596"/>
              <a:gd name="connsiteY435" fmla="*/ 391653 h 8241402"/>
              <a:gd name="connsiteX436" fmla="*/ 3171251 w 4338596"/>
              <a:gd name="connsiteY436" fmla="*/ 439484 h 8241402"/>
              <a:gd name="connsiteX437" fmla="*/ 3177339 w 4338596"/>
              <a:gd name="connsiteY437" fmla="*/ 469744 h 8241402"/>
              <a:gd name="connsiteX438" fmla="*/ 3165164 w 4338596"/>
              <a:gd name="connsiteY438" fmla="*/ 488290 h 8241402"/>
              <a:gd name="connsiteX439" fmla="*/ 3165164 w 4338596"/>
              <a:gd name="connsiteY439" fmla="*/ 579071 h 8241402"/>
              <a:gd name="connsiteX440" fmla="*/ 3221981 w 4338596"/>
              <a:gd name="connsiteY440" fmla="*/ 948050 h 8241402"/>
              <a:gd name="connsiteX441" fmla="*/ 3253435 w 4338596"/>
              <a:gd name="connsiteY441" fmla="*/ 1026141 h 8241402"/>
              <a:gd name="connsiteX442" fmla="*/ 3265611 w 4338596"/>
              <a:gd name="connsiteY442" fmla="*/ 1032973 h 8241402"/>
              <a:gd name="connsiteX443" fmla="*/ 3341707 w 4338596"/>
              <a:gd name="connsiteY443" fmla="*/ 1492733 h 8241402"/>
              <a:gd name="connsiteX444" fmla="*/ 3359971 w 4338596"/>
              <a:gd name="connsiteY444" fmla="*/ 1541540 h 8241402"/>
              <a:gd name="connsiteX445" fmla="*/ 3373161 w 4338596"/>
              <a:gd name="connsiteY445" fmla="*/ 1528850 h 8241402"/>
              <a:gd name="connsiteX446" fmla="*/ 3404614 w 4338596"/>
              <a:gd name="connsiteY446" fmla="*/ 1698698 h 8241402"/>
              <a:gd name="connsiteX447" fmla="*/ 3428964 w 4338596"/>
              <a:gd name="connsiteY447" fmla="*/ 1746528 h 8241402"/>
              <a:gd name="connsiteX448" fmla="*/ 3385336 w 4338596"/>
              <a:gd name="connsiteY448" fmla="*/ 1517136 h 8241402"/>
              <a:gd name="connsiteX449" fmla="*/ 3373161 w 4338596"/>
              <a:gd name="connsiteY449" fmla="*/ 1426356 h 8241402"/>
              <a:gd name="connsiteX450" fmla="*/ 3391424 w 4338596"/>
              <a:gd name="connsiteY450" fmla="*/ 1492733 h 8241402"/>
              <a:gd name="connsiteX451" fmla="*/ 3410703 w 4338596"/>
              <a:gd name="connsiteY451" fmla="*/ 1564967 h 8241402"/>
              <a:gd name="connsiteX452" fmla="*/ 3410703 w 4338596"/>
              <a:gd name="connsiteY452" fmla="*/ 1564967 h 8241402"/>
              <a:gd name="connsiteX453" fmla="*/ 3367073 w 4338596"/>
              <a:gd name="connsiteY453" fmla="*/ 1220391 h 8241402"/>
              <a:gd name="connsiteX454" fmla="*/ 3410703 w 4338596"/>
              <a:gd name="connsiteY454" fmla="*/ 1426356 h 8241402"/>
              <a:gd name="connsiteX455" fmla="*/ 3492885 w 4338596"/>
              <a:gd name="connsiteY455" fmla="*/ 1861712 h 8241402"/>
              <a:gd name="connsiteX456" fmla="*/ 3511149 w 4338596"/>
              <a:gd name="connsiteY456" fmla="*/ 1903686 h 8241402"/>
              <a:gd name="connsiteX457" fmla="*/ 3473607 w 4338596"/>
              <a:gd name="connsiteY457" fmla="*/ 1691864 h 8241402"/>
              <a:gd name="connsiteX458" fmla="*/ 3485784 w 4338596"/>
              <a:gd name="connsiteY458" fmla="*/ 1680151 h 8241402"/>
              <a:gd name="connsiteX459" fmla="*/ 3460419 w 4338596"/>
              <a:gd name="connsiteY459" fmla="*/ 1522993 h 8241402"/>
              <a:gd name="connsiteX460" fmla="*/ 3473607 w 4338596"/>
              <a:gd name="connsiteY460" fmla="*/ 1534707 h 8241402"/>
              <a:gd name="connsiteX461" fmla="*/ 3479696 w 4338596"/>
              <a:gd name="connsiteY461" fmla="*/ 1498590 h 8241402"/>
              <a:gd name="connsiteX462" fmla="*/ 3530427 w 4338596"/>
              <a:gd name="connsiteY462" fmla="*/ 1631344 h 8241402"/>
              <a:gd name="connsiteX463" fmla="*/ 3593333 w 4338596"/>
              <a:gd name="connsiteY463" fmla="*/ 1933946 h 8241402"/>
              <a:gd name="connsiteX464" fmla="*/ 3624786 w 4338596"/>
              <a:gd name="connsiteY464" fmla="*/ 2092079 h 8241402"/>
              <a:gd name="connsiteX465" fmla="*/ 3649138 w 4338596"/>
              <a:gd name="connsiteY465" fmla="*/ 2103794 h 8241402"/>
              <a:gd name="connsiteX466" fmla="*/ 3674502 w 4338596"/>
              <a:gd name="connsiteY466" fmla="*/ 2255094 h 8241402"/>
              <a:gd name="connsiteX467" fmla="*/ 3844958 w 4338596"/>
              <a:gd name="connsiteY467" fmla="*/ 3289797 h 8241402"/>
              <a:gd name="connsiteX468" fmla="*/ 3851045 w 4338596"/>
              <a:gd name="connsiteY468" fmla="*/ 3271250 h 8241402"/>
              <a:gd name="connsiteX469" fmla="*/ 3687693 w 4338596"/>
              <a:gd name="connsiteY469" fmla="*/ 2266808 h 8241402"/>
              <a:gd name="connsiteX470" fmla="*/ 3693780 w 4338596"/>
              <a:gd name="connsiteY470" fmla="*/ 2218978 h 8241402"/>
              <a:gd name="connsiteX471" fmla="*/ 3756687 w 4338596"/>
              <a:gd name="connsiteY471" fmla="*/ 2575266 h 8241402"/>
              <a:gd name="connsiteX472" fmla="*/ 3782052 w 4338596"/>
              <a:gd name="connsiteY472" fmla="*/ 2606503 h 8241402"/>
              <a:gd name="connsiteX473" fmla="*/ 3794227 w 4338596"/>
              <a:gd name="connsiteY473" fmla="*/ 2703140 h 8241402"/>
              <a:gd name="connsiteX474" fmla="*/ 3882499 w 4338596"/>
              <a:gd name="connsiteY474" fmla="*/ 3259537 h 8241402"/>
              <a:gd name="connsiteX475" fmla="*/ 3900763 w 4338596"/>
              <a:gd name="connsiteY475" fmla="*/ 3289797 h 8241402"/>
              <a:gd name="connsiteX476" fmla="*/ 3794227 w 4338596"/>
              <a:gd name="connsiteY476" fmla="*/ 2557696 h 8241402"/>
              <a:gd name="connsiteX477" fmla="*/ 3744511 w 4338596"/>
              <a:gd name="connsiteY477" fmla="*/ 2315614 h 8241402"/>
              <a:gd name="connsiteX478" fmla="*/ 3756687 w 4338596"/>
              <a:gd name="connsiteY478" fmla="*/ 2285354 h 8241402"/>
              <a:gd name="connsiteX479" fmla="*/ 3951493 w 4338596"/>
              <a:gd name="connsiteY479" fmla="*/ 3520165 h 8241402"/>
              <a:gd name="connsiteX480" fmla="*/ 3989035 w 4338596"/>
              <a:gd name="connsiteY480" fmla="*/ 3701726 h 8241402"/>
              <a:gd name="connsiteX481" fmla="*/ 3989035 w 4338596"/>
              <a:gd name="connsiteY481" fmla="*/ 3677323 h 8241402"/>
              <a:gd name="connsiteX482" fmla="*/ 3939318 w 4338596"/>
              <a:gd name="connsiteY482" fmla="*/ 3289797 h 8241402"/>
              <a:gd name="connsiteX483" fmla="*/ 3926127 w 4338596"/>
              <a:gd name="connsiteY483" fmla="*/ 3168757 h 8241402"/>
              <a:gd name="connsiteX484" fmla="*/ 3982946 w 4338596"/>
              <a:gd name="connsiteY484" fmla="*/ 3543592 h 8241402"/>
              <a:gd name="connsiteX485" fmla="*/ 4002224 w 4338596"/>
              <a:gd name="connsiteY485" fmla="*/ 3580685 h 8241402"/>
              <a:gd name="connsiteX486" fmla="*/ 3939318 w 4338596"/>
              <a:gd name="connsiteY486" fmla="*/ 3017456 h 8241402"/>
              <a:gd name="connsiteX487" fmla="*/ 3869309 w 4338596"/>
              <a:gd name="connsiteY487" fmla="*/ 2636763 h 8241402"/>
              <a:gd name="connsiteX488" fmla="*/ 3857133 w 4338596"/>
              <a:gd name="connsiteY488" fmla="*/ 2521579 h 8241402"/>
              <a:gd name="connsiteX489" fmla="*/ 3900763 w 4338596"/>
              <a:gd name="connsiteY489" fmla="*/ 2654334 h 8241402"/>
              <a:gd name="connsiteX490" fmla="*/ 3963669 w 4338596"/>
              <a:gd name="connsiteY490" fmla="*/ 3066263 h 8241402"/>
              <a:gd name="connsiteX491" fmla="*/ 3989035 w 4338596"/>
              <a:gd name="connsiteY491" fmla="*/ 3144353 h 8241402"/>
              <a:gd name="connsiteX492" fmla="*/ 4026576 w 4338596"/>
              <a:gd name="connsiteY492" fmla="*/ 3410837 h 8241402"/>
              <a:gd name="connsiteX493" fmla="*/ 4033677 w 4338596"/>
              <a:gd name="connsiteY493" fmla="*/ 3531879 h 8241402"/>
              <a:gd name="connsiteX494" fmla="*/ 4051940 w 4338596"/>
              <a:gd name="connsiteY494" fmla="*/ 3586542 h 8241402"/>
              <a:gd name="connsiteX495" fmla="*/ 4071219 w 4338596"/>
              <a:gd name="connsiteY495" fmla="*/ 3652920 h 8241402"/>
              <a:gd name="connsiteX496" fmla="*/ 3995121 w 4338596"/>
              <a:gd name="connsiteY496" fmla="*/ 3066263 h 8241402"/>
              <a:gd name="connsiteX497" fmla="*/ 3920039 w 4338596"/>
              <a:gd name="connsiteY497" fmla="*/ 2582099 h 8241402"/>
              <a:gd name="connsiteX498" fmla="*/ 3863222 w 4338596"/>
              <a:gd name="connsiteY498" fmla="*/ 2260951 h 8241402"/>
              <a:gd name="connsiteX499" fmla="*/ 3863222 w 4338596"/>
              <a:gd name="connsiteY499" fmla="*/ 2182860 h 8241402"/>
              <a:gd name="connsiteX500" fmla="*/ 3926127 w 4338596"/>
              <a:gd name="connsiteY500" fmla="*/ 2545006 h 8241402"/>
              <a:gd name="connsiteX501" fmla="*/ 3995121 w 4338596"/>
              <a:gd name="connsiteY501" fmla="*/ 2932532 h 8241402"/>
              <a:gd name="connsiteX502" fmla="*/ 4002224 w 4338596"/>
              <a:gd name="connsiteY502" fmla="*/ 2866155 h 8241402"/>
              <a:gd name="connsiteX503" fmla="*/ 3888587 w 4338596"/>
              <a:gd name="connsiteY503" fmla="*/ 2243381 h 8241402"/>
              <a:gd name="connsiteX504" fmla="*/ 3900763 w 4338596"/>
              <a:gd name="connsiteY504" fmla="*/ 2249237 h 8241402"/>
              <a:gd name="connsiteX505" fmla="*/ 3913953 w 4338596"/>
              <a:gd name="connsiteY505" fmla="*/ 2315614 h 8241402"/>
              <a:gd name="connsiteX506" fmla="*/ 4246747 w 4338596"/>
              <a:gd name="connsiteY506" fmla="*/ 4585128 h 8241402"/>
              <a:gd name="connsiteX507" fmla="*/ 4266025 w 4338596"/>
              <a:gd name="connsiteY507" fmla="*/ 4869183 h 8241402"/>
              <a:gd name="connsiteX508" fmla="*/ 4272113 w 4338596"/>
              <a:gd name="connsiteY508" fmla="*/ 5062458 h 8241402"/>
              <a:gd name="connsiteX509" fmla="*/ 4285303 w 4338596"/>
              <a:gd name="connsiteY509" fmla="*/ 5001937 h 8241402"/>
              <a:gd name="connsiteX510" fmla="*/ 4278201 w 4338596"/>
              <a:gd name="connsiteY510" fmla="*/ 4971677 h 8241402"/>
              <a:gd name="connsiteX511" fmla="*/ 4253849 w 4338596"/>
              <a:gd name="connsiteY511" fmla="*/ 4500204 h 8241402"/>
              <a:gd name="connsiteX512" fmla="*/ 4272113 w 4338596"/>
              <a:gd name="connsiteY512" fmla="*/ 4585128 h 8241402"/>
              <a:gd name="connsiteX513" fmla="*/ 4291391 w 4338596"/>
              <a:gd name="connsiteY513" fmla="*/ 4965820 h 8241402"/>
              <a:gd name="connsiteX514" fmla="*/ 4303565 w 4338596"/>
              <a:gd name="connsiteY514" fmla="*/ 5226448 h 8241402"/>
              <a:gd name="connsiteX515" fmla="*/ 4322844 w 4338596"/>
              <a:gd name="connsiteY515" fmla="*/ 5189355 h 8241402"/>
              <a:gd name="connsiteX516" fmla="*/ 4328931 w 4338596"/>
              <a:gd name="connsiteY516" fmla="*/ 5334799 h 8241402"/>
              <a:gd name="connsiteX517" fmla="*/ 4278201 w 4338596"/>
              <a:gd name="connsiteY517" fmla="*/ 5534906 h 8241402"/>
              <a:gd name="connsiteX518" fmla="*/ 4215295 w 4338596"/>
              <a:gd name="connsiteY518" fmla="*/ 5522217 h 8241402"/>
              <a:gd name="connsiteX519" fmla="*/ 4228483 w 4338596"/>
              <a:gd name="connsiteY519" fmla="*/ 5504646 h 8241402"/>
              <a:gd name="connsiteX520" fmla="*/ 4203118 w 4338596"/>
              <a:gd name="connsiteY520" fmla="*/ 5522217 h 8241402"/>
              <a:gd name="connsiteX521" fmla="*/ 4165578 w 4338596"/>
              <a:gd name="connsiteY521" fmla="*/ 5546620 h 8241402"/>
              <a:gd name="connsiteX522" fmla="*/ 4120934 w 4338596"/>
              <a:gd name="connsiteY522" fmla="*/ 5534906 h 8241402"/>
              <a:gd name="connsiteX523" fmla="*/ 4096584 w 4338596"/>
              <a:gd name="connsiteY523" fmla="*/ 5552477 h 8241402"/>
              <a:gd name="connsiteX524" fmla="*/ 4065131 w 4338596"/>
              <a:gd name="connsiteY524" fmla="*/ 5546620 h 8241402"/>
              <a:gd name="connsiteX525" fmla="*/ 4020487 w 4338596"/>
              <a:gd name="connsiteY525" fmla="*/ 5583713 h 8241402"/>
              <a:gd name="connsiteX526" fmla="*/ 3963669 w 4338596"/>
              <a:gd name="connsiteY526" fmla="*/ 5583713 h 8241402"/>
              <a:gd name="connsiteX527" fmla="*/ 4002224 w 4338596"/>
              <a:gd name="connsiteY527" fmla="*/ 5601283 h 8241402"/>
              <a:gd name="connsiteX528" fmla="*/ 3876411 w 4338596"/>
              <a:gd name="connsiteY528" fmla="*/ 5612997 h 8241402"/>
              <a:gd name="connsiteX529" fmla="*/ 3800315 w 4338596"/>
              <a:gd name="connsiteY529" fmla="*/ 5625687 h 8241402"/>
              <a:gd name="connsiteX530" fmla="*/ 3788140 w 4338596"/>
              <a:gd name="connsiteY530" fmla="*/ 5661804 h 8241402"/>
              <a:gd name="connsiteX531" fmla="*/ 3599419 w 4338596"/>
              <a:gd name="connsiteY531" fmla="*/ 5673517 h 8241402"/>
              <a:gd name="connsiteX532" fmla="*/ 3561881 w 4338596"/>
              <a:gd name="connsiteY532" fmla="*/ 5703778 h 8241402"/>
              <a:gd name="connsiteX533" fmla="*/ 3523325 w 4338596"/>
              <a:gd name="connsiteY533" fmla="*/ 5710611 h 8241402"/>
              <a:gd name="connsiteX534" fmla="*/ 3442155 w 4338596"/>
              <a:gd name="connsiteY534" fmla="*/ 5722324 h 8241402"/>
              <a:gd name="connsiteX535" fmla="*/ 3404614 w 4338596"/>
              <a:gd name="connsiteY535" fmla="*/ 5758441 h 8241402"/>
              <a:gd name="connsiteX536" fmla="*/ 3353883 w 4338596"/>
              <a:gd name="connsiteY536" fmla="*/ 5758441 h 8241402"/>
              <a:gd name="connsiteX537" fmla="*/ 3297063 w 4338596"/>
              <a:gd name="connsiteY537" fmla="*/ 5782845 h 8241402"/>
              <a:gd name="connsiteX538" fmla="*/ 3208793 w 4338596"/>
              <a:gd name="connsiteY538" fmla="*/ 5794558 h 8241402"/>
              <a:gd name="connsiteX539" fmla="*/ 3259523 w 4338596"/>
              <a:gd name="connsiteY539" fmla="*/ 5928288 h 8241402"/>
              <a:gd name="connsiteX540" fmla="*/ 3303151 w 4338596"/>
              <a:gd name="connsiteY540" fmla="*/ 6042496 h 8241402"/>
              <a:gd name="connsiteX541" fmla="*/ 3208793 w 4338596"/>
              <a:gd name="connsiteY541" fmla="*/ 5885339 h 8241402"/>
              <a:gd name="connsiteX542" fmla="*/ 3215895 w 4338596"/>
              <a:gd name="connsiteY542" fmla="*/ 5915599 h 8241402"/>
              <a:gd name="connsiteX543" fmla="*/ 3379248 w 4338596"/>
              <a:gd name="connsiteY543" fmla="*/ 6278721 h 8241402"/>
              <a:gd name="connsiteX544" fmla="*/ 3536515 w 4338596"/>
              <a:gd name="connsiteY544" fmla="*/ 6654533 h 8241402"/>
              <a:gd name="connsiteX545" fmla="*/ 3680590 w 4338596"/>
              <a:gd name="connsiteY545" fmla="*/ 7047915 h 8241402"/>
              <a:gd name="connsiteX546" fmla="*/ 3593333 w 4338596"/>
              <a:gd name="connsiteY546" fmla="*/ 6829261 h 8241402"/>
              <a:gd name="connsiteX547" fmla="*/ 3561881 w 4338596"/>
              <a:gd name="connsiteY547" fmla="*/ 6757027 h 8241402"/>
              <a:gd name="connsiteX548" fmla="*/ 3574054 w 4338596"/>
              <a:gd name="connsiteY548" fmla="*/ 6829261 h 8241402"/>
              <a:gd name="connsiteX549" fmla="*/ 3756687 w 4338596"/>
              <a:gd name="connsiteY549" fmla="*/ 7325137 h 8241402"/>
              <a:gd name="connsiteX550" fmla="*/ 3574054 w 4338596"/>
              <a:gd name="connsiteY550" fmla="*/ 6872211 h 8241402"/>
              <a:gd name="connsiteX551" fmla="*/ 3554777 w 4338596"/>
              <a:gd name="connsiteY551" fmla="*/ 6841951 h 8241402"/>
              <a:gd name="connsiteX552" fmla="*/ 3567967 w 4338596"/>
              <a:gd name="connsiteY552" fmla="*/ 6872211 h 8241402"/>
              <a:gd name="connsiteX553" fmla="*/ 3744511 w 4338596"/>
              <a:gd name="connsiteY553" fmla="*/ 7372968 h 8241402"/>
              <a:gd name="connsiteX554" fmla="*/ 3699867 w 4338596"/>
              <a:gd name="connsiteY554" fmla="*/ 7264617 h 8241402"/>
              <a:gd name="connsiteX555" fmla="*/ 3656239 w 4338596"/>
              <a:gd name="connsiteY555" fmla="*/ 7150409 h 8241402"/>
              <a:gd name="connsiteX556" fmla="*/ 3674502 w 4338596"/>
              <a:gd name="connsiteY556" fmla="*/ 7234357 h 8241402"/>
              <a:gd name="connsiteX557" fmla="*/ 3705956 w 4338596"/>
              <a:gd name="connsiteY557" fmla="*/ 7319281 h 8241402"/>
              <a:gd name="connsiteX558" fmla="*/ 3668415 w 4338596"/>
              <a:gd name="connsiteY558" fmla="*/ 7251928 h 8241402"/>
              <a:gd name="connsiteX559" fmla="*/ 3505061 w 4338596"/>
              <a:gd name="connsiteY559" fmla="*/ 6817547 h 8241402"/>
              <a:gd name="connsiteX560" fmla="*/ 3428964 w 4338596"/>
              <a:gd name="connsiteY560" fmla="*/ 6654533 h 8241402"/>
              <a:gd name="connsiteX561" fmla="*/ 3436068 w 4338596"/>
              <a:gd name="connsiteY561" fmla="*/ 6678936 h 8241402"/>
              <a:gd name="connsiteX562" fmla="*/ 3567967 w 4338596"/>
              <a:gd name="connsiteY562" fmla="*/ 7035226 h 8241402"/>
              <a:gd name="connsiteX563" fmla="*/ 3618698 w 4338596"/>
              <a:gd name="connsiteY563" fmla="*/ 7168956 h 8241402"/>
              <a:gd name="connsiteX564" fmla="*/ 3580143 w 4338596"/>
              <a:gd name="connsiteY564" fmla="*/ 7095746 h 8241402"/>
              <a:gd name="connsiteX565" fmla="*/ 3422876 w 4338596"/>
              <a:gd name="connsiteY565" fmla="*/ 6702364 h 8241402"/>
              <a:gd name="connsiteX566" fmla="*/ 3353883 w 4338596"/>
              <a:gd name="connsiteY566" fmla="*/ 6551063 h 8241402"/>
              <a:gd name="connsiteX567" fmla="*/ 3398526 w 4338596"/>
              <a:gd name="connsiteY567" fmla="*/ 6660390 h 8241402"/>
              <a:gd name="connsiteX568" fmla="*/ 3436068 w 4338596"/>
              <a:gd name="connsiteY568" fmla="*/ 6775573 h 8241402"/>
              <a:gd name="connsiteX569" fmla="*/ 3353883 w 4338596"/>
              <a:gd name="connsiteY569" fmla="*/ 6581323 h 8241402"/>
              <a:gd name="connsiteX570" fmla="*/ 3316342 w 4338596"/>
              <a:gd name="connsiteY570" fmla="*/ 6526660 h 8241402"/>
              <a:gd name="connsiteX571" fmla="*/ 3215895 w 4338596"/>
              <a:gd name="connsiteY571" fmla="*/ 6308981 h 8241402"/>
              <a:gd name="connsiteX572" fmla="*/ 3196616 w 4338596"/>
              <a:gd name="connsiteY572" fmla="*/ 6278721 h 8241402"/>
              <a:gd name="connsiteX573" fmla="*/ 3215895 w 4338596"/>
              <a:gd name="connsiteY573" fmla="*/ 6339241 h 8241402"/>
              <a:gd name="connsiteX574" fmla="*/ 3404614 w 4338596"/>
              <a:gd name="connsiteY574" fmla="*/ 6817547 h 8241402"/>
              <a:gd name="connsiteX575" fmla="*/ 3234158 w 4338596"/>
              <a:gd name="connsiteY575" fmla="*/ 6424165 h 8241402"/>
              <a:gd name="connsiteX576" fmla="*/ 3196616 w 4338596"/>
              <a:gd name="connsiteY576" fmla="*/ 6388048 h 8241402"/>
              <a:gd name="connsiteX577" fmla="*/ 3385336 w 4338596"/>
              <a:gd name="connsiteY577" fmla="*/ 6859521 h 8241402"/>
              <a:gd name="connsiteX578" fmla="*/ 3385336 w 4338596"/>
              <a:gd name="connsiteY578" fmla="*/ 6908328 h 8241402"/>
              <a:gd name="connsiteX579" fmla="*/ 3247348 w 4338596"/>
              <a:gd name="connsiteY579" fmla="*/ 6599869 h 8241402"/>
              <a:gd name="connsiteX580" fmla="*/ 3215895 w 4338596"/>
              <a:gd name="connsiteY580" fmla="*/ 6551063 h 8241402"/>
              <a:gd name="connsiteX581" fmla="*/ 3422876 w 4338596"/>
              <a:gd name="connsiteY581" fmla="*/ 7065485 h 8241402"/>
              <a:gd name="connsiteX582" fmla="*/ 3492885 w 4338596"/>
              <a:gd name="connsiteY582" fmla="*/ 7258761 h 8241402"/>
              <a:gd name="connsiteX583" fmla="*/ 3498973 w 4338596"/>
              <a:gd name="connsiteY583" fmla="*/ 7330994 h 8241402"/>
              <a:gd name="connsiteX584" fmla="*/ 3542602 w 4338596"/>
              <a:gd name="connsiteY584" fmla="*/ 7470581 h 8241402"/>
              <a:gd name="connsiteX585" fmla="*/ 3542602 w 4338596"/>
              <a:gd name="connsiteY585" fmla="*/ 7512555 h 8241402"/>
              <a:gd name="connsiteX586" fmla="*/ 3567967 w 4338596"/>
              <a:gd name="connsiteY586" fmla="*/ 7597479 h 8241402"/>
              <a:gd name="connsiteX587" fmla="*/ 3586231 w 4338596"/>
              <a:gd name="connsiteY587" fmla="*/ 7681426 h 8241402"/>
              <a:gd name="connsiteX588" fmla="*/ 3548689 w 4338596"/>
              <a:gd name="connsiteY588" fmla="*/ 7597479 h 8241402"/>
              <a:gd name="connsiteX589" fmla="*/ 3548689 w 4338596"/>
              <a:gd name="connsiteY589" fmla="*/ 7658000 h 8241402"/>
              <a:gd name="connsiteX590" fmla="*/ 3485784 w 4338596"/>
              <a:gd name="connsiteY590" fmla="*/ 7476438 h 8241402"/>
              <a:gd name="connsiteX591" fmla="*/ 3473607 w 4338596"/>
              <a:gd name="connsiteY591" fmla="*/ 7494009 h 8241402"/>
              <a:gd name="connsiteX592" fmla="*/ 3492885 w 4338596"/>
              <a:gd name="connsiteY592" fmla="*/ 7584789 h 8241402"/>
              <a:gd name="connsiteX593" fmla="*/ 3536515 w 4338596"/>
              <a:gd name="connsiteY593" fmla="*/ 7730234 h 8241402"/>
              <a:gd name="connsiteX594" fmla="*/ 3505061 w 4338596"/>
              <a:gd name="connsiteY594" fmla="*/ 7658000 h 8241402"/>
              <a:gd name="connsiteX595" fmla="*/ 3467520 w 4338596"/>
              <a:gd name="connsiteY595" fmla="*/ 7584789 h 8241402"/>
              <a:gd name="connsiteX596" fmla="*/ 3492885 w 4338596"/>
              <a:gd name="connsiteY596" fmla="*/ 7694117 h 8241402"/>
              <a:gd name="connsiteX597" fmla="*/ 3523325 w 4338596"/>
              <a:gd name="connsiteY597" fmla="*/ 7802467 h 8241402"/>
              <a:gd name="connsiteX598" fmla="*/ 3485784 w 4338596"/>
              <a:gd name="connsiteY598" fmla="*/ 7694117 h 8241402"/>
              <a:gd name="connsiteX599" fmla="*/ 3467520 w 4338596"/>
              <a:gd name="connsiteY599" fmla="*/ 7712663 h 8241402"/>
              <a:gd name="connsiteX600" fmla="*/ 3454331 w 4338596"/>
              <a:gd name="connsiteY600" fmla="*/ 7681426 h 8241402"/>
              <a:gd name="connsiteX601" fmla="*/ 3436068 w 4338596"/>
              <a:gd name="connsiteY601" fmla="*/ 7669713 h 8241402"/>
              <a:gd name="connsiteX602" fmla="*/ 3460419 w 4338596"/>
              <a:gd name="connsiteY602" fmla="*/ 7760494 h 8241402"/>
              <a:gd name="connsiteX603" fmla="*/ 3436068 w 4338596"/>
              <a:gd name="connsiteY603" fmla="*/ 7773183 h 8241402"/>
              <a:gd name="connsiteX604" fmla="*/ 3436068 w 4338596"/>
              <a:gd name="connsiteY604" fmla="*/ 7760494 h 8241402"/>
              <a:gd name="connsiteX605" fmla="*/ 3436068 w 4338596"/>
              <a:gd name="connsiteY605" fmla="*/ 7773183 h 8241402"/>
              <a:gd name="connsiteX606" fmla="*/ 3454331 w 4338596"/>
              <a:gd name="connsiteY606" fmla="*/ 7821014 h 8241402"/>
              <a:gd name="connsiteX607" fmla="*/ 3436068 w 4338596"/>
              <a:gd name="connsiteY607" fmla="*/ 7796611 h 8241402"/>
              <a:gd name="connsiteX608" fmla="*/ 3385336 w 4338596"/>
              <a:gd name="connsiteY608" fmla="*/ 7712663 h 8241402"/>
              <a:gd name="connsiteX609" fmla="*/ 3404614 w 4338596"/>
              <a:gd name="connsiteY609" fmla="*/ 7790754 h 8241402"/>
              <a:gd name="connsiteX610" fmla="*/ 3410703 w 4338596"/>
              <a:gd name="connsiteY610" fmla="*/ 7863964 h 8241402"/>
              <a:gd name="connsiteX611" fmla="*/ 3379248 w 4338596"/>
              <a:gd name="connsiteY611" fmla="*/ 7784897 h 8241402"/>
              <a:gd name="connsiteX612" fmla="*/ 3284890 w 4338596"/>
              <a:gd name="connsiteY612" fmla="*/ 7554529 h 8241402"/>
              <a:gd name="connsiteX613" fmla="*/ 3247348 w 4338596"/>
              <a:gd name="connsiteY613" fmla="*/ 7482296 h 8241402"/>
              <a:gd name="connsiteX614" fmla="*/ 3297063 w 4338596"/>
              <a:gd name="connsiteY614" fmla="*/ 7615049 h 8241402"/>
              <a:gd name="connsiteX615" fmla="*/ 3353883 w 4338596"/>
              <a:gd name="connsiteY615" fmla="*/ 7845417 h 8241402"/>
              <a:gd name="connsiteX616" fmla="*/ 3316342 w 4338596"/>
              <a:gd name="connsiteY616" fmla="*/ 7796611 h 8241402"/>
              <a:gd name="connsiteX617" fmla="*/ 3334606 w 4338596"/>
              <a:gd name="connsiteY617" fmla="*/ 7936198 h 8241402"/>
              <a:gd name="connsiteX618" fmla="*/ 3272713 w 4338596"/>
              <a:gd name="connsiteY618" fmla="*/ 7802467 h 8241402"/>
              <a:gd name="connsiteX619" fmla="*/ 3247348 w 4338596"/>
              <a:gd name="connsiteY619" fmla="*/ 7839560 h 8241402"/>
              <a:gd name="connsiteX620" fmla="*/ 3247348 w 4338596"/>
              <a:gd name="connsiteY620" fmla="*/ 7857131 h 8241402"/>
              <a:gd name="connsiteX621" fmla="*/ 3221981 w 4338596"/>
              <a:gd name="connsiteY621" fmla="*/ 7826871 h 8241402"/>
              <a:gd name="connsiteX622" fmla="*/ 3196616 w 4338596"/>
              <a:gd name="connsiteY622" fmla="*/ 7766350 h 8241402"/>
              <a:gd name="connsiteX623" fmla="*/ 2957167 w 4338596"/>
              <a:gd name="connsiteY623" fmla="*/ 7138696 h 8241402"/>
              <a:gd name="connsiteX624" fmla="*/ 2957167 w 4338596"/>
              <a:gd name="connsiteY624" fmla="*/ 7138696 h 8241402"/>
              <a:gd name="connsiteX625" fmla="*/ 3045438 w 4338596"/>
              <a:gd name="connsiteY625" fmla="*/ 7391515 h 8241402"/>
              <a:gd name="connsiteX626" fmla="*/ 3127623 w 4338596"/>
              <a:gd name="connsiteY626" fmla="*/ 7669713 h 8241402"/>
              <a:gd name="connsiteX627" fmla="*/ 3177339 w 4338596"/>
              <a:gd name="connsiteY627" fmla="*/ 7833704 h 8241402"/>
              <a:gd name="connsiteX628" fmla="*/ 3139799 w 4338596"/>
              <a:gd name="connsiteY628" fmla="*/ 7766350 h 8241402"/>
              <a:gd name="connsiteX629" fmla="*/ 3190529 w 4338596"/>
              <a:gd name="connsiteY629" fmla="*/ 7966458 h 8241402"/>
              <a:gd name="connsiteX630" fmla="*/ 3165164 w 4338596"/>
              <a:gd name="connsiteY630" fmla="*/ 7966458 h 8241402"/>
              <a:gd name="connsiteX631" fmla="*/ 3190529 w 4338596"/>
              <a:gd name="connsiteY631" fmla="*/ 8087499 h 8241402"/>
              <a:gd name="connsiteX632" fmla="*/ 3159077 w 4338596"/>
              <a:gd name="connsiteY632" fmla="*/ 7996718 h 8241402"/>
              <a:gd name="connsiteX633" fmla="*/ 3127623 w 4338596"/>
              <a:gd name="connsiteY633" fmla="*/ 7905938 h 8241402"/>
              <a:gd name="connsiteX634" fmla="*/ 3121535 w 4338596"/>
              <a:gd name="connsiteY634" fmla="*/ 7978171 h 8241402"/>
              <a:gd name="connsiteX635" fmla="*/ 3058630 w 4338596"/>
              <a:gd name="connsiteY635" fmla="*/ 7857131 h 8241402"/>
              <a:gd name="connsiteX636" fmla="*/ 3102257 w 4338596"/>
              <a:gd name="connsiteY636" fmla="*/ 8038692 h 8241402"/>
              <a:gd name="connsiteX637" fmla="*/ 3133711 w 4338596"/>
              <a:gd name="connsiteY637" fmla="*/ 8153876 h 8241402"/>
              <a:gd name="connsiteX638" fmla="*/ 3082980 w 4338596"/>
              <a:gd name="connsiteY638" fmla="*/ 8021121 h 8241402"/>
              <a:gd name="connsiteX639" fmla="*/ 3051526 w 4338596"/>
              <a:gd name="connsiteY639" fmla="*/ 8026979 h 8241402"/>
              <a:gd name="connsiteX640" fmla="*/ 3021087 w 4338596"/>
              <a:gd name="connsiteY640" fmla="*/ 7917652 h 8241402"/>
              <a:gd name="connsiteX641" fmla="*/ 2995722 w 4338596"/>
              <a:gd name="connsiteY641" fmla="*/ 7900081 h 8241402"/>
              <a:gd name="connsiteX642" fmla="*/ 2951079 w 4338596"/>
              <a:gd name="connsiteY642" fmla="*/ 7796611 h 8241402"/>
              <a:gd name="connsiteX643" fmla="*/ 2869909 w 4338596"/>
              <a:gd name="connsiteY643" fmla="*/ 7573075 h 8241402"/>
              <a:gd name="connsiteX644" fmla="*/ 2869909 w 4338596"/>
              <a:gd name="connsiteY644" fmla="*/ 7573075 h 8241402"/>
              <a:gd name="connsiteX645" fmla="*/ 2932817 w 4338596"/>
              <a:gd name="connsiteY645" fmla="*/ 7815157 h 8241402"/>
              <a:gd name="connsiteX646" fmla="*/ 2970357 w 4338596"/>
              <a:gd name="connsiteY646" fmla="*/ 7936198 h 8241402"/>
              <a:gd name="connsiteX647" fmla="*/ 2982533 w 4338596"/>
              <a:gd name="connsiteY647" fmla="*/ 8032835 h 8241402"/>
              <a:gd name="connsiteX648" fmla="*/ 2938904 w 4338596"/>
              <a:gd name="connsiteY648" fmla="*/ 7923508 h 8241402"/>
              <a:gd name="connsiteX649" fmla="*/ 2919625 w 4338596"/>
              <a:gd name="connsiteY649" fmla="*/ 7917652 h 8241402"/>
              <a:gd name="connsiteX650" fmla="*/ 2888173 w 4338596"/>
              <a:gd name="connsiteY650" fmla="*/ 7821014 h 8241402"/>
              <a:gd name="connsiteX651" fmla="*/ 2850632 w 4338596"/>
              <a:gd name="connsiteY651" fmla="*/ 7730234 h 8241402"/>
              <a:gd name="connsiteX652" fmla="*/ 2850632 w 4338596"/>
              <a:gd name="connsiteY652" fmla="*/ 7754637 h 8241402"/>
              <a:gd name="connsiteX653" fmla="*/ 2825267 w 4338596"/>
              <a:gd name="connsiteY653" fmla="*/ 7748780 h 8241402"/>
              <a:gd name="connsiteX654" fmla="*/ 2875997 w 4338596"/>
              <a:gd name="connsiteY654" fmla="*/ 7936198 h 8241402"/>
              <a:gd name="connsiteX655" fmla="*/ 2807004 w 4338596"/>
              <a:gd name="connsiteY655" fmla="*/ 7784897 h 8241402"/>
              <a:gd name="connsiteX656" fmla="*/ 2800916 w 4338596"/>
              <a:gd name="connsiteY656" fmla="*/ 7815157 h 8241402"/>
              <a:gd name="connsiteX657" fmla="*/ 2661913 w 4338596"/>
              <a:gd name="connsiteY657" fmla="*/ 7457892 h 8241402"/>
              <a:gd name="connsiteX658" fmla="*/ 2454931 w 4338596"/>
              <a:gd name="connsiteY658" fmla="*/ 6987395 h 8241402"/>
              <a:gd name="connsiteX659" fmla="*/ 2454931 w 4338596"/>
              <a:gd name="connsiteY659" fmla="*/ 6987395 h 8241402"/>
              <a:gd name="connsiteX660" fmla="*/ 2579729 w 4338596"/>
              <a:gd name="connsiteY660" fmla="*/ 7342708 h 8241402"/>
              <a:gd name="connsiteX661" fmla="*/ 2486384 w 4338596"/>
              <a:gd name="connsiteY661" fmla="*/ 7132839 h 8241402"/>
              <a:gd name="connsiteX662" fmla="*/ 2479283 w 4338596"/>
              <a:gd name="connsiteY662" fmla="*/ 7150409 h 8241402"/>
              <a:gd name="connsiteX663" fmla="*/ 2756273 w 4338596"/>
              <a:gd name="connsiteY663" fmla="*/ 7905938 h 8241402"/>
              <a:gd name="connsiteX664" fmla="*/ 2800916 w 4338596"/>
              <a:gd name="connsiteY664" fmla="*/ 8057239 h 8241402"/>
              <a:gd name="connsiteX665" fmla="*/ 2787726 w 4338596"/>
              <a:gd name="connsiteY665" fmla="*/ 8044549 h 8241402"/>
              <a:gd name="connsiteX666" fmla="*/ 2738010 w 4338596"/>
              <a:gd name="connsiteY666" fmla="*/ 7887391 h 8241402"/>
              <a:gd name="connsiteX667" fmla="*/ 2681191 w 4338596"/>
              <a:gd name="connsiteY667" fmla="*/ 7736090 h 8241402"/>
              <a:gd name="connsiteX668" fmla="*/ 2661913 w 4338596"/>
              <a:gd name="connsiteY668" fmla="*/ 7724377 h 8241402"/>
              <a:gd name="connsiteX669" fmla="*/ 2612197 w 4338596"/>
              <a:gd name="connsiteY669" fmla="*/ 7597479 h 8241402"/>
              <a:gd name="connsiteX670" fmla="*/ 2586832 w 4338596"/>
              <a:gd name="connsiteY670" fmla="*/ 7584789 h 8241402"/>
              <a:gd name="connsiteX671" fmla="*/ 2583282 w 4338596"/>
              <a:gd name="connsiteY671" fmla="*/ 7577346 h 8241402"/>
              <a:gd name="connsiteX672" fmla="*/ 2581720 w 4338596"/>
              <a:gd name="connsiteY672" fmla="*/ 7569890 h 8241402"/>
              <a:gd name="connsiteX673" fmla="*/ 2583724 w 4338596"/>
              <a:gd name="connsiteY673" fmla="*/ 7573701 h 8241402"/>
              <a:gd name="connsiteX674" fmla="*/ 2579729 w 4338596"/>
              <a:gd name="connsiteY674" fmla="*/ 7560386 h 8241402"/>
              <a:gd name="connsiteX675" fmla="*/ 2555379 w 4338596"/>
              <a:gd name="connsiteY675" fmla="*/ 7531102 h 8241402"/>
              <a:gd name="connsiteX676" fmla="*/ 2605095 w 4338596"/>
              <a:gd name="connsiteY676" fmla="*/ 7663856 h 8241402"/>
              <a:gd name="connsiteX677" fmla="*/ 2599007 w 4338596"/>
              <a:gd name="connsiteY677" fmla="*/ 7694117 h 8241402"/>
              <a:gd name="connsiteX678" fmla="*/ 2630461 w 4338596"/>
              <a:gd name="connsiteY678" fmla="*/ 7821014 h 8241402"/>
              <a:gd name="connsiteX679" fmla="*/ 2693366 w 4338596"/>
              <a:gd name="connsiteY679" fmla="*/ 7996718 h 8241402"/>
              <a:gd name="connsiteX680" fmla="*/ 2655826 w 4338596"/>
              <a:gd name="connsiteY680" fmla="*/ 7978171 h 8241402"/>
              <a:gd name="connsiteX681" fmla="*/ 2630461 w 4338596"/>
              <a:gd name="connsiteY681" fmla="*/ 7930341 h 8241402"/>
              <a:gd name="connsiteX682" fmla="*/ 2592919 w 4338596"/>
              <a:gd name="connsiteY682" fmla="*/ 7851274 h 8241402"/>
              <a:gd name="connsiteX683" fmla="*/ 2549291 w 4338596"/>
              <a:gd name="connsiteY683" fmla="*/ 7742923 h 8241402"/>
              <a:gd name="connsiteX684" fmla="*/ 2329119 w 4338596"/>
              <a:gd name="connsiteY684" fmla="*/ 7204096 h 8241402"/>
              <a:gd name="connsiteX685" fmla="*/ 2284475 w 4338596"/>
              <a:gd name="connsiteY685" fmla="*/ 7095746 h 8241402"/>
              <a:gd name="connsiteX686" fmla="*/ 2303753 w 4338596"/>
              <a:gd name="connsiteY686" fmla="*/ 7168956 h 8241402"/>
              <a:gd name="connsiteX687" fmla="*/ 2447829 w 4338596"/>
              <a:gd name="connsiteY687" fmla="*/ 7536959 h 8241402"/>
              <a:gd name="connsiteX688" fmla="*/ 2504648 w 4338596"/>
              <a:gd name="connsiteY688" fmla="*/ 7688260 h 8241402"/>
              <a:gd name="connsiteX689" fmla="*/ 2479283 w 4338596"/>
              <a:gd name="connsiteY689" fmla="*/ 7718520 h 8241402"/>
              <a:gd name="connsiteX690" fmla="*/ 2498559 w 4338596"/>
              <a:gd name="connsiteY690" fmla="*/ 7790754 h 8241402"/>
              <a:gd name="connsiteX691" fmla="*/ 2510735 w 4338596"/>
              <a:gd name="connsiteY691" fmla="*/ 7863964 h 8241402"/>
              <a:gd name="connsiteX692" fmla="*/ 2586832 w 4338596"/>
              <a:gd name="connsiteY692" fmla="*/ 8093356 h 8241402"/>
              <a:gd name="connsiteX693" fmla="*/ 2612197 w 4338596"/>
              <a:gd name="connsiteY693" fmla="*/ 8165590 h 8241402"/>
              <a:gd name="connsiteX694" fmla="*/ 2591905 w 4338596"/>
              <a:gd name="connsiteY694" fmla="*/ 8130693 h 8241402"/>
              <a:gd name="connsiteX695" fmla="*/ 2586717 w 4338596"/>
              <a:gd name="connsiteY695" fmla="*/ 8117349 h 8241402"/>
              <a:gd name="connsiteX696" fmla="*/ 2572436 w 4338596"/>
              <a:gd name="connsiteY696" fmla="*/ 8066268 h 8241402"/>
              <a:gd name="connsiteX697" fmla="*/ 2523925 w 4338596"/>
              <a:gd name="connsiteY697" fmla="*/ 7923508 h 8241402"/>
              <a:gd name="connsiteX698" fmla="*/ 2498559 w 4338596"/>
              <a:gd name="connsiteY698" fmla="*/ 7905938 h 8241402"/>
              <a:gd name="connsiteX699" fmla="*/ 2473194 w 4338596"/>
              <a:gd name="connsiteY699" fmla="*/ 7839560 h 8241402"/>
              <a:gd name="connsiteX700" fmla="*/ 2441741 w 4338596"/>
              <a:gd name="connsiteY700" fmla="*/ 7796611 h 8241402"/>
              <a:gd name="connsiteX701" fmla="*/ 2479283 w 4338596"/>
              <a:gd name="connsiteY701" fmla="*/ 7893248 h 8241402"/>
              <a:gd name="connsiteX702" fmla="*/ 2479283 w 4338596"/>
              <a:gd name="connsiteY702" fmla="*/ 7936198 h 8241402"/>
              <a:gd name="connsiteX703" fmla="*/ 2498559 w 4338596"/>
              <a:gd name="connsiteY703" fmla="*/ 7972315 h 8241402"/>
              <a:gd name="connsiteX704" fmla="*/ 2498559 w 4338596"/>
              <a:gd name="connsiteY704" fmla="*/ 8014289 h 8241402"/>
              <a:gd name="connsiteX705" fmla="*/ 2530013 w 4338596"/>
              <a:gd name="connsiteY705" fmla="*/ 8117758 h 8241402"/>
              <a:gd name="connsiteX706" fmla="*/ 2542187 w 4338596"/>
              <a:gd name="connsiteY706" fmla="*/ 8189993 h 8241402"/>
              <a:gd name="connsiteX707" fmla="*/ 2467106 w 4338596"/>
              <a:gd name="connsiteY707" fmla="*/ 7972315 h 8241402"/>
              <a:gd name="connsiteX708" fmla="*/ 2392025 w 4338596"/>
              <a:gd name="connsiteY708" fmla="*/ 7790754 h 8241402"/>
              <a:gd name="connsiteX709" fmla="*/ 2366659 w 4338596"/>
              <a:gd name="connsiteY709" fmla="*/ 7742923 h 8241402"/>
              <a:gd name="connsiteX710" fmla="*/ 2447829 w 4338596"/>
              <a:gd name="connsiteY710" fmla="*/ 7966458 h 8241402"/>
              <a:gd name="connsiteX711" fmla="*/ 2454931 w 4338596"/>
              <a:gd name="connsiteY711" fmla="*/ 8032835 h 8241402"/>
              <a:gd name="connsiteX712" fmla="*/ 2398113 w 4338596"/>
              <a:gd name="connsiteY712" fmla="*/ 7911794 h 8241402"/>
              <a:gd name="connsiteX713" fmla="*/ 2089668 w 4338596"/>
              <a:gd name="connsiteY713" fmla="*/ 7138696 h 8241402"/>
              <a:gd name="connsiteX714" fmla="*/ 1888774 w 4338596"/>
              <a:gd name="connsiteY714" fmla="*/ 6715053 h 8241402"/>
              <a:gd name="connsiteX715" fmla="*/ 1643236 w 4338596"/>
              <a:gd name="connsiteY715" fmla="*/ 6333385 h 8241402"/>
              <a:gd name="connsiteX716" fmla="*/ 1989221 w 4338596"/>
              <a:gd name="connsiteY716" fmla="*/ 6968848 h 8241402"/>
              <a:gd name="connsiteX717" fmla="*/ 2234759 w 4338596"/>
              <a:gd name="connsiteY717" fmla="*/ 7573075 h 8241402"/>
              <a:gd name="connsiteX718" fmla="*/ 2253021 w 4338596"/>
              <a:gd name="connsiteY718" fmla="*/ 7663856 h 8241402"/>
              <a:gd name="connsiteX719" fmla="*/ 2209393 w 4338596"/>
              <a:gd name="connsiteY719" fmla="*/ 7542815 h 8241402"/>
              <a:gd name="connsiteX720" fmla="*/ 1963856 w 4338596"/>
              <a:gd name="connsiteY720" fmla="*/ 6962992 h 8241402"/>
              <a:gd name="connsiteX721" fmla="*/ 1706143 w 4338596"/>
              <a:gd name="connsiteY721" fmla="*/ 6496399 h 8241402"/>
              <a:gd name="connsiteX722" fmla="*/ 1661500 w 4338596"/>
              <a:gd name="connsiteY722" fmla="*/ 6430022 h 8241402"/>
              <a:gd name="connsiteX723" fmla="*/ 1692953 w 4338596"/>
              <a:gd name="connsiteY723" fmla="*/ 6509089 h 8241402"/>
              <a:gd name="connsiteX724" fmla="*/ 1737596 w 4338596"/>
              <a:gd name="connsiteY724" fmla="*/ 6599869 h 8241402"/>
              <a:gd name="connsiteX725" fmla="*/ 1731508 w 4338596"/>
              <a:gd name="connsiteY725" fmla="*/ 6599869 h 8241402"/>
              <a:gd name="connsiteX726" fmla="*/ 1737596 w 4338596"/>
              <a:gd name="connsiteY726" fmla="*/ 6599869 h 8241402"/>
              <a:gd name="connsiteX727" fmla="*/ 1825868 w 4338596"/>
              <a:gd name="connsiteY727" fmla="*/ 6745313 h 8241402"/>
              <a:gd name="connsiteX728" fmla="*/ 1944578 w 4338596"/>
              <a:gd name="connsiteY728" fmla="*/ 6974705 h 8241402"/>
              <a:gd name="connsiteX729" fmla="*/ 1989221 w 4338596"/>
              <a:gd name="connsiteY729" fmla="*/ 7089889 h 8241402"/>
              <a:gd name="connsiteX730" fmla="*/ 1989221 w 4338596"/>
              <a:gd name="connsiteY730" fmla="*/ 7089889 h 8241402"/>
              <a:gd name="connsiteX731" fmla="*/ 2001397 w 4338596"/>
              <a:gd name="connsiteY731" fmla="*/ 7120149 h 8241402"/>
              <a:gd name="connsiteX732" fmla="*/ 2177941 w 4338596"/>
              <a:gd name="connsiteY732" fmla="*/ 7591622 h 8241402"/>
              <a:gd name="connsiteX733" fmla="*/ 1976031 w 4338596"/>
              <a:gd name="connsiteY733" fmla="*/ 7101603 h 8241402"/>
              <a:gd name="connsiteX734" fmla="*/ 1900950 w 4338596"/>
              <a:gd name="connsiteY734" fmla="*/ 6938588 h 8241402"/>
              <a:gd name="connsiteX735" fmla="*/ 1900950 w 4338596"/>
              <a:gd name="connsiteY735" fmla="*/ 6968848 h 8241402"/>
              <a:gd name="connsiteX736" fmla="*/ 1920227 w 4338596"/>
              <a:gd name="connsiteY736" fmla="*/ 7011798 h 8241402"/>
              <a:gd name="connsiteX737" fmla="*/ 2146487 w 4338596"/>
              <a:gd name="connsiteY737" fmla="*/ 7597479 h 8241402"/>
              <a:gd name="connsiteX738" fmla="*/ 1850219 w 4338596"/>
              <a:gd name="connsiteY738" fmla="*/ 6932732 h 8241402"/>
              <a:gd name="connsiteX739" fmla="*/ 1517424 w 4338596"/>
              <a:gd name="connsiteY739" fmla="*/ 6357788 h 8241402"/>
              <a:gd name="connsiteX740" fmla="*/ 1498146 w 4338596"/>
              <a:gd name="connsiteY740" fmla="*/ 6346075 h 8241402"/>
              <a:gd name="connsiteX741" fmla="*/ 1586418 w 4338596"/>
              <a:gd name="connsiteY741" fmla="*/ 6490542 h 8241402"/>
              <a:gd name="connsiteX742" fmla="*/ 2101843 w 4338596"/>
              <a:gd name="connsiteY742" fmla="*/ 7560386 h 8241402"/>
              <a:gd name="connsiteX743" fmla="*/ 2158662 w 4338596"/>
              <a:gd name="connsiteY743" fmla="*/ 7773183 h 8241402"/>
              <a:gd name="connsiteX744" fmla="*/ 2158662 w 4338596"/>
              <a:gd name="connsiteY744" fmla="*/ 7773183 h 8241402"/>
              <a:gd name="connsiteX745" fmla="*/ 2177941 w 4338596"/>
              <a:gd name="connsiteY745" fmla="*/ 7826871 h 8241402"/>
              <a:gd name="connsiteX746" fmla="*/ 2177941 w 4338596"/>
              <a:gd name="connsiteY746" fmla="*/ 7863964 h 8241402"/>
              <a:gd name="connsiteX747" fmla="*/ 2095756 w 4338596"/>
              <a:gd name="connsiteY747" fmla="*/ 7669713 h 8241402"/>
              <a:gd name="connsiteX748" fmla="*/ 1806590 w 4338596"/>
              <a:gd name="connsiteY748" fmla="*/ 6993252 h 8241402"/>
              <a:gd name="connsiteX749" fmla="*/ 1611783 w 4338596"/>
              <a:gd name="connsiteY749" fmla="*/ 6630130 h 8241402"/>
              <a:gd name="connsiteX750" fmla="*/ 1460605 w 4338596"/>
              <a:gd name="connsiteY750" fmla="*/ 6369502 h 8241402"/>
              <a:gd name="connsiteX751" fmla="*/ 1397699 w 4338596"/>
              <a:gd name="connsiteY751" fmla="*/ 6291411 h 8241402"/>
              <a:gd name="connsiteX752" fmla="*/ 1410889 w 4338596"/>
              <a:gd name="connsiteY752" fmla="*/ 6333385 h 8241402"/>
              <a:gd name="connsiteX753" fmla="*/ 1781224 w 4338596"/>
              <a:gd name="connsiteY753" fmla="*/ 6974705 h 8241402"/>
              <a:gd name="connsiteX754" fmla="*/ 2058215 w 4338596"/>
              <a:gd name="connsiteY754" fmla="*/ 7633596 h 8241402"/>
              <a:gd name="connsiteX755" fmla="*/ 2095756 w 4338596"/>
              <a:gd name="connsiteY755" fmla="*/ 7736090 h 8241402"/>
              <a:gd name="connsiteX756" fmla="*/ 2083581 w 4338596"/>
              <a:gd name="connsiteY756" fmla="*/ 7760494 h 8241402"/>
              <a:gd name="connsiteX757" fmla="*/ 2089668 w 4338596"/>
              <a:gd name="connsiteY757" fmla="*/ 7790754 h 8241402"/>
              <a:gd name="connsiteX758" fmla="*/ 2026762 w 4338596"/>
              <a:gd name="connsiteY758" fmla="*/ 7675570 h 8241402"/>
              <a:gd name="connsiteX759" fmla="*/ 2032850 w 4338596"/>
              <a:gd name="connsiteY759" fmla="*/ 7669713 h 8241402"/>
              <a:gd name="connsiteX760" fmla="*/ 2077493 w 4338596"/>
              <a:gd name="connsiteY760" fmla="*/ 7760494 h 8241402"/>
              <a:gd name="connsiteX761" fmla="*/ 2026762 w 4338596"/>
              <a:gd name="connsiteY761" fmla="*/ 7675570 h 8241402"/>
              <a:gd name="connsiteX762" fmla="*/ 2023149 w 4338596"/>
              <a:gd name="connsiteY762" fmla="*/ 7682329 h 8241402"/>
              <a:gd name="connsiteX763" fmla="*/ 2002617 w 4338596"/>
              <a:gd name="connsiteY763" fmla="*/ 7648635 h 8241402"/>
              <a:gd name="connsiteX764" fmla="*/ 1951680 w 4338596"/>
              <a:gd name="connsiteY764" fmla="*/ 7506699 h 8241402"/>
              <a:gd name="connsiteX765" fmla="*/ 1523512 w 4338596"/>
              <a:gd name="connsiteY765" fmla="*/ 6630130 h 8241402"/>
              <a:gd name="connsiteX766" fmla="*/ 1322617 w 4338596"/>
              <a:gd name="connsiteY766" fmla="*/ 6308981 h 8241402"/>
              <a:gd name="connsiteX767" fmla="*/ 940106 w 4338596"/>
              <a:gd name="connsiteY767" fmla="*/ 5655947 h 8241402"/>
              <a:gd name="connsiteX768" fmla="*/ 631662 w 4338596"/>
              <a:gd name="connsiteY768" fmla="*/ 5177641 h 8241402"/>
              <a:gd name="connsiteX769" fmla="*/ 555565 w 4338596"/>
              <a:gd name="connsiteY769" fmla="*/ 5056600 h 8241402"/>
              <a:gd name="connsiteX770" fmla="*/ 531215 w 4338596"/>
              <a:gd name="connsiteY770" fmla="*/ 5044887 h 8241402"/>
              <a:gd name="connsiteX771" fmla="*/ 612384 w 4338596"/>
              <a:gd name="connsiteY771" fmla="*/ 5177641 h 8241402"/>
              <a:gd name="connsiteX772" fmla="*/ 901550 w 4338596"/>
              <a:gd name="connsiteY772" fmla="*/ 5637401 h 8241402"/>
              <a:gd name="connsiteX773" fmla="*/ 1096357 w 4338596"/>
              <a:gd name="connsiteY773" fmla="*/ 5934146 h 8241402"/>
              <a:gd name="connsiteX774" fmla="*/ 1183614 w 4338596"/>
              <a:gd name="connsiteY774" fmla="*/ 6097160 h 8241402"/>
              <a:gd name="connsiteX775" fmla="*/ 1252608 w 4338596"/>
              <a:gd name="connsiteY775" fmla="*/ 6212344 h 8241402"/>
              <a:gd name="connsiteX776" fmla="*/ 1234345 w 4338596"/>
              <a:gd name="connsiteY776" fmla="*/ 6200630 h 8241402"/>
              <a:gd name="connsiteX777" fmla="*/ 958369 w 4338596"/>
              <a:gd name="connsiteY777" fmla="*/ 5746728 h 8241402"/>
              <a:gd name="connsiteX778" fmla="*/ 631662 w 4338596"/>
              <a:gd name="connsiteY778" fmla="*/ 5250851 h 8241402"/>
              <a:gd name="connsiteX779" fmla="*/ 303940 w 4338596"/>
              <a:gd name="connsiteY779" fmla="*/ 4759855 h 8241402"/>
              <a:gd name="connsiteX780" fmla="*/ 52315 w 4338596"/>
              <a:gd name="connsiteY780" fmla="*/ 4288383 h 8241402"/>
              <a:gd name="connsiteX781" fmla="*/ 27964 w 4338596"/>
              <a:gd name="connsiteY781" fmla="*/ 4209316 h 8241402"/>
              <a:gd name="connsiteX782" fmla="*/ 34052 w 4338596"/>
              <a:gd name="connsiteY782" fmla="*/ 4282526 h 8241402"/>
              <a:gd name="connsiteX783" fmla="*/ 14774 w 4338596"/>
              <a:gd name="connsiteY783" fmla="*/ 4245433 h 8241402"/>
              <a:gd name="connsiteX784" fmla="*/ 27964 w 4338596"/>
              <a:gd name="connsiteY784" fmla="*/ 4003351 h 8241402"/>
              <a:gd name="connsiteX785" fmla="*/ 14774 w 4338596"/>
              <a:gd name="connsiteY785" fmla="*/ 4064848 h 8241402"/>
              <a:gd name="connsiteX786" fmla="*/ 40140 w 4338596"/>
              <a:gd name="connsiteY786" fmla="*/ 3997495 h 8241402"/>
              <a:gd name="connsiteX787" fmla="*/ 71593 w 4338596"/>
              <a:gd name="connsiteY787" fmla="*/ 3991638 h 8241402"/>
              <a:gd name="connsiteX788" fmla="*/ 109133 w 4338596"/>
              <a:gd name="connsiteY788" fmla="*/ 3936974 h 8241402"/>
              <a:gd name="connsiteX789" fmla="*/ 191318 w 4338596"/>
              <a:gd name="connsiteY789" fmla="*/ 3889144 h 8241402"/>
              <a:gd name="connsiteX790" fmla="*/ 234946 w 4338596"/>
              <a:gd name="connsiteY790" fmla="*/ 3853026 h 8241402"/>
              <a:gd name="connsiteX791" fmla="*/ 272487 w 4338596"/>
              <a:gd name="connsiteY791" fmla="*/ 3840337 h 8241402"/>
              <a:gd name="connsiteX792" fmla="*/ 303940 w 4338596"/>
              <a:gd name="connsiteY792" fmla="*/ 3810077 h 8241402"/>
              <a:gd name="connsiteX793" fmla="*/ 291765 w 4338596"/>
              <a:gd name="connsiteY793" fmla="*/ 3840337 h 8241402"/>
              <a:gd name="connsiteX794" fmla="*/ 354672 w 4338596"/>
              <a:gd name="connsiteY794" fmla="*/ 3779817 h 8241402"/>
              <a:gd name="connsiteX795" fmla="*/ 386125 w 4338596"/>
              <a:gd name="connsiteY795" fmla="*/ 3773960 h 8241402"/>
              <a:gd name="connsiteX796" fmla="*/ 417578 w 4338596"/>
              <a:gd name="connsiteY796" fmla="*/ 3731987 h 8241402"/>
              <a:gd name="connsiteX797" fmla="*/ 468308 w 4338596"/>
              <a:gd name="connsiteY797" fmla="*/ 3731987 h 8241402"/>
              <a:gd name="connsiteX798" fmla="*/ 492660 w 4338596"/>
              <a:gd name="connsiteY798" fmla="*/ 3707583 h 8241402"/>
              <a:gd name="connsiteX799" fmla="*/ 555565 w 4338596"/>
              <a:gd name="connsiteY799" fmla="*/ 3664633 h 8241402"/>
              <a:gd name="connsiteX800" fmla="*/ 600209 w 4338596"/>
              <a:gd name="connsiteY800" fmla="*/ 3628516 h 8241402"/>
              <a:gd name="connsiteX801" fmla="*/ 643838 w 4338596"/>
              <a:gd name="connsiteY801" fmla="*/ 3616802 h 8241402"/>
              <a:gd name="connsiteX802" fmla="*/ 663115 w 4338596"/>
              <a:gd name="connsiteY802" fmla="*/ 3586542 h 8241402"/>
              <a:gd name="connsiteX803" fmla="*/ 706744 w 4338596"/>
              <a:gd name="connsiteY803" fmla="*/ 3580685 h 8241402"/>
              <a:gd name="connsiteX804" fmla="*/ 757475 w 4338596"/>
              <a:gd name="connsiteY804" fmla="*/ 3531879 h 8241402"/>
              <a:gd name="connsiteX805" fmla="*/ 782840 w 4338596"/>
              <a:gd name="connsiteY805" fmla="*/ 3531879 h 8241402"/>
              <a:gd name="connsiteX806" fmla="*/ 844732 w 4338596"/>
              <a:gd name="connsiteY806" fmla="*/ 3483072 h 8241402"/>
              <a:gd name="connsiteX807" fmla="*/ 901550 w 4338596"/>
              <a:gd name="connsiteY807" fmla="*/ 3465502 h 8241402"/>
              <a:gd name="connsiteX808" fmla="*/ 920828 w 4338596"/>
              <a:gd name="connsiteY808" fmla="*/ 3429384 h 8241402"/>
              <a:gd name="connsiteX809" fmla="*/ 958369 w 4338596"/>
              <a:gd name="connsiteY809" fmla="*/ 3429384 h 8241402"/>
              <a:gd name="connsiteX810" fmla="*/ 970545 w 4338596"/>
              <a:gd name="connsiteY810" fmla="*/ 3410837 h 8241402"/>
              <a:gd name="connsiteX811" fmla="*/ 995910 w 4338596"/>
              <a:gd name="connsiteY811" fmla="*/ 3404981 h 8241402"/>
              <a:gd name="connsiteX812" fmla="*/ 1015188 w 4338596"/>
              <a:gd name="connsiteY812" fmla="*/ 3374721 h 8241402"/>
              <a:gd name="connsiteX813" fmla="*/ 1046641 w 4338596"/>
              <a:gd name="connsiteY813" fmla="*/ 3362031 h 8241402"/>
              <a:gd name="connsiteX814" fmla="*/ 1103459 w 4338596"/>
              <a:gd name="connsiteY814" fmla="*/ 3320057 h 8241402"/>
              <a:gd name="connsiteX815" fmla="*/ 1121723 w 4338596"/>
              <a:gd name="connsiteY815" fmla="*/ 3301511 h 8241402"/>
              <a:gd name="connsiteX816" fmla="*/ 1183614 w 4338596"/>
              <a:gd name="connsiteY816" fmla="*/ 3289797 h 8241402"/>
              <a:gd name="connsiteX817" fmla="*/ 1176766 w 4338596"/>
              <a:gd name="connsiteY817" fmla="*/ 3287601 h 8241402"/>
              <a:gd name="connsiteX818" fmla="*/ 1172822 w 4338596"/>
              <a:gd name="connsiteY818" fmla="*/ 3287420 h 8241402"/>
              <a:gd name="connsiteX819" fmla="*/ 1181459 w 4338596"/>
              <a:gd name="connsiteY819" fmla="*/ 3284673 h 8241402"/>
              <a:gd name="connsiteX820" fmla="*/ 1202892 w 4338596"/>
              <a:gd name="connsiteY820" fmla="*/ 3283940 h 8241402"/>
              <a:gd name="connsiteX821" fmla="*/ 1246521 w 4338596"/>
              <a:gd name="connsiteY821" fmla="*/ 3229277 h 8241402"/>
              <a:gd name="connsiteX822" fmla="*/ 1291164 w 4338596"/>
              <a:gd name="connsiteY822" fmla="*/ 3210730 h 8241402"/>
              <a:gd name="connsiteX823" fmla="*/ 1322617 w 4338596"/>
              <a:gd name="connsiteY823" fmla="*/ 3180470 h 8241402"/>
              <a:gd name="connsiteX824" fmla="*/ 1360158 w 4338596"/>
              <a:gd name="connsiteY824" fmla="*/ 3174614 h 8241402"/>
              <a:gd name="connsiteX825" fmla="*/ 1379436 w 4338596"/>
              <a:gd name="connsiteY825" fmla="*/ 3150211 h 8241402"/>
              <a:gd name="connsiteX826" fmla="*/ 1416977 w 4338596"/>
              <a:gd name="connsiteY826" fmla="*/ 3144353 h 8241402"/>
              <a:gd name="connsiteX827" fmla="*/ 1416977 w 4338596"/>
              <a:gd name="connsiteY827" fmla="*/ 3119951 h 8241402"/>
              <a:gd name="connsiteX828" fmla="*/ 1441327 w 4338596"/>
              <a:gd name="connsiteY828" fmla="*/ 3119951 h 8241402"/>
              <a:gd name="connsiteX829" fmla="*/ 1466693 w 4338596"/>
              <a:gd name="connsiteY829" fmla="*/ 3090666 h 8241402"/>
              <a:gd name="connsiteX830" fmla="*/ 1536702 w 4338596"/>
              <a:gd name="connsiteY830" fmla="*/ 3072119 h 8241402"/>
              <a:gd name="connsiteX831" fmla="*/ 1554965 w 4338596"/>
              <a:gd name="connsiteY831" fmla="*/ 3017456 h 8241402"/>
              <a:gd name="connsiteX832" fmla="*/ 1674690 w 4338596"/>
              <a:gd name="connsiteY832" fmla="*/ 3017456 h 8241402"/>
              <a:gd name="connsiteX833" fmla="*/ 1700055 w 4338596"/>
              <a:gd name="connsiteY833" fmla="*/ 3023313 h 8241402"/>
              <a:gd name="connsiteX834" fmla="*/ 1668602 w 4338596"/>
              <a:gd name="connsiteY834" fmla="*/ 3011599 h 8241402"/>
              <a:gd name="connsiteX835" fmla="*/ 1932403 w 4338596"/>
              <a:gd name="connsiteY835" fmla="*/ 3102379 h 8241402"/>
              <a:gd name="connsiteX836" fmla="*/ 1932403 w 4338596"/>
              <a:gd name="connsiteY836" fmla="*/ 3102379 h 8241402"/>
              <a:gd name="connsiteX837" fmla="*/ 1926315 w 4338596"/>
              <a:gd name="connsiteY837" fmla="*/ 3090666 h 8241402"/>
              <a:gd name="connsiteX838" fmla="*/ 2152575 w 4338596"/>
              <a:gd name="connsiteY838" fmla="*/ 3204873 h 8241402"/>
              <a:gd name="connsiteX839" fmla="*/ 2152575 w 4338596"/>
              <a:gd name="connsiteY839" fmla="*/ 3204873 h 8241402"/>
              <a:gd name="connsiteX840" fmla="*/ 2101843 w 4338596"/>
              <a:gd name="connsiteY840" fmla="*/ 3162900 h 8241402"/>
              <a:gd name="connsiteX841" fmla="*/ 2177941 w 4338596"/>
              <a:gd name="connsiteY841" fmla="*/ 3199017 h 8241402"/>
              <a:gd name="connsiteX842" fmla="*/ 2158662 w 4338596"/>
              <a:gd name="connsiteY842" fmla="*/ 3157043 h 8241402"/>
              <a:gd name="connsiteX843" fmla="*/ 2177941 w 4338596"/>
              <a:gd name="connsiteY843" fmla="*/ 3157043 h 8241402"/>
              <a:gd name="connsiteX844" fmla="*/ 2158662 w 4338596"/>
              <a:gd name="connsiteY844" fmla="*/ 3114093 h 8241402"/>
              <a:gd name="connsiteX845" fmla="*/ 2164750 w 4338596"/>
              <a:gd name="connsiteY845" fmla="*/ 3096522 h 8241402"/>
              <a:gd name="connsiteX846" fmla="*/ 2164750 w 4338596"/>
              <a:gd name="connsiteY846" fmla="*/ 3059429 h 8241402"/>
              <a:gd name="connsiteX847" fmla="*/ 2133297 w 4338596"/>
              <a:gd name="connsiteY847" fmla="*/ 2860298 h 8241402"/>
              <a:gd name="connsiteX848" fmla="*/ 2038937 w 4338596"/>
              <a:gd name="connsiteY848" fmla="*/ 2340018 h 8241402"/>
              <a:gd name="connsiteX849" fmla="*/ 1995309 w 4338596"/>
              <a:gd name="connsiteY849" fmla="*/ 2073533 h 8241402"/>
              <a:gd name="connsiteX850" fmla="*/ 1957768 w 4338596"/>
              <a:gd name="connsiteY850" fmla="*/ 1988610 h 8241402"/>
              <a:gd name="connsiteX851" fmla="*/ 1920227 w 4338596"/>
              <a:gd name="connsiteY851" fmla="*/ 1698698 h 8241402"/>
              <a:gd name="connsiteX852" fmla="*/ 1863409 w 4338596"/>
              <a:gd name="connsiteY852" fmla="*/ 1178418 h 8241402"/>
              <a:gd name="connsiteX853" fmla="*/ 1875584 w 4338596"/>
              <a:gd name="connsiteY853" fmla="*/ 972453 h 8241402"/>
              <a:gd name="connsiteX854" fmla="*/ 1900950 w 4338596"/>
              <a:gd name="connsiteY854" fmla="*/ 942193 h 8241402"/>
              <a:gd name="connsiteX855" fmla="*/ 1944578 w 4338596"/>
              <a:gd name="connsiteY855" fmla="*/ 899243 h 8241402"/>
              <a:gd name="connsiteX856" fmla="*/ 1951680 w 4338596"/>
              <a:gd name="connsiteY856" fmla="*/ 875816 h 8241402"/>
              <a:gd name="connsiteX857" fmla="*/ 1976031 w 4338596"/>
              <a:gd name="connsiteY857" fmla="*/ 881672 h 8241402"/>
              <a:gd name="connsiteX858" fmla="*/ 1989221 w 4338596"/>
              <a:gd name="connsiteY858" fmla="*/ 863126 h 8241402"/>
              <a:gd name="connsiteX859" fmla="*/ 2008499 w 4338596"/>
              <a:gd name="connsiteY859" fmla="*/ 838722 h 8241402"/>
              <a:gd name="connsiteX860" fmla="*/ 2032850 w 4338596"/>
              <a:gd name="connsiteY860" fmla="*/ 863126 h 8241402"/>
              <a:gd name="connsiteX861" fmla="*/ 2058215 w 4338596"/>
              <a:gd name="connsiteY861" fmla="*/ 821152 h 8241402"/>
              <a:gd name="connsiteX862" fmla="*/ 2095756 w 4338596"/>
              <a:gd name="connsiteY862" fmla="*/ 838722 h 8241402"/>
              <a:gd name="connsiteX863" fmla="*/ 2089668 w 4338596"/>
              <a:gd name="connsiteY863" fmla="*/ 790892 h 8241402"/>
              <a:gd name="connsiteX864" fmla="*/ 2115034 w 4338596"/>
              <a:gd name="connsiteY864" fmla="*/ 838722 h 8241402"/>
              <a:gd name="connsiteX865" fmla="*/ 2152575 w 4338596"/>
              <a:gd name="connsiteY865" fmla="*/ 814319 h 8241402"/>
              <a:gd name="connsiteX866" fmla="*/ 2158662 w 4338596"/>
              <a:gd name="connsiteY866" fmla="*/ 778203 h 8241402"/>
              <a:gd name="connsiteX867" fmla="*/ 2196203 w 4338596"/>
              <a:gd name="connsiteY867" fmla="*/ 785035 h 8241402"/>
              <a:gd name="connsiteX868" fmla="*/ 2190115 w 4338596"/>
              <a:gd name="connsiteY868" fmla="*/ 742085 h 8241402"/>
              <a:gd name="connsiteX869" fmla="*/ 2227656 w 4338596"/>
              <a:gd name="connsiteY869" fmla="*/ 747942 h 8241402"/>
              <a:gd name="connsiteX870" fmla="*/ 2266212 w 4338596"/>
              <a:gd name="connsiteY870" fmla="*/ 717682 h 8241402"/>
              <a:gd name="connsiteX871" fmla="*/ 2290563 w 4338596"/>
              <a:gd name="connsiteY871" fmla="*/ 724515 h 8241402"/>
              <a:gd name="connsiteX872" fmla="*/ 2322016 w 4338596"/>
              <a:gd name="connsiteY872" fmla="*/ 730372 h 8241402"/>
              <a:gd name="connsiteX873" fmla="*/ 2384922 w 4338596"/>
              <a:gd name="connsiteY873" fmla="*/ 626902 h 8241402"/>
              <a:gd name="connsiteX874" fmla="*/ 2447829 w 4338596"/>
              <a:gd name="connsiteY874" fmla="*/ 639591 h 8241402"/>
              <a:gd name="connsiteX875" fmla="*/ 2447829 w 4338596"/>
              <a:gd name="connsiteY875" fmla="*/ 590784 h 8241402"/>
              <a:gd name="connsiteX876" fmla="*/ 2530013 w 4338596"/>
              <a:gd name="connsiteY876" fmla="*/ 687422 h 8241402"/>
              <a:gd name="connsiteX877" fmla="*/ 2542187 w 4338596"/>
              <a:gd name="connsiteY877" fmla="*/ 633734 h 8241402"/>
              <a:gd name="connsiteX878" fmla="*/ 2561465 w 4338596"/>
              <a:gd name="connsiteY878" fmla="*/ 639591 h 8241402"/>
              <a:gd name="connsiteX879" fmla="*/ 2536100 w 4338596"/>
              <a:gd name="connsiteY879" fmla="*/ 554667 h 8241402"/>
              <a:gd name="connsiteX880" fmla="*/ 2592919 w 4338596"/>
              <a:gd name="connsiteY880" fmla="*/ 579071 h 8241402"/>
              <a:gd name="connsiteX881" fmla="*/ 2612197 w 4338596"/>
              <a:gd name="connsiteY881" fmla="*/ 488290 h 8241402"/>
              <a:gd name="connsiteX882" fmla="*/ 2668000 w 4338596"/>
              <a:gd name="connsiteY882" fmla="*/ 500004 h 8241402"/>
              <a:gd name="connsiteX883" fmla="*/ 2687278 w 4338596"/>
              <a:gd name="connsiteY883" fmla="*/ 475600 h 8241402"/>
              <a:gd name="connsiteX884" fmla="*/ 2699454 w 4338596"/>
              <a:gd name="connsiteY884" fmla="*/ 433626 h 8241402"/>
              <a:gd name="connsiteX885" fmla="*/ 2712645 w 4338596"/>
              <a:gd name="connsiteY885" fmla="*/ 427770 h 8241402"/>
              <a:gd name="connsiteX886" fmla="*/ 2724819 w 4338596"/>
              <a:gd name="connsiteY886" fmla="*/ 391653 h 8241402"/>
              <a:gd name="connsiteX887" fmla="*/ 2769462 w 4338596"/>
              <a:gd name="connsiteY887" fmla="*/ 391653 h 8241402"/>
              <a:gd name="connsiteX888" fmla="*/ 2769462 w 4338596"/>
              <a:gd name="connsiteY888" fmla="*/ 367249 h 8241402"/>
              <a:gd name="connsiteX889" fmla="*/ 2793813 w 4338596"/>
              <a:gd name="connsiteY889" fmla="*/ 361392 h 8241402"/>
              <a:gd name="connsiteX890" fmla="*/ 2844544 w 4338596"/>
              <a:gd name="connsiteY890" fmla="*/ 445340 h 8241402"/>
              <a:gd name="connsiteX891" fmla="*/ 2895275 w 4338596"/>
              <a:gd name="connsiteY891" fmla="*/ 505861 h 8241402"/>
              <a:gd name="connsiteX892" fmla="*/ 2938904 w 4338596"/>
              <a:gd name="connsiteY892" fmla="*/ 705968 h 8241402"/>
              <a:gd name="connsiteX893" fmla="*/ 2970357 w 4338596"/>
              <a:gd name="connsiteY893" fmla="*/ 917790 h 8241402"/>
              <a:gd name="connsiteX894" fmla="*/ 3096170 w 4338596"/>
              <a:gd name="connsiteY894" fmla="*/ 1704554 h 8241402"/>
              <a:gd name="connsiteX895" fmla="*/ 3253435 w 4338596"/>
              <a:gd name="connsiteY895" fmla="*/ 2582099 h 8241402"/>
              <a:gd name="connsiteX896" fmla="*/ 3259523 w 4338596"/>
              <a:gd name="connsiteY896" fmla="*/ 2624073 h 8241402"/>
              <a:gd name="connsiteX897" fmla="*/ 3265611 w 4338596"/>
              <a:gd name="connsiteY897" fmla="*/ 2599670 h 8241402"/>
              <a:gd name="connsiteX898" fmla="*/ 3177339 w 4338596"/>
              <a:gd name="connsiteY898" fmla="*/ 2115507 h 8241402"/>
              <a:gd name="connsiteX899" fmla="*/ 3082980 w 4338596"/>
              <a:gd name="connsiteY899" fmla="*/ 1559111 h 8241402"/>
              <a:gd name="connsiteX900" fmla="*/ 2995722 w 4338596"/>
              <a:gd name="connsiteY900" fmla="*/ 990024 h 8241402"/>
              <a:gd name="connsiteX901" fmla="*/ 2932817 w 4338596"/>
              <a:gd name="connsiteY901" fmla="*/ 573214 h 8241402"/>
              <a:gd name="connsiteX902" fmla="*/ 2901364 w 4338596"/>
              <a:gd name="connsiteY902" fmla="*/ 458030 h 8241402"/>
              <a:gd name="connsiteX903" fmla="*/ 2901364 w 4338596"/>
              <a:gd name="connsiteY903" fmla="*/ 433626 h 8241402"/>
              <a:gd name="connsiteX904" fmla="*/ 2856721 w 4338596"/>
              <a:gd name="connsiteY904" fmla="*/ 318443 h 8241402"/>
              <a:gd name="connsiteX905" fmla="*/ 2895275 w 4338596"/>
              <a:gd name="connsiteY905" fmla="*/ 312586 h 8241402"/>
              <a:gd name="connsiteX906" fmla="*/ 2888173 w 4338596"/>
              <a:gd name="connsiteY906" fmla="*/ 288183 h 8241402"/>
              <a:gd name="connsiteX907" fmla="*/ 2913539 w 4338596"/>
              <a:gd name="connsiteY907" fmla="*/ 300873 h 8241402"/>
              <a:gd name="connsiteX908" fmla="*/ 2913539 w 4338596"/>
              <a:gd name="connsiteY908" fmla="*/ 282326 h 8241402"/>
              <a:gd name="connsiteX909" fmla="*/ 2938904 w 4338596"/>
              <a:gd name="connsiteY909" fmla="*/ 288183 h 8241402"/>
              <a:gd name="connsiteX910" fmla="*/ 2957167 w 4338596"/>
              <a:gd name="connsiteY910" fmla="*/ 252066 h 8241402"/>
              <a:gd name="connsiteX911" fmla="*/ 2982533 w 4338596"/>
              <a:gd name="connsiteY911" fmla="*/ 257922 h 8241402"/>
              <a:gd name="connsiteX912" fmla="*/ 3007898 w 4338596"/>
              <a:gd name="connsiteY912" fmla="*/ 221805 h 8241402"/>
              <a:gd name="connsiteX913" fmla="*/ 3033265 w 4338596"/>
              <a:gd name="connsiteY913" fmla="*/ 210092 h 8241402"/>
              <a:gd name="connsiteX914" fmla="*/ 3076892 w 4338596"/>
              <a:gd name="connsiteY914" fmla="*/ 172999 h 8241402"/>
              <a:gd name="connsiteX915" fmla="*/ 3090083 w 4338596"/>
              <a:gd name="connsiteY915" fmla="*/ 191545 h 8241402"/>
              <a:gd name="connsiteX916" fmla="*/ 3121535 w 4338596"/>
              <a:gd name="connsiteY916" fmla="*/ 155428 h 8241402"/>
              <a:gd name="connsiteX917" fmla="*/ 3152988 w 4338596"/>
              <a:gd name="connsiteY917" fmla="*/ 155428 h 8241402"/>
              <a:gd name="connsiteX918" fmla="*/ 3146900 w 4338596"/>
              <a:gd name="connsiteY918" fmla="*/ 136881 h 8241402"/>
              <a:gd name="connsiteX919" fmla="*/ 3196616 w 4338596"/>
              <a:gd name="connsiteY919" fmla="*/ 143715 h 8241402"/>
              <a:gd name="connsiteX920" fmla="*/ 3202705 w 4338596"/>
              <a:gd name="connsiteY920" fmla="*/ 100765 h 8241402"/>
              <a:gd name="connsiteX921" fmla="*/ 3228070 w 4338596"/>
              <a:gd name="connsiteY921" fmla="*/ 94908 h 8241402"/>
              <a:gd name="connsiteX922" fmla="*/ 3241260 w 4338596"/>
              <a:gd name="connsiteY922" fmla="*/ 76362 h 8241402"/>
              <a:gd name="connsiteX923" fmla="*/ 3332158 w 4338596"/>
              <a:gd name="connsiteY923" fmla="*/ 55281 h 8241402"/>
              <a:gd name="connsiteX924" fmla="*/ 3337855 w 4338596"/>
              <a:gd name="connsiteY924" fmla="*/ 57617 h 8241402"/>
              <a:gd name="connsiteX925" fmla="*/ 3359971 w 4338596"/>
              <a:gd name="connsiteY925" fmla="*/ 106622 h 8241402"/>
              <a:gd name="connsiteX926" fmla="*/ 3328518 w 4338596"/>
              <a:gd name="connsiteY926" fmla="*/ 58791 h 8241402"/>
              <a:gd name="connsiteX927" fmla="*/ 3332158 w 4338596"/>
              <a:gd name="connsiteY927" fmla="*/ 55281 h 8241402"/>
              <a:gd name="connsiteX928" fmla="*/ 3458166 w 4338596"/>
              <a:gd name="connsiteY928" fmla="*/ 40 h 8241402"/>
              <a:gd name="connsiteX929" fmla="*/ 3498973 w 4338596"/>
              <a:gd name="connsiteY929" fmla="*/ 58791 h 8241402"/>
              <a:gd name="connsiteX930" fmla="*/ 3492885 w 4338596"/>
              <a:gd name="connsiteY930" fmla="*/ 172999 h 8241402"/>
              <a:gd name="connsiteX931" fmla="*/ 3460419 w 4338596"/>
              <a:gd name="connsiteY931" fmla="*/ 143715 h 8241402"/>
              <a:gd name="connsiteX932" fmla="*/ 3416789 w 4338596"/>
              <a:gd name="connsiteY932" fmla="*/ 149572 h 8241402"/>
              <a:gd name="connsiteX933" fmla="*/ 3385336 w 4338596"/>
              <a:gd name="connsiteY933" fmla="*/ 113454 h 8241402"/>
              <a:gd name="connsiteX934" fmla="*/ 3379248 w 4338596"/>
              <a:gd name="connsiteY934" fmla="*/ 64647 h 8241402"/>
              <a:gd name="connsiteX935" fmla="*/ 3404614 w 4338596"/>
              <a:gd name="connsiteY935" fmla="*/ 28531 h 8241402"/>
              <a:gd name="connsiteX936" fmla="*/ 3442155 w 4338596"/>
              <a:gd name="connsiteY936" fmla="*/ 40244 h 8241402"/>
              <a:gd name="connsiteX937" fmla="*/ 3436068 w 4338596"/>
              <a:gd name="connsiteY937" fmla="*/ 4128 h 8241402"/>
              <a:gd name="connsiteX938" fmla="*/ 3458166 w 4338596"/>
              <a:gd name="connsiteY938" fmla="*/ 40 h 82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4338596" h="8241402">
                <a:moveTo>
                  <a:pt x="2564643" y="8239818"/>
                </a:moveTo>
                <a:lnTo>
                  <a:pt x="2568315" y="8240996"/>
                </a:lnTo>
                <a:cubicBezTo>
                  <a:pt x="2569457" y="8241362"/>
                  <a:pt x="2570027" y="8241545"/>
                  <a:pt x="2569171" y="8241271"/>
                </a:cubicBezTo>
                <a:close/>
                <a:moveTo>
                  <a:pt x="2561465" y="8238800"/>
                </a:moveTo>
                <a:lnTo>
                  <a:pt x="2564643" y="8239818"/>
                </a:lnTo>
                <a:lnTo>
                  <a:pt x="2564033" y="8239623"/>
                </a:lnTo>
                <a:cubicBezTo>
                  <a:pt x="2562608" y="8239166"/>
                  <a:pt x="2561465" y="8238800"/>
                  <a:pt x="2561465" y="8238800"/>
                </a:cubicBezTo>
                <a:close/>
                <a:moveTo>
                  <a:pt x="2553333" y="8236329"/>
                </a:moveTo>
                <a:cubicBezTo>
                  <a:pt x="2554236" y="8236603"/>
                  <a:pt x="2556647" y="8237336"/>
                  <a:pt x="2561465" y="8238800"/>
                </a:cubicBezTo>
                <a:cubicBezTo>
                  <a:pt x="2561465" y="8238800"/>
                  <a:pt x="2550622" y="8235506"/>
                  <a:pt x="2553333" y="8236329"/>
                </a:cubicBezTo>
                <a:close/>
                <a:moveTo>
                  <a:pt x="2585842" y="8115100"/>
                </a:moveTo>
                <a:lnTo>
                  <a:pt x="2586717" y="8117349"/>
                </a:lnTo>
                <a:lnTo>
                  <a:pt x="2586832" y="8117758"/>
                </a:lnTo>
                <a:close/>
                <a:moveTo>
                  <a:pt x="2583843" y="8109725"/>
                </a:moveTo>
                <a:lnTo>
                  <a:pt x="2585842" y="8115100"/>
                </a:lnTo>
                <a:lnTo>
                  <a:pt x="2584231" y="8110956"/>
                </a:lnTo>
                <a:cubicBezTo>
                  <a:pt x="2583629" y="8109294"/>
                  <a:pt x="2583455" y="8108737"/>
                  <a:pt x="2583843" y="8109725"/>
                </a:cubicBezTo>
                <a:close/>
                <a:moveTo>
                  <a:pt x="3133711" y="7972315"/>
                </a:moveTo>
                <a:cubicBezTo>
                  <a:pt x="3133711" y="7972315"/>
                  <a:pt x="3152988" y="7978171"/>
                  <a:pt x="3133711" y="7972315"/>
                </a:cubicBezTo>
                <a:close/>
                <a:moveTo>
                  <a:pt x="2354674" y="7691844"/>
                </a:moveTo>
                <a:cubicBezTo>
                  <a:pt x="2351630" y="7690517"/>
                  <a:pt x="2348903" y="7690944"/>
                  <a:pt x="2347381" y="7694117"/>
                </a:cubicBezTo>
                <a:cubicBezTo>
                  <a:pt x="2347381" y="7705830"/>
                  <a:pt x="2366659" y="7724377"/>
                  <a:pt x="2366659" y="7724377"/>
                </a:cubicBezTo>
                <a:cubicBezTo>
                  <a:pt x="2375791" y="7715592"/>
                  <a:pt x="2363805" y="7695825"/>
                  <a:pt x="2354674" y="7691844"/>
                </a:cubicBezTo>
                <a:close/>
                <a:moveTo>
                  <a:pt x="2023149" y="7682329"/>
                </a:moveTo>
                <a:lnTo>
                  <a:pt x="2026762" y="7688260"/>
                </a:lnTo>
                <a:cubicBezTo>
                  <a:pt x="2023718" y="7688260"/>
                  <a:pt x="2022197" y="7686551"/>
                  <a:pt x="2022197" y="7684111"/>
                </a:cubicBezTo>
                <a:close/>
                <a:moveTo>
                  <a:pt x="2146487" y="7609192"/>
                </a:moveTo>
                <a:cubicBezTo>
                  <a:pt x="2158662" y="7609192"/>
                  <a:pt x="2158662" y="7621883"/>
                  <a:pt x="2152575" y="7627739"/>
                </a:cubicBezTo>
                <a:cubicBezTo>
                  <a:pt x="2146487" y="7627739"/>
                  <a:pt x="2146487" y="7621883"/>
                  <a:pt x="2146487" y="7609192"/>
                </a:cubicBezTo>
                <a:close/>
                <a:moveTo>
                  <a:pt x="2146487" y="7597479"/>
                </a:moveTo>
                <a:cubicBezTo>
                  <a:pt x="2146487" y="7597479"/>
                  <a:pt x="2152575" y="7603336"/>
                  <a:pt x="2146487" y="7609192"/>
                </a:cubicBezTo>
                <a:cubicBezTo>
                  <a:pt x="2146487" y="7609192"/>
                  <a:pt x="2140399" y="7603336"/>
                  <a:pt x="2146487" y="7597479"/>
                </a:cubicBezTo>
                <a:close/>
                <a:moveTo>
                  <a:pt x="2576486" y="7559940"/>
                </a:moveTo>
                <a:lnTo>
                  <a:pt x="2579729" y="7560386"/>
                </a:lnTo>
                <a:lnTo>
                  <a:pt x="2581720" y="7569890"/>
                </a:lnTo>
                <a:close/>
                <a:moveTo>
                  <a:pt x="2573641" y="7554529"/>
                </a:moveTo>
                <a:lnTo>
                  <a:pt x="2576486" y="7559940"/>
                </a:lnTo>
                <a:lnTo>
                  <a:pt x="2574403" y="7559654"/>
                </a:lnTo>
                <a:cubicBezTo>
                  <a:pt x="2573641" y="7558922"/>
                  <a:pt x="2573641" y="7557458"/>
                  <a:pt x="2573641" y="7554529"/>
                </a:cubicBezTo>
                <a:close/>
                <a:moveTo>
                  <a:pt x="2617976" y="7423628"/>
                </a:moveTo>
                <a:lnTo>
                  <a:pt x="2619047" y="7423971"/>
                </a:lnTo>
                <a:cubicBezTo>
                  <a:pt x="2620188" y="7424337"/>
                  <a:pt x="2620758" y="7424520"/>
                  <a:pt x="2619901" y="7424246"/>
                </a:cubicBezTo>
                <a:close/>
                <a:moveTo>
                  <a:pt x="2612197" y="7421775"/>
                </a:moveTo>
                <a:cubicBezTo>
                  <a:pt x="2612197" y="7421775"/>
                  <a:pt x="2613338" y="7422141"/>
                  <a:pt x="2614765" y="7422598"/>
                </a:cubicBezTo>
                <a:lnTo>
                  <a:pt x="2617976" y="7423628"/>
                </a:lnTo>
                <a:close/>
                <a:moveTo>
                  <a:pt x="2599007" y="7391515"/>
                </a:moveTo>
                <a:cubicBezTo>
                  <a:pt x="2618284" y="7397372"/>
                  <a:pt x="2599007" y="7391515"/>
                  <a:pt x="2599007" y="7391515"/>
                </a:cubicBezTo>
                <a:close/>
                <a:moveTo>
                  <a:pt x="3747079" y="7373929"/>
                </a:moveTo>
                <a:lnTo>
                  <a:pt x="3752216" y="7375850"/>
                </a:lnTo>
                <a:cubicBezTo>
                  <a:pt x="3753928" y="7376491"/>
                  <a:pt x="3749932" y="7374997"/>
                  <a:pt x="3747079" y="7373929"/>
                </a:cubicBezTo>
                <a:close/>
                <a:moveTo>
                  <a:pt x="2579729" y="7342708"/>
                </a:moveTo>
                <a:cubicBezTo>
                  <a:pt x="2592919" y="7355398"/>
                  <a:pt x="2599007" y="7372968"/>
                  <a:pt x="2599007" y="7391515"/>
                </a:cubicBezTo>
                <a:cubicBezTo>
                  <a:pt x="2586832" y="7385658"/>
                  <a:pt x="2579729" y="7367111"/>
                  <a:pt x="2579729" y="7342708"/>
                </a:cubicBezTo>
                <a:close/>
                <a:moveTo>
                  <a:pt x="3762465" y="7326991"/>
                </a:moveTo>
                <a:lnTo>
                  <a:pt x="3763536" y="7327334"/>
                </a:lnTo>
                <a:cubicBezTo>
                  <a:pt x="3764677" y="7327700"/>
                  <a:pt x="3765247" y="7327883"/>
                  <a:pt x="3764391" y="7327608"/>
                </a:cubicBezTo>
                <a:close/>
                <a:moveTo>
                  <a:pt x="3756687" y="7325137"/>
                </a:moveTo>
                <a:cubicBezTo>
                  <a:pt x="3756687" y="7325137"/>
                  <a:pt x="3757828" y="7325503"/>
                  <a:pt x="3759255" y="7325961"/>
                </a:cubicBezTo>
                <a:lnTo>
                  <a:pt x="3762465" y="7326991"/>
                </a:lnTo>
                <a:close/>
                <a:moveTo>
                  <a:pt x="3705956" y="7114292"/>
                </a:moveTo>
                <a:cubicBezTo>
                  <a:pt x="3712044" y="7114292"/>
                  <a:pt x="3712044" y="7120149"/>
                  <a:pt x="3712044" y="7132839"/>
                </a:cubicBezTo>
                <a:cubicBezTo>
                  <a:pt x="3699867" y="7132839"/>
                  <a:pt x="3705956" y="7120149"/>
                  <a:pt x="3705956" y="7114292"/>
                </a:cubicBezTo>
                <a:close/>
                <a:moveTo>
                  <a:pt x="3699867" y="7095746"/>
                </a:moveTo>
                <a:cubicBezTo>
                  <a:pt x="3705956" y="7095746"/>
                  <a:pt x="3705956" y="7101603"/>
                  <a:pt x="3705956" y="7114292"/>
                </a:cubicBezTo>
                <a:cubicBezTo>
                  <a:pt x="3693780" y="7114292"/>
                  <a:pt x="3699867" y="7101603"/>
                  <a:pt x="3699867" y="7095746"/>
                </a:cubicBezTo>
                <a:close/>
                <a:moveTo>
                  <a:pt x="2457691" y="7072673"/>
                </a:moveTo>
                <a:cubicBezTo>
                  <a:pt x="2456643" y="7073402"/>
                  <a:pt x="2455693" y="7075125"/>
                  <a:pt x="2454931" y="7078176"/>
                </a:cubicBezTo>
                <a:cubicBezTo>
                  <a:pt x="2454931" y="7084032"/>
                  <a:pt x="2461019" y="7084032"/>
                  <a:pt x="2461019" y="7089889"/>
                </a:cubicBezTo>
                <a:cubicBezTo>
                  <a:pt x="2474716" y="7108191"/>
                  <a:pt x="2467869" y="7078725"/>
                  <a:pt x="2461019" y="7073142"/>
                </a:cubicBezTo>
                <a:cubicBezTo>
                  <a:pt x="2459878" y="7072212"/>
                  <a:pt x="2458737" y="7071945"/>
                  <a:pt x="2457691" y="7072673"/>
                </a:cubicBezTo>
                <a:close/>
                <a:moveTo>
                  <a:pt x="3680590" y="7047915"/>
                </a:moveTo>
                <a:cubicBezTo>
                  <a:pt x="3693780" y="7059629"/>
                  <a:pt x="3693780" y="7071343"/>
                  <a:pt x="3699867" y="7095746"/>
                </a:cubicBezTo>
                <a:cubicBezTo>
                  <a:pt x="3687693" y="7084032"/>
                  <a:pt x="3680590" y="7065485"/>
                  <a:pt x="3680590" y="7047915"/>
                </a:cubicBezTo>
                <a:close/>
                <a:moveTo>
                  <a:pt x="3463336" y="6964014"/>
                </a:moveTo>
                <a:cubicBezTo>
                  <a:pt x="3468472" y="6966896"/>
                  <a:pt x="3478174" y="6988859"/>
                  <a:pt x="3473607" y="6993252"/>
                </a:cubicBezTo>
                <a:cubicBezTo>
                  <a:pt x="3473607" y="6993252"/>
                  <a:pt x="3460419" y="6980562"/>
                  <a:pt x="3460419" y="6968848"/>
                </a:cubicBezTo>
                <a:cubicBezTo>
                  <a:pt x="3460419" y="6964212"/>
                  <a:pt x="3461623" y="6963053"/>
                  <a:pt x="3463336" y="6964014"/>
                </a:cubicBezTo>
                <a:close/>
                <a:moveTo>
                  <a:pt x="3505061" y="6950302"/>
                </a:moveTo>
                <a:cubicBezTo>
                  <a:pt x="3511149" y="6950302"/>
                  <a:pt x="3511149" y="6962992"/>
                  <a:pt x="3511149" y="6968848"/>
                </a:cubicBezTo>
                <a:cubicBezTo>
                  <a:pt x="3505061" y="6968848"/>
                  <a:pt x="3505061" y="6957135"/>
                  <a:pt x="3505061" y="6950302"/>
                </a:cubicBezTo>
                <a:close/>
                <a:moveTo>
                  <a:pt x="3485784" y="6902471"/>
                </a:moveTo>
                <a:cubicBezTo>
                  <a:pt x="3498973" y="6914185"/>
                  <a:pt x="3505061" y="6932732"/>
                  <a:pt x="3505061" y="6950302"/>
                </a:cubicBezTo>
                <a:cubicBezTo>
                  <a:pt x="3492885" y="6938588"/>
                  <a:pt x="3485784" y="6920042"/>
                  <a:pt x="3485784" y="6902471"/>
                </a:cubicBezTo>
                <a:close/>
                <a:moveTo>
                  <a:pt x="2416884" y="6892222"/>
                </a:moveTo>
                <a:cubicBezTo>
                  <a:pt x="2413586" y="6892222"/>
                  <a:pt x="2410287" y="6893686"/>
                  <a:pt x="2410287" y="6896614"/>
                </a:cubicBezTo>
                <a:cubicBezTo>
                  <a:pt x="2410287" y="6896614"/>
                  <a:pt x="2429566" y="6902471"/>
                  <a:pt x="2423478" y="6896614"/>
                </a:cubicBezTo>
                <a:cubicBezTo>
                  <a:pt x="2423478" y="6893686"/>
                  <a:pt x="2420180" y="6892222"/>
                  <a:pt x="2416884" y="6892222"/>
                </a:cubicBezTo>
                <a:close/>
                <a:moveTo>
                  <a:pt x="3417469" y="6862235"/>
                </a:moveTo>
                <a:lnTo>
                  <a:pt x="3422876" y="6866354"/>
                </a:lnTo>
                <a:cubicBezTo>
                  <a:pt x="3422876" y="6866354"/>
                  <a:pt x="3421354" y="6865195"/>
                  <a:pt x="3419451" y="6863746"/>
                </a:cubicBezTo>
                <a:close/>
                <a:moveTo>
                  <a:pt x="3415814" y="6860975"/>
                </a:moveTo>
                <a:lnTo>
                  <a:pt x="3415885" y="6861029"/>
                </a:lnTo>
                <a:lnTo>
                  <a:pt x="3417469" y="6862235"/>
                </a:lnTo>
                <a:close/>
                <a:moveTo>
                  <a:pt x="3412603" y="6858530"/>
                </a:moveTo>
                <a:cubicBezTo>
                  <a:pt x="3411462" y="6857660"/>
                  <a:pt x="3412223" y="6858240"/>
                  <a:pt x="3413745" y="6859399"/>
                </a:cubicBezTo>
                <a:lnTo>
                  <a:pt x="3415814" y="6860975"/>
                </a:lnTo>
                <a:close/>
                <a:moveTo>
                  <a:pt x="3467520" y="6853664"/>
                </a:moveTo>
                <a:cubicBezTo>
                  <a:pt x="3473607" y="6853664"/>
                  <a:pt x="3473607" y="6866354"/>
                  <a:pt x="3473607" y="6872211"/>
                </a:cubicBezTo>
                <a:cubicBezTo>
                  <a:pt x="3467520" y="6872211"/>
                  <a:pt x="3467520" y="6859521"/>
                  <a:pt x="3467520" y="6853664"/>
                </a:cubicBezTo>
                <a:close/>
                <a:moveTo>
                  <a:pt x="3448241" y="6805834"/>
                </a:moveTo>
                <a:cubicBezTo>
                  <a:pt x="3460419" y="6817547"/>
                  <a:pt x="3467520" y="6836094"/>
                  <a:pt x="3467520" y="6853664"/>
                </a:cubicBezTo>
                <a:cubicBezTo>
                  <a:pt x="3454331" y="6841951"/>
                  <a:pt x="3448241" y="6823405"/>
                  <a:pt x="3448241" y="6805834"/>
                </a:cubicBezTo>
                <a:close/>
                <a:moveTo>
                  <a:pt x="1626020" y="6778959"/>
                </a:moveTo>
                <a:cubicBezTo>
                  <a:pt x="1624783" y="6779234"/>
                  <a:pt x="1623959" y="6779966"/>
                  <a:pt x="1623959" y="6781431"/>
                </a:cubicBezTo>
                <a:cubicBezTo>
                  <a:pt x="1623959" y="6787287"/>
                  <a:pt x="1637148" y="6793145"/>
                  <a:pt x="1637148" y="6781431"/>
                </a:cubicBezTo>
                <a:cubicBezTo>
                  <a:pt x="1637148" y="6781431"/>
                  <a:pt x="1629730" y="6778136"/>
                  <a:pt x="1626020" y="6778959"/>
                </a:cubicBezTo>
                <a:close/>
                <a:moveTo>
                  <a:pt x="3436068" y="6775573"/>
                </a:moveTo>
                <a:cubicBezTo>
                  <a:pt x="3442155" y="6781431"/>
                  <a:pt x="3448241" y="6793145"/>
                  <a:pt x="3448241" y="6805834"/>
                </a:cubicBezTo>
                <a:cubicBezTo>
                  <a:pt x="3436068" y="6799977"/>
                  <a:pt x="3436068" y="6793145"/>
                  <a:pt x="3436068" y="6775573"/>
                </a:cubicBezTo>
                <a:close/>
                <a:moveTo>
                  <a:pt x="3537300" y="6704224"/>
                </a:moveTo>
                <a:cubicBezTo>
                  <a:pt x="3536801" y="6704758"/>
                  <a:pt x="3536515" y="6706024"/>
                  <a:pt x="3536515" y="6708220"/>
                </a:cubicBezTo>
                <a:cubicBezTo>
                  <a:pt x="3536515" y="6732624"/>
                  <a:pt x="3554777" y="6745313"/>
                  <a:pt x="3554777" y="6732624"/>
                </a:cubicBezTo>
                <a:cubicBezTo>
                  <a:pt x="3554777" y="6732624"/>
                  <a:pt x="3544505" y="6709013"/>
                  <a:pt x="3539368" y="6704621"/>
                </a:cubicBezTo>
                <a:cubicBezTo>
                  <a:pt x="3538512" y="6703888"/>
                  <a:pt x="3537799" y="6703690"/>
                  <a:pt x="3537300" y="6704224"/>
                </a:cubicBezTo>
                <a:close/>
                <a:moveTo>
                  <a:pt x="1561053" y="6666247"/>
                </a:moveTo>
                <a:cubicBezTo>
                  <a:pt x="1574243" y="6696507"/>
                  <a:pt x="1592506" y="6726767"/>
                  <a:pt x="1611783" y="6751171"/>
                </a:cubicBezTo>
                <a:cubicBezTo>
                  <a:pt x="1611783" y="6757027"/>
                  <a:pt x="1611783" y="6762884"/>
                  <a:pt x="1617871" y="6762884"/>
                </a:cubicBezTo>
                <a:cubicBezTo>
                  <a:pt x="1623959" y="6775573"/>
                  <a:pt x="1623959" y="6762884"/>
                  <a:pt x="1617871" y="6762884"/>
                </a:cubicBezTo>
                <a:cubicBezTo>
                  <a:pt x="1617871" y="6757027"/>
                  <a:pt x="1617871" y="6751171"/>
                  <a:pt x="1611783" y="6751171"/>
                </a:cubicBezTo>
                <a:cubicBezTo>
                  <a:pt x="1598593" y="6720910"/>
                  <a:pt x="1586418" y="6684794"/>
                  <a:pt x="1561053" y="6666247"/>
                </a:cubicBezTo>
                <a:close/>
                <a:moveTo>
                  <a:pt x="2270825" y="6651538"/>
                </a:moveTo>
                <a:cubicBezTo>
                  <a:pt x="2268622" y="6650705"/>
                  <a:pt x="2266973" y="6651483"/>
                  <a:pt x="2266212" y="6654533"/>
                </a:cubicBezTo>
                <a:cubicBezTo>
                  <a:pt x="2266212" y="6660390"/>
                  <a:pt x="2284475" y="6678936"/>
                  <a:pt x="2284475" y="6678936"/>
                </a:cubicBezTo>
                <a:cubicBezTo>
                  <a:pt x="2328865" y="6742141"/>
                  <a:pt x="2286251" y="6657370"/>
                  <a:pt x="2270825" y="6651538"/>
                </a:cubicBezTo>
                <a:close/>
                <a:moveTo>
                  <a:pt x="2297665" y="6635986"/>
                </a:moveTo>
                <a:cubicBezTo>
                  <a:pt x="2284475" y="6654533"/>
                  <a:pt x="2341294" y="6726767"/>
                  <a:pt x="2347381" y="6738481"/>
                </a:cubicBezTo>
                <a:cubicBezTo>
                  <a:pt x="2372746" y="6787287"/>
                  <a:pt x="2372746" y="6817547"/>
                  <a:pt x="2398113" y="6841951"/>
                </a:cubicBezTo>
                <a:cubicBezTo>
                  <a:pt x="2378835" y="6787287"/>
                  <a:pt x="2353469" y="6715053"/>
                  <a:pt x="2315928" y="6654533"/>
                </a:cubicBezTo>
                <a:cubicBezTo>
                  <a:pt x="2315928" y="6654533"/>
                  <a:pt x="2303753" y="6635986"/>
                  <a:pt x="2297665" y="6635986"/>
                </a:cubicBezTo>
                <a:close/>
                <a:moveTo>
                  <a:pt x="1724406" y="6635986"/>
                </a:moveTo>
                <a:cubicBezTo>
                  <a:pt x="1724406" y="6660390"/>
                  <a:pt x="1737596" y="6666247"/>
                  <a:pt x="1749771" y="6678936"/>
                </a:cubicBezTo>
                <a:cubicBezTo>
                  <a:pt x="1749771" y="6696507"/>
                  <a:pt x="1756874" y="6702364"/>
                  <a:pt x="1769049" y="6708220"/>
                </a:cubicBezTo>
                <a:cubicBezTo>
                  <a:pt x="1787312" y="6769717"/>
                  <a:pt x="1818766" y="6817547"/>
                  <a:pt x="1850219" y="6883924"/>
                </a:cubicBezTo>
                <a:cubicBezTo>
                  <a:pt x="1863409" y="6914185"/>
                  <a:pt x="1900950" y="6957135"/>
                  <a:pt x="1875584" y="6902471"/>
                </a:cubicBezTo>
                <a:cubicBezTo>
                  <a:pt x="1850219" y="6847808"/>
                  <a:pt x="1806590" y="6762884"/>
                  <a:pt x="1769049" y="6708220"/>
                </a:cubicBezTo>
                <a:cubicBezTo>
                  <a:pt x="1769049" y="6690650"/>
                  <a:pt x="1762961" y="6684794"/>
                  <a:pt x="1749771" y="6678936"/>
                </a:cubicBezTo>
                <a:cubicBezTo>
                  <a:pt x="1749771" y="6660390"/>
                  <a:pt x="1737596" y="6648676"/>
                  <a:pt x="1724406" y="6635986"/>
                </a:cubicBezTo>
                <a:close/>
                <a:moveTo>
                  <a:pt x="2262106" y="6613978"/>
                </a:moveTo>
                <a:cubicBezTo>
                  <a:pt x="2263104" y="6610546"/>
                  <a:pt x="2259109" y="6624273"/>
                  <a:pt x="2259109" y="6624273"/>
                </a:cubicBezTo>
                <a:cubicBezTo>
                  <a:pt x="2260886" y="6618172"/>
                  <a:pt x="2261773" y="6615121"/>
                  <a:pt x="2262106" y="6613978"/>
                </a:cubicBezTo>
                <a:close/>
                <a:moveTo>
                  <a:pt x="2256937" y="6560748"/>
                </a:moveTo>
                <a:cubicBezTo>
                  <a:pt x="2255146" y="6560534"/>
                  <a:pt x="2253783" y="6561434"/>
                  <a:pt x="2253021" y="6563752"/>
                </a:cubicBezTo>
                <a:cubicBezTo>
                  <a:pt x="2253021" y="6569609"/>
                  <a:pt x="2290563" y="6630130"/>
                  <a:pt x="2297665" y="6624273"/>
                </a:cubicBezTo>
                <a:cubicBezTo>
                  <a:pt x="2302991" y="6618294"/>
                  <a:pt x="2269478" y="6562243"/>
                  <a:pt x="2256937" y="6560748"/>
                </a:cubicBezTo>
                <a:close/>
                <a:moveTo>
                  <a:pt x="2161963" y="6390552"/>
                </a:moveTo>
                <a:cubicBezTo>
                  <a:pt x="2160601" y="6390927"/>
                  <a:pt x="2159487" y="6392013"/>
                  <a:pt x="2158662" y="6393905"/>
                </a:cubicBezTo>
                <a:cubicBezTo>
                  <a:pt x="2158662" y="6406594"/>
                  <a:pt x="2190115" y="6448568"/>
                  <a:pt x="2203306" y="6472972"/>
                </a:cubicBezTo>
                <a:cubicBezTo>
                  <a:pt x="2209393" y="6478829"/>
                  <a:pt x="2246935" y="6551063"/>
                  <a:pt x="2253021" y="6539349"/>
                </a:cubicBezTo>
                <a:cubicBezTo>
                  <a:pt x="2258349" y="6539349"/>
                  <a:pt x="2192208" y="6404826"/>
                  <a:pt x="2166754" y="6391466"/>
                </a:cubicBezTo>
                <a:cubicBezTo>
                  <a:pt x="2164936" y="6390513"/>
                  <a:pt x="2163325" y="6390177"/>
                  <a:pt x="2161963" y="6390552"/>
                </a:cubicBezTo>
                <a:close/>
                <a:moveTo>
                  <a:pt x="2126131" y="6380803"/>
                </a:moveTo>
                <a:cubicBezTo>
                  <a:pt x="2124419" y="6387255"/>
                  <a:pt x="2154097" y="6442712"/>
                  <a:pt x="2158662" y="6460282"/>
                </a:cubicBezTo>
                <a:cubicBezTo>
                  <a:pt x="2177941" y="6490542"/>
                  <a:pt x="2196203" y="6509089"/>
                  <a:pt x="2209393" y="6526660"/>
                </a:cubicBezTo>
                <a:cubicBezTo>
                  <a:pt x="2209393" y="6539349"/>
                  <a:pt x="2215481" y="6539349"/>
                  <a:pt x="2215481" y="6539349"/>
                </a:cubicBezTo>
                <a:cubicBezTo>
                  <a:pt x="2221568" y="6533492"/>
                  <a:pt x="2215481" y="6533492"/>
                  <a:pt x="2209393" y="6526660"/>
                </a:cubicBezTo>
                <a:cubicBezTo>
                  <a:pt x="2196203" y="6484686"/>
                  <a:pt x="2164750" y="6436855"/>
                  <a:pt x="2140399" y="6393905"/>
                </a:cubicBezTo>
                <a:cubicBezTo>
                  <a:pt x="2130761" y="6381947"/>
                  <a:pt x="2126701" y="6378653"/>
                  <a:pt x="2126131" y="6380803"/>
                </a:cubicBezTo>
                <a:close/>
                <a:moveTo>
                  <a:pt x="1806590" y="6200630"/>
                </a:moveTo>
                <a:lnTo>
                  <a:pt x="1806590" y="6206487"/>
                </a:lnTo>
                <a:cubicBezTo>
                  <a:pt x="1806590" y="6212344"/>
                  <a:pt x="1844131" y="6272864"/>
                  <a:pt x="1857321" y="6297268"/>
                </a:cubicBezTo>
                <a:cubicBezTo>
                  <a:pt x="1969944" y="6496399"/>
                  <a:pt x="2089668" y="6678936"/>
                  <a:pt x="2184028" y="6890758"/>
                </a:cubicBezTo>
                <a:cubicBezTo>
                  <a:pt x="2196203" y="6908328"/>
                  <a:pt x="2227656" y="6962992"/>
                  <a:pt x="2203306" y="6914185"/>
                </a:cubicBezTo>
                <a:cubicBezTo>
                  <a:pt x="2121121" y="6715053"/>
                  <a:pt x="2014587" y="6539349"/>
                  <a:pt x="1920227" y="6375358"/>
                </a:cubicBezTo>
                <a:cubicBezTo>
                  <a:pt x="1882687" y="6315814"/>
                  <a:pt x="1850219" y="6236747"/>
                  <a:pt x="1806590" y="6200630"/>
                </a:cubicBezTo>
                <a:close/>
                <a:moveTo>
                  <a:pt x="3561881" y="5703778"/>
                </a:moveTo>
                <a:cubicBezTo>
                  <a:pt x="3567967" y="5703778"/>
                  <a:pt x="3580143" y="5703778"/>
                  <a:pt x="3586231" y="5703778"/>
                </a:cubicBezTo>
                <a:cubicBezTo>
                  <a:pt x="3567967" y="5710611"/>
                  <a:pt x="3561881" y="5710611"/>
                  <a:pt x="3561881" y="5703778"/>
                </a:cubicBezTo>
                <a:close/>
                <a:moveTo>
                  <a:pt x="4102671" y="5589570"/>
                </a:moveTo>
                <a:cubicBezTo>
                  <a:pt x="4102671" y="5589570"/>
                  <a:pt x="4096584" y="5607141"/>
                  <a:pt x="4102671" y="5589570"/>
                </a:cubicBezTo>
                <a:close/>
                <a:moveTo>
                  <a:pt x="4105239" y="5581746"/>
                </a:moveTo>
                <a:cubicBezTo>
                  <a:pt x="4104954" y="5582615"/>
                  <a:pt x="4104193" y="5584934"/>
                  <a:pt x="4102671" y="5589570"/>
                </a:cubicBezTo>
                <a:cubicBezTo>
                  <a:pt x="4102671" y="5589570"/>
                  <a:pt x="4106095" y="5579138"/>
                  <a:pt x="4105239" y="5581746"/>
                </a:cubicBezTo>
                <a:close/>
                <a:moveTo>
                  <a:pt x="1129428" y="5550113"/>
                </a:moveTo>
                <a:cubicBezTo>
                  <a:pt x="1127430" y="5549945"/>
                  <a:pt x="1125401" y="5550342"/>
                  <a:pt x="1123752" y="5551134"/>
                </a:cubicBezTo>
                <a:cubicBezTo>
                  <a:pt x="1120454" y="5552721"/>
                  <a:pt x="1118679" y="5555893"/>
                  <a:pt x="1121723" y="5559309"/>
                </a:cubicBezTo>
                <a:lnTo>
                  <a:pt x="1134913" y="5552477"/>
                </a:lnTo>
                <a:cubicBezTo>
                  <a:pt x="1133391" y="5551013"/>
                  <a:pt x="1131425" y="5550281"/>
                  <a:pt x="1129428" y="5550113"/>
                </a:cubicBezTo>
                <a:close/>
                <a:moveTo>
                  <a:pt x="4207303" y="5532527"/>
                </a:moveTo>
                <a:cubicBezTo>
                  <a:pt x="4208445" y="5532710"/>
                  <a:pt x="4209206" y="5533442"/>
                  <a:pt x="4209206" y="5534906"/>
                </a:cubicBezTo>
                <a:cubicBezTo>
                  <a:pt x="4215295" y="5534906"/>
                  <a:pt x="4197031" y="5540763"/>
                  <a:pt x="4197031" y="5540763"/>
                </a:cubicBezTo>
                <a:cubicBezTo>
                  <a:pt x="4197031" y="5536371"/>
                  <a:pt x="4203879" y="5531978"/>
                  <a:pt x="4207303" y="5532527"/>
                </a:cubicBezTo>
                <a:close/>
                <a:moveTo>
                  <a:pt x="4297477" y="5275743"/>
                </a:moveTo>
                <a:cubicBezTo>
                  <a:pt x="4294435" y="5275743"/>
                  <a:pt x="4291391" y="5277207"/>
                  <a:pt x="4291391" y="5280135"/>
                </a:cubicBezTo>
                <a:cubicBezTo>
                  <a:pt x="4291391" y="5286968"/>
                  <a:pt x="4303565" y="5286968"/>
                  <a:pt x="4303565" y="5280135"/>
                </a:cubicBezTo>
                <a:cubicBezTo>
                  <a:pt x="4303565" y="5277207"/>
                  <a:pt x="4300521" y="5275743"/>
                  <a:pt x="4297477" y="5275743"/>
                </a:cubicBezTo>
                <a:close/>
                <a:moveTo>
                  <a:pt x="487427" y="4955525"/>
                </a:moveTo>
                <a:cubicBezTo>
                  <a:pt x="485430" y="4952093"/>
                  <a:pt x="477440" y="4965820"/>
                  <a:pt x="486572" y="4965820"/>
                </a:cubicBezTo>
                <a:cubicBezTo>
                  <a:pt x="486572" y="4978510"/>
                  <a:pt x="492660" y="4984366"/>
                  <a:pt x="499762" y="4984366"/>
                </a:cubicBezTo>
                <a:cubicBezTo>
                  <a:pt x="505850" y="4978510"/>
                  <a:pt x="499762" y="4971677"/>
                  <a:pt x="486572" y="4965820"/>
                </a:cubicBezTo>
                <a:cubicBezTo>
                  <a:pt x="488094" y="4959719"/>
                  <a:pt x="488094" y="4956668"/>
                  <a:pt x="487427" y="4955525"/>
                </a:cubicBezTo>
                <a:close/>
                <a:moveTo>
                  <a:pt x="389644" y="4809578"/>
                </a:moveTo>
                <a:cubicBezTo>
                  <a:pt x="388788" y="4807930"/>
                  <a:pt x="392212" y="4814519"/>
                  <a:pt x="392212" y="4814519"/>
                </a:cubicBezTo>
                <a:cubicBezTo>
                  <a:pt x="390690" y="4811591"/>
                  <a:pt x="389930" y="4810127"/>
                  <a:pt x="389644" y="4809578"/>
                </a:cubicBezTo>
                <a:close/>
                <a:moveTo>
                  <a:pt x="4247857" y="4447477"/>
                </a:moveTo>
                <a:cubicBezTo>
                  <a:pt x="4249854" y="4447797"/>
                  <a:pt x="4253849" y="4458962"/>
                  <a:pt x="4253849" y="4464087"/>
                </a:cubicBezTo>
                <a:cubicBezTo>
                  <a:pt x="4253849" y="4475801"/>
                  <a:pt x="4246747" y="4457254"/>
                  <a:pt x="4246747" y="4451397"/>
                </a:cubicBezTo>
                <a:cubicBezTo>
                  <a:pt x="4246747" y="4448469"/>
                  <a:pt x="4247191" y="4447371"/>
                  <a:pt x="4247857" y="4447477"/>
                </a:cubicBezTo>
                <a:close/>
                <a:moveTo>
                  <a:pt x="4114228" y="4074060"/>
                </a:moveTo>
                <a:cubicBezTo>
                  <a:pt x="4112246" y="4073999"/>
                  <a:pt x="4110281" y="4076318"/>
                  <a:pt x="4108759" y="4082418"/>
                </a:cubicBezTo>
                <a:cubicBezTo>
                  <a:pt x="4108759" y="4094132"/>
                  <a:pt x="4114847" y="4106822"/>
                  <a:pt x="4120934" y="4100965"/>
                </a:cubicBezTo>
                <a:cubicBezTo>
                  <a:pt x="4126261" y="4095841"/>
                  <a:pt x="4120173" y="4074243"/>
                  <a:pt x="4114228" y="4074060"/>
                </a:cubicBezTo>
                <a:close/>
                <a:moveTo>
                  <a:pt x="4079868" y="3799031"/>
                </a:moveTo>
                <a:cubicBezTo>
                  <a:pt x="4078938" y="3799538"/>
                  <a:pt x="4078066" y="3801170"/>
                  <a:pt x="4077305" y="3804220"/>
                </a:cubicBezTo>
                <a:cubicBezTo>
                  <a:pt x="4071219" y="3834479"/>
                  <a:pt x="4096584" y="3846193"/>
                  <a:pt x="4089482" y="3853026"/>
                </a:cubicBezTo>
                <a:cubicBezTo>
                  <a:pt x="4095696" y="3847048"/>
                  <a:pt x="4086373" y="3795481"/>
                  <a:pt x="4079868" y="3799031"/>
                </a:cubicBezTo>
                <a:close/>
                <a:moveTo>
                  <a:pt x="3998239" y="3766820"/>
                </a:moveTo>
                <a:cubicBezTo>
                  <a:pt x="3997072" y="3766182"/>
                  <a:pt x="3996010" y="3766517"/>
                  <a:pt x="3995121" y="3768103"/>
                </a:cubicBezTo>
                <a:cubicBezTo>
                  <a:pt x="3989035" y="3785673"/>
                  <a:pt x="4014400" y="3828624"/>
                  <a:pt x="4014400" y="3828624"/>
                </a:cubicBezTo>
                <a:cubicBezTo>
                  <a:pt x="4019727" y="3823499"/>
                  <a:pt x="4006409" y="3771291"/>
                  <a:pt x="3998239" y="3766820"/>
                </a:cubicBezTo>
                <a:close/>
                <a:moveTo>
                  <a:pt x="3898486" y="3328541"/>
                </a:moveTo>
                <a:cubicBezTo>
                  <a:pt x="3897155" y="3328484"/>
                  <a:pt x="3895879" y="3329514"/>
                  <a:pt x="3894674" y="3331772"/>
                </a:cubicBezTo>
                <a:cubicBezTo>
                  <a:pt x="3888587" y="3362031"/>
                  <a:pt x="3907865" y="3416695"/>
                  <a:pt x="3913953" y="3459645"/>
                </a:cubicBezTo>
                <a:cubicBezTo>
                  <a:pt x="3920039" y="3477215"/>
                  <a:pt x="3939318" y="3586542"/>
                  <a:pt x="3939318" y="3586542"/>
                </a:cubicBezTo>
                <a:cubicBezTo>
                  <a:pt x="3950732" y="3574645"/>
                  <a:pt x="3918450" y="3329391"/>
                  <a:pt x="3898486" y="3328541"/>
                </a:cubicBezTo>
                <a:close/>
                <a:moveTo>
                  <a:pt x="3373161" y="3320057"/>
                </a:moveTo>
                <a:cubicBezTo>
                  <a:pt x="3359971" y="3331772"/>
                  <a:pt x="3398526" y="3465502"/>
                  <a:pt x="3398526" y="3477215"/>
                </a:cubicBezTo>
                <a:cubicBezTo>
                  <a:pt x="3398526" y="3489905"/>
                  <a:pt x="3416789" y="3567995"/>
                  <a:pt x="3410703" y="3507475"/>
                </a:cubicBezTo>
                <a:cubicBezTo>
                  <a:pt x="3404614" y="3465502"/>
                  <a:pt x="3385336" y="3308343"/>
                  <a:pt x="3373161" y="3320057"/>
                </a:cubicBezTo>
                <a:close/>
                <a:moveTo>
                  <a:pt x="1170773" y="3287327"/>
                </a:moveTo>
                <a:lnTo>
                  <a:pt x="1172822" y="3287420"/>
                </a:lnTo>
                <a:lnTo>
                  <a:pt x="1165351" y="3289797"/>
                </a:lnTo>
                <a:cubicBezTo>
                  <a:pt x="1166873" y="3288333"/>
                  <a:pt x="1168776" y="3287601"/>
                  <a:pt x="1170773" y="3287327"/>
                </a:cubicBezTo>
                <a:close/>
                <a:moveTo>
                  <a:pt x="2073772" y="3152341"/>
                </a:moveTo>
                <a:lnTo>
                  <a:pt x="2070311" y="3153093"/>
                </a:lnTo>
                <a:cubicBezTo>
                  <a:pt x="2068837" y="3153412"/>
                  <a:pt x="2069820" y="3153200"/>
                  <a:pt x="2071786" y="3152772"/>
                </a:cubicBezTo>
                <a:close/>
                <a:moveTo>
                  <a:pt x="2075468" y="3151972"/>
                </a:moveTo>
                <a:lnTo>
                  <a:pt x="2073772" y="3152341"/>
                </a:lnTo>
                <a:lnTo>
                  <a:pt x="2074550" y="3152172"/>
                </a:lnTo>
                <a:close/>
                <a:moveTo>
                  <a:pt x="2083581" y="3150211"/>
                </a:moveTo>
                <a:lnTo>
                  <a:pt x="2075468" y="3151972"/>
                </a:lnTo>
                <a:lnTo>
                  <a:pt x="2079158" y="3151170"/>
                </a:lnTo>
                <a:cubicBezTo>
                  <a:pt x="2081615" y="3150637"/>
                  <a:pt x="2083581" y="3150211"/>
                  <a:pt x="2083581" y="3150211"/>
                </a:cubicBezTo>
                <a:close/>
                <a:moveTo>
                  <a:pt x="2083581" y="3150211"/>
                </a:moveTo>
                <a:cubicBezTo>
                  <a:pt x="2089668" y="3150211"/>
                  <a:pt x="2095756" y="3150211"/>
                  <a:pt x="2101843" y="3162900"/>
                </a:cubicBezTo>
                <a:cubicBezTo>
                  <a:pt x="2089668" y="3162900"/>
                  <a:pt x="2083581" y="3157043"/>
                  <a:pt x="2083581" y="3150211"/>
                </a:cubicBezTo>
                <a:close/>
                <a:moveTo>
                  <a:pt x="1913125" y="3083833"/>
                </a:moveTo>
                <a:cubicBezTo>
                  <a:pt x="1920227" y="3083833"/>
                  <a:pt x="1926315" y="3083833"/>
                  <a:pt x="1926315" y="3090666"/>
                </a:cubicBezTo>
                <a:cubicBezTo>
                  <a:pt x="1920227" y="3090666"/>
                  <a:pt x="1913125" y="3090666"/>
                  <a:pt x="1913125" y="3083833"/>
                </a:cubicBezTo>
                <a:close/>
                <a:moveTo>
                  <a:pt x="1900950" y="3077976"/>
                </a:moveTo>
                <a:cubicBezTo>
                  <a:pt x="1907037" y="3077976"/>
                  <a:pt x="1913125" y="3077976"/>
                  <a:pt x="1913125" y="3083833"/>
                </a:cubicBezTo>
                <a:cubicBezTo>
                  <a:pt x="1907037" y="3083833"/>
                  <a:pt x="1900950" y="3083833"/>
                  <a:pt x="1900950" y="3077976"/>
                </a:cubicBezTo>
                <a:close/>
                <a:moveTo>
                  <a:pt x="1888774" y="3072119"/>
                </a:moveTo>
                <a:cubicBezTo>
                  <a:pt x="1894862" y="3072119"/>
                  <a:pt x="1900950" y="3072119"/>
                  <a:pt x="1900950" y="3077976"/>
                </a:cubicBezTo>
                <a:cubicBezTo>
                  <a:pt x="1894862" y="3077976"/>
                  <a:pt x="1888774" y="3077976"/>
                  <a:pt x="1888774" y="3072119"/>
                </a:cubicBezTo>
                <a:close/>
                <a:moveTo>
                  <a:pt x="1875584" y="3066263"/>
                </a:moveTo>
                <a:cubicBezTo>
                  <a:pt x="1882687" y="3066263"/>
                  <a:pt x="1888774" y="3066263"/>
                  <a:pt x="1888774" y="3072119"/>
                </a:cubicBezTo>
                <a:cubicBezTo>
                  <a:pt x="1882687" y="3072119"/>
                  <a:pt x="1875584" y="3072119"/>
                  <a:pt x="1875584" y="3066263"/>
                </a:cubicBezTo>
                <a:close/>
                <a:moveTo>
                  <a:pt x="1850219" y="3053573"/>
                </a:moveTo>
                <a:cubicBezTo>
                  <a:pt x="1863409" y="3053573"/>
                  <a:pt x="1875584" y="3053573"/>
                  <a:pt x="1875584" y="3066263"/>
                </a:cubicBezTo>
                <a:cubicBezTo>
                  <a:pt x="1863409" y="3066263"/>
                  <a:pt x="1857321" y="3059429"/>
                  <a:pt x="1850219" y="3053573"/>
                </a:cubicBezTo>
                <a:close/>
                <a:moveTo>
                  <a:pt x="1838043" y="3047715"/>
                </a:moveTo>
                <a:cubicBezTo>
                  <a:pt x="1844131" y="3047715"/>
                  <a:pt x="1850219" y="3047715"/>
                  <a:pt x="1850219" y="3053573"/>
                </a:cubicBezTo>
                <a:cubicBezTo>
                  <a:pt x="1844131" y="3053573"/>
                  <a:pt x="1838043" y="3053573"/>
                  <a:pt x="1838043" y="3047715"/>
                </a:cubicBezTo>
                <a:close/>
                <a:moveTo>
                  <a:pt x="1825868" y="3041858"/>
                </a:moveTo>
                <a:cubicBezTo>
                  <a:pt x="1831956" y="3041858"/>
                  <a:pt x="1838043" y="3041858"/>
                  <a:pt x="1838043" y="3047715"/>
                </a:cubicBezTo>
                <a:cubicBezTo>
                  <a:pt x="1831956" y="3047715"/>
                  <a:pt x="1825868" y="3047715"/>
                  <a:pt x="1825868" y="3041858"/>
                </a:cubicBezTo>
                <a:close/>
                <a:moveTo>
                  <a:pt x="1807005" y="3037312"/>
                </a:moveTo>
                <a:lnTo>
                  <a:pt x="1805395" y="3037684"/>
                </a:lnTo>
                <a:cubicBezTo>
                  <a:pt x="1800194" y="3038885"/>
                  <a:pt x="1800787" y="3038747"/>
                  <a:pt x="1803166" y="3038198"/>
                </a:cubicBezTo>
                <a:close/>
                <a:moveTo>
                  <a:pt x="1812678" y="3036002"/>
                </a:moveTo>
                <a:lnTo>
                  <a:pt x="1807005" y="3037312"/>
                </a:lnTo>
                <a:lnTo>
                  <a:pt x="1809111" y="3036826"/>
                </a:lnTo>
                <a:cubicBezTo>
                  <a:pt x="1811092" y="3036368"/>
                  <a:pt x="1812678" y="3036002"/>
                  <a:pt x="1812678" y="3036002"/>
                </a:cubicBezTo>
                <a:close/>
                <a:moveTo>
                  <a:pt x="1812678" y="3036002"/>
                </a:moveTo>
                <a:cubicBezTo>
                  <a:pt x="1818766" y="3036002"/>
                  <a:pt x="1825868" y="3036002"/>
                  <a:pt x="1825868" y="3041858"/>
                </a:cubicBezTo>
                <a:cubicBezTo>
                  <a:pt x="1818766" y="3041858"/>
                  <a:pt x="1812678" y="3041858"/>
                  <a:pt x="1812678" y="3036002"/>
                </a:cubicBezTo>
                <a:close/>
                <a:moveTo>
                  <a:pt x="1781224" y="3017456"/>
                </a:moveTo>
                <a:lnTo>
                  <a:pt x="1769049" y="3023313"/>
                </a:lnTo>
                <a:cubicBezTo>
                  <a:pt x="1762961" y="3017456"/>
                  <a:pt x="1781224" y="3017456"/>
                  <a:pt x="1781224" y="3017456"/>
                </a:cubicBezTo>
                <a:close/>
                <a:moveTo>
                  <a:pt x="1762961" y="3011599"/>
                </a:moveTo>
                <a:lnTo>
                  <a:pt x="1749771" y="3017456"/>
                </a:lnTo>
                <a:cubicBezTo>
                  <a:pt x="1749771" y="3011599"/>
                  <a:pt x="1762961" y="3011599"/>
                  <a:pt x="1762961" y="3011599"/>
                </a:cubicBezTo>
                <a:close/>
                <a:moveTo>
                  <a:pt x="3906676" y="2585592"/>
                </a:moveTo>
                <a:cubicBezTo>
                  <a:pt x="3912811" y="2589298"/>
                  <a:pt x="3918519" y="2607967"/>
                  <a:pt x="3913953" y="2612359"/>
                </a:cubicBezTo>
                <a:cubicBezTo>
                  <a:pt x="3913953" y="2629930"/>
                  <a:pt x="3900763" y="2624073"/>
                  <a:pt x="3900763" y="2587957"/>
                </a:cubicBezTo>
                <a:cubicBezTo>
                  <a:pt x="3902538" y="2584784"/>
                  <a:pt x="3904631" y="2584356"/>
                  <a:pt x="3906676" y="2585592"/>
                </a:cubicBezTo>
                <a:close/>
                <a:moveTo>
                  <a:pt x="3899193" y="2556231"/>
                </a:moveTo>
                <a:cubicBezTo>
                  <a:pt x="3903426" y="2557330"/>
                  <a:pt x="3906089" y="2565017"/>
                  <a:pt x="3900763" y="2569410"/>
                </a:cubicBezTo>
                <a:cubicBezTo>
                  <a:pt x="3900763" y="2582099"/>
                  <a:pt x="3894674" y="2569410"/>
                  <a:pt x="3894674" y="2557696"/>
                </a:cubicBezTo>
                <a:cubicBezTo>
                  <a:pt x="3896196" y="2556232"/>
                  <a:pt x="3897782" y="2555866"/>
                  <a:pt x="3899193" y="2556231"/>
                </a:cubicBezTo>
                <a:close/>
                <a:moveTo>
                  <a:pt x="3749193" y="2479753"/>
                </a:moveTo>
                <a:lnTo>
                  <a:pt x="3748315" y="2484120"/>
                </a:lnTo>
                <a:cubicBezTo>
                  <a:pt x="3747935" y="2486011"/>
                  <a:pt x="3747745" y="2486957"/>
                  <a:pt x="3748029" y="2485538"/>
                </a:cubicBezTo>
                <a:close/>
                <a:moveTo>
                  <a:pt x="3750599" y="2472772"/>
                </a:moveTo>
                <a:cubicBezTo>
                  <a:pt x="3750599" y="2472772"/>
                  <a:pt x="3750218" y="2474663"/>
                  <a:pt x="3749742" y="2477028"/>
                </a:cubicBezTo>
                <a:lnTo>
                  <a:pt x="3749193" y="2479753"/>
                </a:lnTo>
                <a:close/>
                <a:moveTo>
                  <a:pt x="3744511" y="2430799"/>
                </a:moveTo>
                <a:cubicBezTo>
                  <a:pt x="3744511" y="2430799"/>
                  <a:pt x="3744511" y="2430799"/>
                  <a:pt x="3744511" y="2436655"/>
                </a:cubicBezTo>
                <a:cubicBezTo>
                  <a:pt x="3737409" y="2461058"/>
                  <a:pt x="3744511" y="2436655"/>
                  <a:pt x="3744511" y="2430799"/>
                </a:cubicBezTo>
                <a:close/>
                <a:moveTo>
                  <a:pt x="3742191" y="2399039"/>
                </a:moveTo>
                <a:lnTo>
                  <a:pt x="3744639" y="2401270"/>
                </a:lnTo>
                <a:cubicBezTo>
                  <a:pt x="3745843" y="2402368"/>
                  <a:pt x="3746446" y="2402918"/>
                  <a:pt x="3745542" y="2402094"/>
                </a:cubicBezTo>
                <a:close/>
                <a:moveTo>
                  <a:pt x="3737409" y="2394681"/>
                </a:moveTo>
                <a:cubicBezTo>
                  <a:pt x="3737409" y="2394681"/>
                  <a:pt x="3738614" y="2395779"/>
                  <a:pt x="3740120" y="2397152"/>
                </a:cubicBezTo>
                <a:lnTo>
                  <a:pt x="3742191" y="2399039"/>
                </a:lnTo>
                <a:close/>
                <a:moveTo>
                  <a:pt x="3828034" y="2367794"/>
                </a:moveTo>
                <a:cubicBezTo>
                  <a:pt x="3828837" y="2367628"/>
                  <a:pt x="3829656" y="2368090"/>
                  <a:pt x="3830477" y="2369075"/>
                </a:cubicBezTo>
                <a:cubicBezTo>
                  <a:pt x="3841978" y="2382861"/>
                  <a:pt x="3853963" y="2499128"/>
                  <a:pt x="3831769" y="2430799"/>
                </a:cubicBezTo>
                <a:cubicBezTo>
                  <a:pt x="3831769" y="2406395"/>
                  <a:pt x="3819593" y="2394681"/>
                  <a:pt x="3825680" y="2370277"/>
                </a:cubicBezTo>
                <a:cubicBezTo>
                  <a:pt x="3826440" y="2368753"/>
                  <a:pt x="3827230" y="2367960"/>
                  <a:pt x="3828034" y="2367794"/>
                </a:cubicBezTo>
                <a:close/>
                <a:moveTo>
                  <a:pt x="3731321" y="2357588"/>
                </a:moveTo>
                <a:cubicBezTo>
                  <a:pt x="3744511" y="2357588"/>
                  <a:pt x="3731321" y="2381992"/>
                  <a:pt x="3737409" y="2394681"/>
                </a:cubicBezTo>
                <a:cubicBezTo>
                  <a:pt x="3719145" y="2387848"/>
                  <a:pt x="3731321" y="2364421"/>
                  <a:pt x="3731321" y="2357588"/>
                </a:cubicBezTo>
                <a:close/>
                <a:moveTo>
                  <a:pt x="3719145" y="2285354"/>
                </a:moveTo>
                <a:cubicBezTo>
                  <a:pt x="3725232" y="2303900"/>
                  <a:pt x="3731321" y="2327328"/>
                  <a:pt x="3731321" y="2357588"/>
                </a:cubicBezTo>
                <a:cubicBezTo>
                  <a:pt x="3719145" y="2340018"/>
                  <a:pt x="3719145" y="2309758"/>
                  <a:pt x="3719145" y="2285354"/>
                </a:cubicBezTo>
                <a:close/>
                <a:moveTo>
                  <a:pt x="3712183" y="2276540"/>
                </a:moveTo>
                <a:lnTo>
                  <a:pt x="3714063" y="2278920"/>
                </a:lnTo>
                <a:cubicBezTo>
                  <a:pt x="3716435" y="2281922"/>
                  <a:pt x="3719145" y="2285354"/>
                  <a:pt x="3719145" y="2285354"/>
                </a:cubicBezTo>
                <a:cubicBezTo>
                  <a:pt x="3716735" y="2282304"/>
                  <a:pt x="3714928" y="2280016"/>
                  <a:pt x="3713610" y="2278348"/>
                </a:cubicBezTo>
                <a:close/>
                <a:moveTo>
                  <a:pt x="3711013" y="2275059"/>
                </a:moveTo>
                <a:cubicBezTo>
                  <a:pt x="3710335" y="2274201"/>
                  <a:pt x="3710505" y="2274416"/>
                  <a:pt x="3711140" y="2275220"/>
                </a:cubicBezTo>
                <a:lnTo>
                  <a:pt x="3712183" y="2276540"/>
                </a:lnTo>
                <a:close/>
                <a:moveTo>
                  <a:pt x="3561881" y="2260951"/>
                </a:moveTo>
                <a:cubicBezTo>
                  <a:pt x="3554777" y="2273641"/>
                  <a:pt x="3567967" y="2327328"/>
                  <a:pt x="3574054" y="2364421"/>
                </a:cubicBezTo>
                <a:cubicBezTo>
                  <a:pt x="3580143" y="2400538"/>
                  <a:pt x="3586231" y="2430799"/>
                  <a:pt x="3593333" y="2461058"/>
                </a:cubicBezTo>
                <a:cubicBezTo>
                  <a:pt x="3668415" y="2896415"/>
                  <a:pt x="3731321" y="3320057"/>
                  <a:pt x="3800315" y="3768103"/>
                </a:cubicBezTo>
                <a:cubicBezTo>
                  <a:pt x="3800315" y="3792506"/>
                  <a:pt x="3813505" y="3870597"/>
                  <a:pt x="3813505" y="3870597"/>
                </a:cubicBezTo>
                <a:cubicBezTo>
                  <a:pt x="3831769" y="3853026"/>
                  <a:pt x="3794227" y="3701726"/>
                  <a:pt x="3794227" y="3658776"/>
                </a:cubicBezTo>
                <a:cubicBezTo>
                  <a:pt x="3731321" y="3217564"/>
                  <a:pt x="3680590" y="2848584"/>
                  <a:pt x="3605509" y="2448369"/>
                </a:cubicBezTo>
                <a:cubicBezTo>
                  <a:pt x="3599419" y="2418109"/>
                  <a:pt x="3561881" y="2249237"/>
                  <a:pt x="3561881" y="2260951"/>
                </a:cubicBezTo>
                <a:close/>
                <a:moveTo>
                  <a:pt x="3553920" y="2241764"/>
                </a:moveTo>
                <a:lnTo>
                  <a:pt x="3552281" y="2251761"/>
                </a:lnTo>
                <a:lnTo>
                  <a:pt x="3552209" y="2252196"/>
                </a:lnTo>
                <a:cubicBezTo>
                  <a:pt x="3552066" y="2253066"/>
                  <a:pt x="3552043" y="2253210"/>
                  <a:pt x="3552102" y="2252848"/>
                </a:cubicBezTo>
                <a:lnTo>
                  <a:pt x="3552281" y="2251761"/>
                </a:lnTo>
                <a:lnTo>
                  <a:pt x="3552495" y="2250458"/>
                </a:lnTo>
                <a:cubicBezTo>
                  <a:pt x="3552875" y="2248140"/>
                  <a:pt x="3553445" y="2244662"/>
                  <a:pt x="3553920" y="2241764"/>
                </a:cubicBezTo>
                <a:close/>
                <a:moveTo>
                  <a:pt x="3706906" y="2213075"/>
                </a:moveTo>
                <a:cubicBezTo>
                  <a:pt x="3708619" y="2214036"/>
                  <a:pt x="3712044" y="2232155"/>
                  <a:pt x="3712044" y="2236547"/>
                </a:cubicBezTo>
                <a:cubicBezTo>
                  <a:pt x="3705956" y="2249237"/>
                  <a:pt x="3699867" y="2243381"/>
                  <a:pt x="3705956" y="2218978"/>
                </a:cubicBezTo>
                <a:cubicBezTo>
                  <a:pt x="3705956" y="2214340"/>
                  <a:pt x="3706336" y="2212754"/>
                  <a:pt x="3706906" y="2213075"/>
                </a:cubicBezTo>
                <a:close/>
                <a:moveTo>
                  <a:pt x="3539315" y="2124187"/>
                </a:moveTo>
                <a:cubicBezTo>
                  <a:pt x="3538243" y="2123987"/>
                  <a:pt x="3537276" y="2125146"/>
                  <a:pt x="3536515" y="2128197"/>
                </a:cubicBezTo>
                <a:cubicBezTo>
                  <a:pt x="3530427" y="2139911"/>
                  <a:pt x="3542602" y="2139911"/>
                  <a:pt x="3542602" y="2145767"/>
                </a:cubicBezTo>
                <a:cubicBezTo>
                  <a:pt x="3559471" y="2193598"/>
                  <a:pt x="3546819" y="2125588"/>
                  <a:pt x="3539315" y="2124187"/>
                </a:cubicBezTo>
                <a:close/>
                <a:moveTo>
                  <a:pt x="3507819" y="1933961"/>
                </a:moveTo>
                <a:cubicBezTo>
                  <a:pt x="3506202" y="1934190"/>
                  <a:pt x="3505061" y="1936142"/>
                  <a:pt x="3505061" y="1940779"/>
                </a:cubicBezTo>
                <a:cubicBezTo>
                  <a:pt x="3505061" y="1946636"/>
                  <a:pt x="3517237" y="1952492"/>
                  <a:pt x="3517237" y="1952492"/>
                </a:cubicBezTo>
                <a:cubicBezTo>
                  <a:pt x="3521803" y="1948100"/>
                  <a:pt x="3512671" y="1933275"/>
                  <a:pt x="3507819" y="1933961"/>
                </a:cubicBezTo>
                <a:close/>
                <a:moveTo>
                  <a:pt x="3370593" y="1383924"/>
                </a:moveTo>
                <a:cubicBezTo>
                  <a:pt x="3373161" y="1385297"/>
                  <a:pt x="3373161" y="1403417"/>
                  <a:pt x="3373161" y="1407809"/>
                </a:cubicBezTo>
                <a:cubicBezTo>
                  <a:pt x="3373161" y="1420499"/>
                  <a:pt x="3359971" y="1413666"/>
                  <a:pt x="3367073" y="1389262"/>
                </a:cubicBezTo>
                <a:cubicBezTo>
                  <a:pt x="3368595" y="1384870"/>
                  <a:pt x="3369737" y="1383467"/>
                  <a:pt x="3370593" y="1383924"/>
                </a:cubicBezTo>
                <a:close/>
                <a:moveTo>
                  <a:pt x="3365275" y="1348147"/>
                </a:moveTo>
                <a:lnTo>
                  <a:pt x="3368105" y="1351727"/>
                </a:lnTo>
                <a:cubicBezTo>
                  <a:pt x="3369007" y="1352871"/>
                  <a:pt x="3368405" y="1352109"/>
                  <a:pt x="3367200" y="1350583"/>
                </a:cubicBezTo>
                <a:close/>
                <a:moveTo>
                  <a:pt x="3359971" y="1341432"/>
                </a:moveTo>
                <a:cubicBezTo>
                  <a:pt x="3359971" y="1341432"/>
                  <a:pt x="3361175" y="1342957"/>
                  <a:pt x="3362683" y="1344863"/>
                </a:cubicBezTo>
                <a:lnTo>
                  <a:pt x="3365275" y="1348147"/>
                </a:lnTo>
                <a:close/>
                <a:moveTo>
                  <a:pt x="3347794" y="1262365"/>
                </a:moveTo>
                <a:cubicBezTo>
                  <a:pt x="3359971" y="1280911"/>
                  <a:pt x="3359971" y="1311172"/>
                  <a:pt x="3359971" y="1341432"/>
                </a:cubicBezTo>
                <a:cubicBezTo>
                  <a:pt x="3347794" y="1322885"/>
                  <a:pt x="3347794" y="1292625"/>
                  <a:pt x="3347794" y="1262365"/>
                </a:cubicBezTo>
                <a:close/>
                <a:moveTo>
                  <a:pt x="3341707" y="1226248"/>
                </a:moveTo>
                <a:cubicBezTo>
                  <a:pt x="3353883" y="1226248"/>
                  <a:pt x="3341707" y="1250651"/>
                  <a:pt x="3347794" y="1262365"/>
                </a:cubicBezTo>
                <a:cubicBezTo>
                  <a:pt x="3334606" y="1262365"/>
                  <a:pt x="3347794" y="1237962"/>
                  <a:pt x="3341707" y="1226248"/>
                </a:cubicBezTo>
                <a:close/>
                <a:moveTo>
                  <a:pt x="3334606" y="1195988"/>
                </a:moveTo>
                <a:cubicBezTo>
                  <a:pt x="3347794" y="1195988"/>
                  <a:pt x="3341707" y="1220391"/>
                  <a:pt x="3341707" y="1226248"/>
                </a:cubicBezTo>
                <a:cubicBezTo>
                  <a:pt x="3328518" y="1226248"/>
                  <a:pt x="3341707" y="1208677"/>
                  <a:pt x="3334606" y="1195988"/>
                </a:cubicBezTo>
                <a:close/>
                <a:moveTo>
                  <a:pt x="3322429" y="1117898"/>
                </a:moveTo>
                <a:cubicBezTo>
                  <a:pt x="3334606" y="1135467"/>
                  <a:pt x="3334606" y="1165728"/>
                  <a:pt x="3334606" y="1195988"/>
                </a:cubicBezTo>
                <a:cubicBezTo>
                  <a:pt x="3322429" y="1178418"/>
                  <a:pt x="3322429" y="1147181"/>
                  <a:pt x="3322429" y="1117898"/>
                </a:cubicBezTo>
                <a:close/>
                <a:moveTo>
                  <a:pt x="1883146" y="919587"/>
                </a:moveTo>
                <a:cubicBezTo>
                  <a:pt x="1885049" y="919113"/>
                  <a:pt x="1886364" y="919429"/>
                  <a:pt x="1887189" y="920275"/>
                </a:cubicBezTo>
                <a:cubicBezTo>
                  <a:pt x="1892135" y="925355"/>
                  <a:pt x="1879389" y="949514"/>
                  <a:pt x="1869497" y="936336"/>
                </a:cubicBezTo>
                <a:cubicBezTo>
                  <a:pt x="1863409" y="936336"/>
                  <a:pt x="1875584" y="929503"/>
                  <a:pt x="1875584" y="923646"/>
                </a:cubicBezTo>
                <a:cubicBezTo>
                  <a:pt x="1878755" y="921328"/>
                  <a:pt x="1881244" y="920062"/>
                  <a:pt x="1883146" y="919587"/>
                </a:cubicBezTo>
                <a:close/>
                <a:moveTo>
                  <a:pt x="2961794" y="584781"/>
                </a:moveTo>
                <a:cubicBezTo>
                  <a:pt x="2960354" y="585111"/>
                  <a:pt x="2958816" y="587002"/>
                  <a:pt x="2957167" y="590784"/>
                </a:cubicBezTo>
                <a:cubicBezTo>
                  <a:pt x="2944992" y="603474"/>
                  <a:pt x="2970357" y="669851"/>
                  <a:pt x="2976445" y="700111"/>
                </a:cubicBezTo>
                <a:cubicBezTo>
                  <a:pt x="2982533" y="766489"/>
                  <a:pt x="2995722" y="917790"/>
                  <a:pt x="3013986" y="990024"/>
                </a:cubicBezTo>
                <a:cubicBezTo>
                  <a:pt x="3045438" y="1080804"/>
                  <a:pt x="3033265" y="966597"/>
                  <a:pt x="3021087" y="905100"/>
                </a:cubicBezTo>
                <a:cubicBezTo>
                  <a:pt x="3013986" y="832866"/>
                  <a:pt x="2995722" y="747942"/>
                  <a:pt x="2982533" y="694255"/>
                </a:cubicBezTo>
                <a:cubicBezTo>
                  <a:pt x="2977205" y="656673"/>
                  <a:pt x="2971879" y="582472"/>
                  <a:pt x="2961794" y="584781"/>
                </a:cubicBezTo>
                <a:close/>
                <a:moveTo>
                  <a:pt x="3057520" y="456474"/>
                </a:moveTo>
                <a:cubicBezTo>
                  <a:pt x="3055522" y="457298"/>
                  <a:pt x="3051526" y="463887"/>
                  <a:pt x="3051526" y="463887"/>
                </a:cubicBezTo>
                <a:cubicBezTo>
                  <a:pt x="3045438" y="475600"/>
                  <a:pt x="3070805" y="518550"/>
                  <a:pt x="3064717" y="530264"/>
                </a:cubicBezTo>
                <a:lnTo>
                  <a:pt x="3051526" y="524407"/>
                </a:lnTo>
                <a:cubicBezTo>
                  <a:pt x="3045438" y="524407"/>
                  <a:pt x="3051526" y="530264"/>
                  <a:pt x="3045438" y="542954"/>
                </a:cubicBezTo>
                <a:cubicBezTo>
                  <a:pt x="3045438" y="560524"/>
                  <a:pt x="3051526" y="615188"/>
                  <a:pt x="3058630" y="663994"/>
                </a:cubicBezTo>
                <a:cubicBezTo>
                  <a:pt x="3064717" y="705968"/>
                  <a:pt x="3064717" y="760632"/>
                  <a:pt x="3070805" y="802605"/>
                </a:cubicBezTo>
                <a:cubicBezTo>
                  <a:pt x="3082980" y="875816"/>
                  <a:pt x="3121535" y="972453"/>
                  <a:pt x="3139799" y="1080804"/>
                </a:cubicBezTo>
                <a:cubicBezTo>
                  <a:pt x="3165164" y="1190132"/>
                  <a:pt x="3184443" y="1286769"/>
                  <a:pt x="3196616" y="1383406"/>
                </a:cubicBezTo>
                <a:cubicBezTo>
                  <a:pt x="3228070" y="1559111"/>
                  <a:pt x="3265611" y="1759218"/>
                  <a:pt x="3322429" y="1922232"/>
                </a:cubicBezTo>
                <a:cubicBezTo>
                  <a:pt x="3347794" y="1994467"/>
                  <a:pt x="3334606" y="1928089"/>
                  <a:pt x="3322429" y="1867569"/>
                </a:cubicBezTo>
                <a:cubicBezTo>
                  <a:pt x="3303151" y="1770931"/>
                  <a:pt x="3290977" y="1674294"/>
                  <a:pt x="3278801" y="1601084"/>
                </a:cubicBezTo>
                <a:cubicBezTo>
                  <a:pt x="3259523" y="1468330"/>
                  <a:pt x="3234158" y="1341432"/>
                  <a:pt x="3221981" y="1237962"/>
                </a:cubicBezTo>
                <a:cubicBezTo>
                  <a:pt x="3221981" y="1220391"/>
                  <a:pt x="3215895" y="1165728"/>
                  <a:pt x="3215895" y="1165728"/>
                </a:cubicBezTo>
                <a:cubicBezTo>
                  <a:pt x="3215895" y="1154014"/>
                  <a:pt x="3228070" y="1159871"/>
                  <a:pt x="3228070" y="1147181"/>
                </a:cubicBezTo>
                <a:cubicBezTo>
                  <a:pt x="3228070" y="1074947"/>
                  <a:pt x="3202705" y="984167"/>
                  <a:pt x="3190529" y="893386"/>
                </a:cubicBezTo>
                <a:cubicBezTo>
                  <a:pt x="3184443" y="827009"/>
                  <a:pt x="3177339" y="754775"/>
                  <a:pt x="3165164" y="711825"/>
                </a:cubicBezTo>
                <a:cubicBezTo>
                  <a:pt x="3159077" y="663994"/>
                  <a:pt x="3146900" y="584927"/>
                  <a:pt x="3127623" y="542954"/>
                </a:cubicBezTo>
                <a:cubicBezTo>
                  <a:pt x="3127623" y="542954"/>
                  <a:pt x="3115447" y="530264"/>
                  <a:pt x="3108345" y="524407"/>
                </a:cubicBezTo>
                <a:cubicBezTo>
                  <a:pt x="3108345" y="518550"/>
                  <a:pt x="3108345" y="494147"/>
                  <a:pt x="3102257" y="494147"/>
                </a:cubicBezTo>
                <a:cubicBezTo>
                  <a:pt x="3090083" y="475600"/>
                  <a:pt x="3070805" y="488290"/>
                  <a:pt x="3058630" y="458030"/>
                </a:cubicBezTo>
                <a:cubicBezTo>
                  <a:pt x="3058630" y="456566"/>
                  <a:pt x="3058186" y="456200"/>
                  <a:pt x="3057520" y="456474"/>
                </a:cubicBezTo>
                <a:close/>
                <a:moveTo>
                  <a:pt x="3232766" y="454764"/>
                </a:moveTo>
                <a:lnTo>
                  <a:pt x="3234086" y="457540"/>
                </a:lnTo>
                <a:lnTo>
                  <a:pt x="3234158" y="458030"/>
                </a:lnTo>
                <a:close/>
                <a:moveTo>
                  <a:pt x="3230321" y="449611"/>
                </a:moveTo>
                <a:cubicBezTo>
                  <a:pt x="3230179" y="449092"/>
                  <a:pt x="3230377" y="449306"/>
                  <a:pt x="3230991" y="450595"/>
                </a:cubicBezTo>
                <a:lnTo>
                  <a:pt x="3232766" y="454764"/>
                </a:lnTo>
                <a:close/>
                <a:moveTo>
                  <a:pt x="2825267" y="373106"/>
                </a:moveTo>
                <a:cubicBezTo>
                  <a:pt x="2825267" y="367249"/>
                  <a:pt x="2875997" y="415081"/>
                  <a:pt x="2863823" y="433626"/>
                </a:cubicBezTo>
                <a:cubicBezTo>
                  <a:pt x="2863823" y="433626"/>
                  <a:pt x="2819179" y="378963"/>
                  <a:pt x="2825267" y="373106"/>
                </a:cubicBezTo>
                <a:close/>
                <a:moveTo>
                  <a:pt x="2823046" y="331102"/>
                </a:moveTo>
                <a:cubicBezTo>
                  <a:pt x="2829895" y="332109"/>
                  <a:pt x="2843022" y="350411"/>
                  <a:pt x="2838457" y="355536"/>
                </a:cubicBezTo>
                <a:cubicBezTo>
                  <a:pt x="2831355" y="361392"/>
                  <a:pt x="2819179" y="336989"/>
                  <a:pt x="2819179" y="336989"/>
                </a:cubicBezTo>
                <a:cubicBezTo>
                  <a:pt x="2819179" y="332353"/>
                  <a:pt x="2820764" y="330766"/>
                  <a:pt x="2823046" y="331102"/>
                </a:cubicBezTo>
                <a:close/>
                <a:moveTo>
                  <a:pt x="3359971" y="263779"/>
                </a:moveTo>
                <a:cubicBezTo>
                  <a:pt x="3359209" y="264634"/>
                  <a:pt x="3359035" y="264618"/>
                  <a:pt x="3359313" y="263938"/>
                </a:cubicBezTo>
                <a:lnTo>
                  <a:pt x="3359326" y="263912"/>
                </a:lnTo>
                <a:close/>
                <a:moveTo>
                  <a:pt x="3241260" y="76362"/>
                </a:moveTo>
                <a:cubicBezTo>
                  <a:pt x="3259523" y="76362"/>
                  <a:pt x="3241260" y="89051"/>
                  <a:pt x="3265611" y="89051"/>
                </a:cubicBezTo>
                <a:cubicBezTo>
                  <a:pt x="3278801" y="94908"/>
                  <a:pt x="3297063" y="76362"/>
                  <a:pt x="3303151" y="76362"/>
                </a:cubicBezTo>
                <a:lnTo>
                  <a:pt x="3334606" y="94908"/>
                </a:lnTo>
                <a:cubicBezTo>
                  <a:pt x="3347794" y="100765"/>
                  <a:pt x="3341707" y="131025"/>
                  <a:pt x="3347794" y="136881"/>
                </a:cubicBezTo>
                <a:cubicBezTo>
                  <a:pt x="3353883" y="149572"/>
                  <a:pt x="3385336" y="210092"/>
                  <a:pt x="3385336" y="221805"/>
                </a:cubicBezTo>
                <a:cubicBezTo>
                  <a:pt x="3385336" y="221805"/>
                  <a:pt x="3367644" y="249259"/>
                  <a:pt x="3361367" y="260104"/>
                </a:cubicBezTo>
                <a:lnTo>
                  <a:pt x="3359326" y="263912"/>
                </a:lnTo>
                <a:lnTo>
                  <a:pt x="3354438" y="264923"/>
                </a:lnTo>
                <a:cubicBezTo>
                  <a:pt x="3348112" y="262864"/>
                  <a:pt x="3339932" y="253530"/>
                  <a:pt x="3334606" y="257922"/>
                </a:cubicBezTo>
                <a:cubicBezTo>
                  <a:pt x="3328518" y="263779"/>
                  <a:pt x="3328518" y="276469"/>
                  <a:pt x="3328518" y="282326"/>
                </a:cubicBezTo>
                <a:cubicBezTo>
                  <a:pt x="3322429" y="282326"/>
                  <a:pt x="3297063" y="282326"/>
                  <a:pt x="3297063" y="276469"/>
                </a:cubicBezTo>
                <a:cubicBezTo>
                  <a:pt x="3290977" y="294039"/>
                  <a:pt x="3334606" y="373106"/>
                  <a:pt x="3322429" y="384820"/>
                </a:cubicBezTo>
                <a:cubicBezTo>
                  <a:pt x="3310255" y="403366"/>
                  <a:pt x="3253435" y="306730"/>
                  <a:pt x="3253435" y="312586"/>
                </a:cubicBezTo>
                <a:cubicBezTo>
                  <a:pt x="3259523" y="288183"/>
                  <a:pt x="3234158" y="312586"/>
                  <a:pt x="3253435" y="312586"/>
                </a:cubicBezTo>
                <a:cubicBezTo>
                  <a:pt x="3265611" y="367249"/>
                  <a:pt x="3253435" y="324300"/>
                  <a:pt x="3265611" y="373106"/>
                </a:cubicBezTo>
                <a:cubicBezTo>
                  <a:pt x="3278801" y="409223"/>
                  <a:pt x="3290977" y="458030"/>
                  <a:pt x="3265611" y="409223"/>
                </a:cubicBezTo>
                <a:cubicBezTo>
                  <a:pt x="3228070" y="324300"/>
                  <a:pt x="3259523" y="452173"/>
                  <a:pt x="3253435" y="463887"/>
                </a:cubicBezTo>
                <a:cubicBezTo>
                  <a:pt x="3247349" y="476088"/>
                  <a:pt x="3239485" y="467059"/>
                  <a:pt x="3234665" y="458762"/>
                </a:cubicBezTo>
                <a:lnTo>
                  <a:pt x="3234086" y="457540"/>
                </a:lnTo>
                <a:lnTo>
                  <a:pt x="3230337" y="432544"/>
                </a:lnTo>
                <a:cubicBezTo>
                  <a:pt x="3226867" y="401658"/>
                  <a:pt x="3223251" y="359928"/>
                  <a:pt x="3208793" y="355536"/>
                </a:cubicBezTo>
                <a:cubicBezTo>
                  <a:pt x="3177339" y="348703"/>
                  <a:pt x="3221981" y="403366"/>
                  <a:pt x="3215895" y="409223"/>
                </a:cubicBezTo>
                <a:cubicBezTo>
                  <a:pt x="3208793" y="421913"/>
                  <a:pt x="3196616" y="391653"/>
                  <a:pt x="3184443" y="391653"/>
                </a:cubicBezTo>
                <a:cubicBezTo>
                  <a:pt x="3190529" y="397510"/>
                  <a:pt x="3177339" y="439484"/>
                  <a:pt x="3171251" y="439484"/>
                </a:cubicBezTo>
                <a:cubicBezTo>
                  <a:pt x="3171251" y="452173"/>
                  <a:pt x="3184443" y="463887"/>
                  <a:pt x="3177339" y="469744"/>
                </a:cubicBezTo>
                <a:cubicBezTo>
                  <a:pt x="3177339" y="475600"/>
                  <a:pt x="3165164" y="475600"/>
                  <a:pt x="3165164" y="488290"/>
                </a:cubicBezTo>
                <a:cubicBezTo>
                  <a:pt x="3165164" y="512694"/>
                  <a:pt x="3165164" y="554667"/>
                  <a:pt x="3165164" y="579071"/>
                </a:cubicBezTo>
                <a:cubicBezTo>
                  <a:pt x="3177339" y="675708"/>
                  <a:pt x="3208793" y="868983"/>
                  <a:pt x="3221981" y="948050"/>
                </a:cubicBezTo>
                <a:cubicBezTo>
                  <a:pt x="3228070" y="990024"/>
                  <a:pt x="3265611" y="1154014"/>
                  <a:pt x="3253435" y="1026141"/>
                </a:cubicBezTo>
                <a:cubicBezTo>
                  <a:pt x="3241260" y="911932"/>
                  <a:pt x="3259523" y="1002713"/>
                  <a:pt x="3265611" y="1032973"/>
                </a:cubicBezTo>
                <a:cubicBezTo>
                  <a:pt x="3297063" y="1208677"/>
                  <a:pt x="3316342" y="1329719"/>
                  <a:pt x="3341707" y="1492733"/>
                </a:cubicBezTo>
                <a:cubicBezTo>
                  <a:pt x="3347794" y="1510303"/>
                  <a:pt x="3359971" y="1613773"/>
                  <a:pt x="3359971" y="1541540"/>
                </a:cubicBezTo>
                <a:cubicBezTo>
                  <a:pt x="3359971" y="1498590"/>
                  <a:pt x="3367073" y="1504447"/>
                  <a:pt x="3373161" y="1528850"/>
                </a:cubicBezTo>
                <a:cubicBezTo>
                  <a:pt x="3385336" y="1589370"/>
                  <a:pt x="3391424" y="1649890"/>
                  <a:pt x="3404614" y="1698698"/>
                </a:cubicBezTo>
                <a:cubicBezTo>
                  <a:pt x="3404614" y="1710411"/>
                  <a:pt x="3428964" y="1801192"/>
                  <a:pt x="3428964" y="1746528"/>
                </a:cubicBezTo>
                <a:cubicBezTo>
                  <a:pt x="3428964" y="1674294"/>
                  <a:pt x="3398526" y="1583514"/>
                  <a:pt x="3385336" y="1517136"/>
                </a:cubicBezTo>
                <a:cubicBezTo>
                  <a:pt x="3385336" y="1504447"/>
                  <a:pt x="3367073" y="1432213"/>
                  <a:pt x="3373161" y="1426356"/>
                </a:cubicBezTo>
                <a:cubicBezTo>
                  <a:pt x="3373161" y="1426356"/>
                  <a:pt x="3391424" y="1474186"/>
                  <a:pt x="3391424" y="1492733"/>
                </a:cubicBezTo>
                <a:cubicBezTo>
                  <a:pt x="3398526" y="1517136"/>
                  <a:pt x="3404614" y="1541540"/>
                  <a:pt x="3410703" y="1564967"/>
                </a:cubicBezTo>
                <a:cubicBezTo>
                  <a:pt x="3404614" y="1589370"/>
                  <a:pt x="3428964" y="1564967"/>
                  <a:pt x="3410703" y="1564967"/>
                </a:cubicBezTo>
                <a:cubicBezTo>
                  <a:pt x="3404614" y="1443926"/>
                  <a:pt x="3373161" y="1347289"/>
                  <a:pt x="3367073" y="1220391"/>
                </a:cubicBezTo>
                <a:cubicBezTo>
                  <a:pt x="3398526" y="1299458"/>
                  <a:pt x="3404614" y="1347289"/>
                  <a:pt x="3410703" y="1426356"/>
                </a:cubicBezTo>
                <a:cubicBezTo>
                  <a:pt x="3422876" y="1517136"/>
                  <a:pt x="3467520" y="1752385"/>
                  <a:pt x="3492885" y="1861712"/>
                </a:cubicBezTo>
                <a:cubicBezTo>
                  <a:pt x="3498973" y="1886115"/>
                  <a:pt x="3511149" y="1964206"/>
                  <a:pt x="3511149" y="1903686"/>
                </a:cubicBezTo>
                <a:cubicBezTo>
                  <a:pt x="3505061" y="1849998"/>
                  <a:pt x="3467520" y="1734815"/>
                  <a:pt x="3473607" y="1691864"/>
                </a:cubicBezTo>
                <a:cubicBezTo>
                  <a:pt x="3473607" y="1680151"/>
                  <a:pt x="3485784" y="1691864"/>
                  <a:pt x="3485784" y="1680151"/>
                </a:cubicBezTo>
                <a:cubicBezTo>
                  <a:pt x="3485784" y="1619630"/>
                  <a:pt x="3448241" y="1564967"/>
                  <a:pt x="3460419" y="1522993"/>
                </a:cubicBezTo>
                <a:cubicBezTo>
                  <a:pt x="3460419" y="1517136"/>
                  <a:pt x="3473607" y="1534707"/>
                  <a:pt x="3473607" y="1534707"/>
                </a:cubicBezTo>
                <a:cubicBezTo>
                  <a:pt x="3492885" y="1528850"/>
                  <a:pt x="3473607" y="1498590"/>
                  <a:pt x="3479696" y="1498590"/>
                </a:cubicBezTo>
                <a:cubicBezTo>
                  <a:pt x="3498973" y="1498590"/>
                  <a:pt x="3517237" y="1589370"/>
                  <a:pt x="3530427" y="1631344"/>
                </a:cubicBezTo>
                <a:cubicBezTo>
                  <a:pt x="3554777" y="1746528"/>
                  <a:pt x="3567967" y="1825595"/>
                  <a:pt x="3593333" y="1933946"/>
                </a:cubicBezTo>
                <a:cubicBezTo>
                  <a:pt x="3605509" y="1988610"/>
                  <a:pt x="3611597" y="2073533"/>
                  <a:pt x="3624786" y="2092079"/>
                </a:cubicBezTo>
                <a:cubicBezTo>
                  <a:pt x="3630874" y="2097937"/>
                  <a:pt x="3643050" y="2097937"/>
                  <a:pt x="3649138" y="2103794"/>
                </a:cubicBezTo>
                <a:cubicBezTo>
                  <a:pt x="3662328" y="2145767"/>
                  <a:pt x="3662328" y="2200431"/>
                  <a:pt x="3674502" y="2255094"/>
                </a:cubicBezTo>
                <a:cubicBezTo>
                  <a:pt x="3731321" y="2593813"/>
                  <a:pt x="3794227" y="2938389"/>
                  <a:pt x="3844958" y="3289797"/>
                </a:cubicBezTo>
                <a:cubicBezTo>
                  <a:pt x="3857133" y="3374721"/>
                  <a:pt x="3857133" y="3289797"/>
                  <a:pt x="3851045" y="3271250"/>
                </a:cubicBezTo>
                <a:cubicBezTo>
                  <a:pt x="3813505" y="2896415"/>
                  <a:pt x="3737409" y="2599670"/>
                  <a:pt x="3687693" y="2266808"/>
                </a:cubicBezTo>
                <a:cubicBezTo>
                  <a:pt x="3674502" y="2218978"/>
                  <a:pt x="3674502" y="2152600"/>
                  <a:pt x="3693780" y="2218978"/>
                </a:cubicBezTo>
                <a:cubicBezTo>
                  <a:pt x="3719145" y="2327328"/>
                  <a:pt x="3731321" y="2503033"/>
                  <a:pt x="3756687" y="2575266"/>
                </a:cubicBezTo>
                <a:cubicBezTo>
                  <a:pt x="3756687" y="2582099"/>
                  <a:pt x="3774951" y="2593813"/>
                  <a:pt x="3782052" y="2606503"/>
                </a:cubicBezTo>
                <a:cubicBezTo>
                  <a:pt x="3788140" y="2624073"/>
                  <a:pt x="3782052" y="2666047"/>
                  <a:pt x="3794227" y="2703140"/>
                </a:cubicBezTo>
                <a:cubicBezTo>
                  <a:pt x="3825680" y="2884701"/>
                  <a:pt x="3857133" y="3083833"/>
                  <a:pt x="3882499" y="3259537"/>
                </a:cubicBezTo>
                <a:cubicBezTo>
                  <a:pt x="3888587" y="3283940"/>
                  <a:pt x="3907865" y="3362031"/>
                  <a:pt x="3900763" y="3289797"/>
                </a:cubicBezTo>
                <a:cubicBezTo>
                  <a:pt x="3882499" y="3036002"/>
                  <a:pt x="3831769" y="2781231"/>
                  <a:pt x="3794227" y="2557696"/>
                </a:cubicBezTo>
                <a:cubicBezTo>
                  <a:pt x="3774951" y="2472772"/>
                  <a:pt x="3750599" y="2387848"/>
                  <a:pt x="3744511" y="2315614"/>
                </a:cubicBezTo>
                <a:cubicBezTo>
                  <a:pt x="3737409" y="2266808"/>
                  <a:pt x="3744511" y="2224834"/>
                  <a:pt x="3756687" y="2285354"/>
                </a:cubicBezTo>
                <a:cubicBezTo>
                  <a:pt x="3844958" y="2703140"/>
                  <a:pt x="3888587" y="3083833"/>
                  <a:pt x="3951493" y="3520165"/>
                </a:cubicBezTo>
                <a:cubicBezTo>
                  <a:pt x="3957581" y="3537735"/>
                  <a:pt x="3982946" y="3701726"/>
                  <a:pt x="3989035" y="3701726"/>
                </a:cubicBezTo>
                <a:cubicBezTo>
                  <a:pt x="4008312" y="3701726"/>
                  <a:pt x="3989035" y="3677323"/>
                  <a:pt x="3989035" y="3677323"/>
                </a:cubicBezTo>
                <a:cubicBezTo>
                  <a:pt x="3976858" y="3520165"/>
                  <a:pt x="3957581" y="3416695"/>
                  <a:pt x="3939318" y="3289797"/>
                </a:cubicBezTo>
                <a:cubicBezTo>
                  <a:pt x="3939318" y="3278083"/>
                  <a:pt x="3913953" y="3090666"/>
                  <a:pt x="3926127" y="3168757"/>
                </a:cubicBezTo>
                <a:cubicBezTo>
                  <a:pt x="3951493" y="3301511"/>
                  <a:pt x="3963669" y="3410837"/>
                  <a:pt x="3982946" y="3543592"/>
                </a:cubicBezTo>
                <a:cubicBezTo>
                  <a:pt x="3989035" y="3556282"/>
                  <a:pt x="4008312" y="3634373"/>
                  <a:pt x="4002224" y="3580685"/>
                </a:cubicBezTo>
                <a:cubicBezTo>
                  <a:pt x="3989035" y="3392291"/>
                  <a:pt x="3963669" y="3210730"/>
                  <a:pt x="3939318" y="3017456"/>
                </a:cubicBezTo>
                <a:cubicBezTo>
                  <a:pt x="3926127" y="2884701"/>
                  <a:pt x="3888587" y="2750970"/>
                  <a:pt x="3869309" y="2636763"/>
                </a:cubicBezTo>
                <a:cubicBezTo>
                  <a:pt x="3869309" y="2612359"/>
                  <a:pt x="3869309" y="2521579"/>
                  <a:pt x="3857133" y="2521579"/>
                </a:cubicBezTo>
                <a:cubicBezTo>
                  <a:pt x="3882499" y="2515722"/>
                  <a:pt x="3907865" y="2672880"/>
                  <a:pt x="3900763" y="2654334"/>
                </a:cubicBezTo>
                <a:cubicBezTo>
                  <a:pt x="3932215" y="2799777"/>
                  <a:pt x="3932215" y="2908128"/>
                  <a:pt x="3963669" y="3066263"/>
                </a:cubicBezTo>
                <a:cubicBezTo>
                  <a:pt x="3970771" y="3090666"/>
                  <a:pt x="3989035" y="3119951"/>
                  <a:pt x="3989035" y="3144353"/>
                </a:cubicBezTo>
                <a:cubicBezTo>
                  <a:pt x="4008312" y="3217564"/>
                  <a:pt x="4020487" y="3350317"/>
                  <a:pt x="4026576" y="3410837"/>
                </a:cubicBezTo>
                <a:cubicBezTo>
                  <a:pt x="4033677" y="3465502"/>
                  <a:pt x="4033677" y="3507475"/>
                  <a:pt x="4033677" y="3531879"/>
                </a:cubicBezTo>
                <a:cubicBezTo>
                  <a:pt x="4033677" y="3543592"/>
                  <a:pt x="4045852" y="3562139"/>
                  <a:pt x="4051940" y="3586542"/>
                </a:cubicBezTo>
                <a:cubicBezTo>
                  <a:pt x="4071219" y="3664633"/>
                  <a:pt x="4071219" y="3749557"/>
                  <a:pt x="4071219" y="3652920"/>
                </a:cubicBezTo>
                <a:cubicBezTo>
                  <a:pt x="4071219" y="3452812"/>
                  <a:pt x="4014400" y="3278083"/>
                  <a:pt x="3995121" y="3066263"/>
                </a:cubicBezTo>
                <a:cubicBezTo>
                  <a:pt x="3982946" y="2872012"/>
                  <a:pt x="3945406" y="2720711"/>
                  <a:pt x="3920039" y="2582099"/>
                </a:cubicBezTo>
                <a:cubicBezTo>
                  <a:pt x="3907865" y="2497176"/>
                  <a:pt x="3882499" y="2357588"/>
                  <a:pt x="3863222" y="2260951"/>
                </a:cubicBezTo>
                <a:cubicBezTo>
                  <a:pt x="3857133" y="2206287"/>
                  <a:pt x="3844958" y="2097937"/>
                  <a:pt x="3863222" y="2182860"/>
                </a:cubicBezTo>
                <a:cubicBezTo>
                  <a:pt x="3900763" y="2321471"/>
                  <a:pt x="3900763" y="2406395"/>
                  <a:pt x="3926127" y="2545006"/>
                </a:cubicBezTo>
                <a:cubicBezTo>
                  <a:pt x="3951493" y="2654334"/>
                  <a:pt x="3970771" y="2811492"/>
                  <a:pt x="3995121" y="2932532"/>
                </a:cubicBezTo>
                <a:cubicBezTo>
                  <a:pt x="4014400" y="3011599"/>
                  <a:pt x="4008312" y="2890558"/>
                  <a:pt x="4002224" y="2866155"/>
                </a:cubicBezTo>
                <a:cubicBezTo>
                  <a:pt x="3970771" y="2642620"/>
                  <a:pt x="3926127" y="2448369"/>
                  <a:pt x="3888587" y="2243381"/>
                </a:cubicBezTo>
                <a:cubicBezTo>
                  <a:pt x="3876411" y="2152600"/>
                  <a:pt x="3894674" y="2206287"/>
                  <a:pt x="3900763" y="2249237"/>
                </a:cubicBezTo>
                <a:cubicBezTo>
                  <a:pt x="3920039" y="2315614"/>
                  <a:pt x="3907865" y="2279498"/>
                  <a:pt x="3913953" y="2315614"/>
                </a:cubicBezTo>
                <a:cubicBezTo>
                  <a:pt x="4039765" y="3036002"/>
                  <a:pt x="4159490" y="3876453"/>
                  <a:pt x="4246747" y="4585128"/>
                </a:cubicBezTo>
                <a:cubicBezTo>
                  <a:pt x="4259937" y="4681765"/>
                  <a:pt x="4259937" y="4790116"/>
                  <a:pt x="4266025" y="4869183"/>
                </a:cubicBezTo>
                <a:cubicBezTo>
                  <a:pt x="4266025" y="4880896"/>
                  <a:pt x="4266025" y="5056600"/>
                  <a:pt x="4272113" y="5062458"/>
                </a:cubicBezTo>
                <a:cubicBezTo>
                  <a:pt x="4278201" y="5075147"/>
                  <a:pt x="4285303" y="5032197"/>
                  <a:pt x="4285303" y="5001937"/>
                </a:cubicBezTo>
                <a:cubicBezTo>
                  <a:pt x="4278201" y="4971677"/>
                  <a:pt x="4278201" y="5001937"/>
                  <a:pt x="4278201" y="4971677"/>
                </a:cubicBezTo>
                <a:cubicBezTo>
                  <a:pt x="4272113" y="4814519"/>
                  <a:pt x="4253849" y="4645647"/>
                  <a:pt x="4253849" y="4500204"/>
                </a:cubicBezTo>
                <a:cubicBezTo>
                  <a:pt x="4253849" y="4426994"/>
                  <a:pt x="4266025" y="4542178"/>
                  <a:pt x="4272113" y="4585128"/>
                </a:cubicBezTo>
                <a:cubicBezTo>
                  <a:pt x="4285303" y="4717881"/>
                  <a:pt x="4285303" y="4844779"/>
                  <a:pt x="4291391" y="4965820"/>
                </a:cubicBezTo>
                <a:cubicBezTo>
                  <a:pt x="4291391" y="5026340"/>
                  <a:pt x="4315741" y="5165928"/>
                  <a:pt x="4303565" y="5226448"/>
                </a:cubicBezTo>
                <a:cubicBezTo>
                  <a:pt x="4291391" y="5286968"/>
                  <a:pt x="4328931" y="5196188"/>
                  <a:pt x="4322844" y="5189355"/>
                </a:cubicBezTo>
                <a:cubicBezTo>
                  <a:pt x="4354296" y="5202045"/>
                  <a:pt x="4328931" y="5323085"/>
                  <a:pt x="4328931" y="5334799"/>
                </a:cubicBezTo>
                <a:cubicBezTo>
                  <a:pt x="4315741" y="5413866"/>
                  <a:pt x="4328931" y="5516360"/>
                  <a:pt x="4278201" y="5534906"/>
                </a:cubicBezTo>
                <a:cubicBezTo>
                  <a:pt x="4272113" y="5534906"/>
                  <a:pt x="4222397" y="5529050"/>
                  <a:pt x="4215295" y="5522217"/>
                </a:cubicBezTo>
                <a:cubicBezTo>
                  <a:pt x="4215295" y="5522217"/>
                  <a:pt x="4234571" y="5504646"/>
                  <a:pt x="4228483" y="5504646"/>
                </a:cubicBezTo>
                <a:cubicBezTo>
                  <a:pt x="4209206" y="5504646"/>
                  <a:pt x="4228483" y="5504646"/>
                  <a:pt x="4203118" y="5522217"/>
                </a:cubicBezTo>
                <a:cubicBezTo>
                  <a:pt x="4171665" y="5540763"/>
                  <a:pt x="4146300" y="5522217"/>
                  <a:pt x="4165578" y="5546620"/>
                </a:cubicBezTo>
                <a:cubicBezTo>
                  <a:pt x="4190943" y="5576880"/>
                  <a:pt x="4128036" y="5534906"/>
                  <a:pt x="4120934" y="5534906"/>
                </a:cubicBezTo>
                <a:cubicBezTo>
                  <a:pt x="4102671" y="5529050"/>
                  <a:pt x="4120934" y="5546620"/>
                  <a:pt x="4096584" y="5552477"/>
                </a:cubicBezTo>
                <a:cubicBezTo>
                  <a:pt x="4089482" y="5552477"/>
                  <a:pt x="4071219" y="5540763"/>
                  <a:pt x="4065131" y="5546620"/>
                </a:cubicBezTo>
                <a:cubicBezTo>
                  <a:pt x="4045852" y="5552477"/>
                  <a:pt x="4039765" y="5576880"/>
                  <a:pt x="4020487" y="5583713"/>
                </a:cubicBezTo>
                <a:cubicBezTo>
                  <a:pt x="3995121" y="5589570"/>
                  <a:pt x="3976858" y="5559309"/>
                  <a:pt x="3963669" y="5583713"/>
                </a:cubicBezTo>
                <a:cubicBezTo>
                  <a:pt x="3957581" y="5595427"/>
                  <a:pt x="4020487" y="5583713"/>
                  <a:pt x="4002224" y="5601283"/>
                </a:cubicBezTo>
                <a:cubicBezTo>
                  <a:pt x="3989035" y="5612997"/>
                  <a:pt x="3926127" y="5607141"/>
                  <a:pt x="3876411" y="5612997"/>
                </a:cubicBezTo>
                <a:cubicBezTo>
                  <a:pt x="3869309" y="5612997"/>
                  <a:pt x="3800315" y="5619830"/>
                  <a:pt x="3800315" y="5625687"/>
                </a:cubicBezTo>
                <a:cubicBezTo>
                  <a:pt x="3788140" y="5625687"/>
                  <a:pt x="3794227" y="5655947"/>
                  <a:pt x="3788140" y="5661804"/>
                </a:cubicBezTo>
                <a:cubicBezTo>
                  <a:pt x="3756687" y="5680351"/>
                  <a:pt x="3618698" y="5667661"/>
                  <a:pt x="3599419" y="5673517"/>
                </a:cubicBezTo>
                <a:cubicBezTo>
                  <a:pt x="3586231" y="5673517"/>
                  <a:pt x="3561881" y="5697921"/>
                  <a:pt x="3561881" y="5703778"/>
                </a:cubicBezTo>
                <a:cubicBezTo>
                  <a:pt x="3548689" y="5703778"/>
                  <a:pt x="3536515" y="5703778"/>
                  <a:pt x="3523325" y="5710611"/>
                </a:cubicBezTo>
                <a:cubicBezTo>
                  <a:pt x="3511149" y="5710611"/>
                  <a:pt x="3448241" y="5722324"/>
                  <a:pt x="3442155" y="5722324"/>
                </a:cubicBezTo>
                <a:cubicBezTo>
                  <a:pt x="3422876" y="5734038"/>
                  <a:pt x="3416789" y="5758441"/>
                  <a:pt x="3404614" y="5758441"/>
                </a:cubicBezTo>
                <a:cubicBezTo>
                  <a:pt x="3398526" y="5764298"/>
                  <a:pt x="3373161" y="5758441"/>
                  <a:pt x="3353883" y="5758441"/>
                </a:cubicBezTo>
                <a:cubicBezTo>
                  <a:pt x="3334606" y="5764298"/>
                  <a:pt x="3310255" y="5782845"/>
                  <a:pt x="3297063" y="5782845"/>
                </a:cubicBezTo>
                <a:cubicBezTo>
                  <a:pt x="3259523" y="5794558"/>
                  <a:pt x="3221981" y="5776988"/>
                  <a:pt x="3208793" y="5794558"/>
                </a:cubicBezTo>
                <a:cubicBezTo>
                  <a:pt x="3202705" y="5807248"/>
                  <a:pt x="3241260" y="5892172"/>
                  <a:pt x="3259523" y="5928288"/>
                </a:cubicBezTo>
                <a:cubicBezTo>
                  <a:pt x="3278801" y="5970262"/>
                  <a:pt x="3290977" y="5994666"/>
                  <a:pt x="3303151" y="6042496"/>
                </a:cubicBezTo>
                <a:cubicBezTo>
                  <a:pt x="3278801" y="6013213"/>
                  <a:pt x="3241260" y="5928288"/>
                  <a:pt x="3208793" y="5885339"/>
                </a:cubicBezTo>
                <a:cubicBezTo>
                  <a:pt x="3177339" y="5843365"/>
                  <a:pt x="3208793" y="5903885"/>
                  <a:pt x="3215895" y="5915599"/>
                </a:cubicBezTo>
                <a:cubicBezTo>
                  <a:pt x="3284890" y="6030783"/>
                  <a:pt x="3334606" y="6157681"/>
                  <a:pt x="3379248" y="6278721"/>
                </a:cubicBezTo>
                <a:cubicBezTo>
                  <a:pt x="3422876" y="6399762"/>
                  <a:pt x="3485784" y="6526660"/>
                  <a:pt x="3536515" y="6654533"/>
                </a:cubicBezTo>
                <a:cubicBezTo>
                  <a:pt x="3586231" y="6793145"/>
                  <a:pt x="3643050" y="6926875"/>
                  <a:pt x="3680590" y="7047915"/>
                </a:cubicBezTo>
                <a:cubicBezTo>
                  <a:pt x="3649138" y="6980562"/>
                  <a:pt x="3618698" y="6902471"/>
                  <a:pt x="3593333" y="6829261"/>
                </a:cubicBezTo>
                <a:lnTo>
                  <a:pt x="3561881" y="6757027"/>
                </a:lnTo>
                <a:cubicBezTo>
                  <a:pt x="3548689" y="6757027"/>
                  <a:pt x="3567967" y="6817547"/>
                  <a:pt x="3574054" y="6829261"/>
                </a:cubicBezTo>
                <a:cubicBezTo>
                  <a:pt x="3630874" y="6993252"/>
                  <a:pt x="3719145" y="7174813"/>
                  <a:pt x="3756687" y="7325137"/>
                </a:cubicBezTo>
                <a:cubicBezTo>
                  <a:pt x="3687693" y="7192383"/>
                  <a:pt x="3636962" y="7011798"/>
                  <a:pt x="3574054" y="6872211"/>
                </a:cubicBezTo>
                <a:cubicBezTo>
                  <a:pt x="3593333" y="6914185"/>
                  <a:pt x="3561881" y="6836094"/>
                  <a:pt x="3554777" y="6841951"/>
                </a:cubicBezTo>
                <a:cubicBezTo>
                  <a:pt x="3542602" y="6853664"/>
                  <a:pt x="3567967" y="6872211"/>
                  <a:pt x="3567967" y="6872211"/>
                </a:cubicBezTo>
                <a:cubicBezTo>
                  <a:pt x="3630874" y="7047915"/>
                  <a:pt x="3693780" y="7209954"/>
                  <a:pt x="3744511" y="7372968"/>
                </a:cubicBezTo>
                <a:cubicBezTo>
                  <a:pt x="3725232" y="7342708"/>
                  <a:pt x="3712044" y="7306591"/>
                  <a:pt x="3699867" y="7264617"/>
                </a:cubicBezTo>
                <a:cubicBezTo>
                  <a:pt x="3693780" y="7246070"/>
                  <a:pt x="3662328" y="7150409"/>
                  <a:pt x="3656239" y="7150409"/>
                </a:cubicBezTo>
                <a:cubicBezTo>
                  <a:pt x="3636962" y="7150409"/>
                  <a:pt x="3674502" y="7246070"/>
                  <a:pt x="3674502" y="7234357"/>
                </a:cubicBezTo>
                <a:cubicBezTo>
                  <a:pt x="3680590" y="7258761"/>
                  <a:pt x="3705956" y="7300734"/>
                  <a:pt x="3705956" y="7319281"/>
                </a:cubicBezTo>
                <a:cubicBezTo>
                  <a:pt x="3699867" y="7336851"/>
                  <a:pt x="3668415" y="7251928"/>
                  <a:pt x="3668415" y="7251928"/>
                </a:cubicBezTo>
                <a:cubicBezTo>
                  <a:pt x="3611597" y="7089889"/>
                  <a:pt x="3554777" y="6950302"/>
                  <a:pt x="3505061" y="6817547"/>
                </a:cubicBezTo>
                <a:cubicBezTo>
                  <a:pt x="3498973" y="6805834"/>
                  <a:pt x="3448241" y="6648676"/>
                  <a:pt x="3428964" y="6654533"/>
                </a:cubicBezTo>
                <a:cubicBezTo>
                  <a:pt x="3416789" y="6660390"/>
                  <a:pt x="3460419" y="6762884"/>
                  <a:pt x="3436068" y="6678936"/>
                </a:cubicBezTo>
                <a:cubicBezTo>
                  <a:pt x="3479696" y="6805834"/>
                  <a:pt x="3523325" y="6914185"/>
                  <a:pt x="3567967" y="7035226"/>
                </a:cubicBezTo>
                <a:cubicBezTo>
                  <a:pt x="3567967" y="7041082"/>
                  <a:pt x="3624786" y="7156266"/>
                  <a:pt x="3618698" y="7168956"/>
                </a:cubicBezTo>
                <a:cubicBezTo>
                  <a:pt x="3599419" y="7180669"/>
                  <a:pt x="3580143" y="7095746"/>
                  <a:pt x="3580143" y="7095746"/>
                </a:cubicBezTo>
                <a:cubicBezTo>
                  <a:pt x="3517237" y="6938588"/>
                  <a:pt x="3479696" y="6853664"/>
                  <a:pt x="3422876" y="6702364"/>
                </a:cubicBezTo>
                <a:cubicBezTo>
                  <a:pt x="3416789" y="6690650"/>
                  <a:pt x="3367073" y="6545206"/>
                  <a:pt x="3353883" y="6551063"/>
                </a:cubicBezTo>
                <a:cubicBezTo>
                  <a:pt x="3347794" y="6563752"/>
                  <a:pt x="3404614" y="6672103"/>
                  <a:pt x="3398526" y="6660390"/>
                </a:cubicBezTo>
                <a:cubicBezTo>
                  <a:pt x="3410703" y="6702364"/>
                  <a:pt x="3422876" y="6726767"/>
                  <a:pt x="3436068" y="6775573"/>
                </a:cubicBezTo>
                <a:cubicBezTo>
                  <a:pt x="3398526" y="6715053"/>
                  <a:pt x="3385336" y="6641843"/>
                  <a:pt x="3353883" y="6581323"/>
                </a:cubicBezTo>
                <a:cubicBezTo>
                  <a:pt x="3347794" y="6563752"/>
                  <a:pt x="3328518" y="6551063"/>
                  <a:pt x="3316342" y="6526660"/>
                </a:cubicBezTo>
                <a:cubicBezTo>
                  <a:pt x="3278801" y="6467115"/>
                  <a:pt x="3247348" y="6369502"/>
                  <a:pt x="3215895" y="6308981"/>
                </a:cubicBezTo>
                <a:cubicBezTo>
                  <a:pt x="3228070" y="6327528"/>
                  <a:pt x="3202705" y="6278721"/>
                  <a:pt x="3196616" y="6278721"/>
                </a:cubicBezTo>
                <a:cubicBezTo>
                  <a:pt x="3177339" y="6278721"/>
                  <a:pt x="3215895" y="6333385"/>
                  <a:pt x="3215895" y="6339241"/>
                </a:cubicBezTo>
                <a:cubicBezTo>
                  <a:pt x="3284890" y="6503232"/>
                  <a:pt x="3353883" y="6660390"/>
                  <a:pt x="3404614" y="6817547"/>
                </a:cubicBezTo>
                <a:cubicBezTo>
                  <a:pt x="3328518" y="6678936"/>
                  <a:pt x="3310255" y="6557896"/>
                  <a:pt x="3234158" y="6424165"/>
                </a:cubicBezTo>
                <a:cubicBezTo>
                  <a:pt x="3241260" y="6424165"/>
                  <a:pt x="3177339" y="6339241"/>
                  <a:pt x="3196616" y="6388048"/>
                </a:cubicBezTo>
                <a:cubicBezTo>
                  <a:pt x="3265611" y="6557896"/>
                  <a:pt x="3328518" y="6702364"/>
                  <a:pt x="3385336" y="6859521"/>
                </a:cubicBezTo>
                <a:cubicBezTo>
                  <a:pt x="3398526" y="6896614"/>
                  <a:pt x="3422876" y="6987395"/>
                  <a:pt x="3385336" y="6908328"/>
                </a:cubicBezTo>
                <a:cubicBezTo>
                  <a:pt x="3341707" y="6811690"/>
                  <a:pt x="3290977" y="6708220"/>
                  <a:pt x="3247348" y="6599869"/>
                </a:cubicBezTo>
                <a:cubicBezTo>
                  <a:pt x="3234158" y="6569609"/>
                  <a:pt x="3184443" y="6460282"/>
                  <a:pt x="3215895" y="6551063"/>
                </a:cubicBezTo>
                <a:cubicBezTo>
                  <a:pt x="3278801" y="6720910"/>
                  <a:pt x="3367073" y="6914185"/>
                  <a:pt x="3422876" y="7065485"/>
                </a:cubicBezTo>
                <a:cubicBezTo>
                  <a:pt x="3442155" y="7120149"/>
                  <a:pt x="3479696" y="7198240"/>
                  <a:pt x="3492885" y="7258761"/>
                </a:cubicBezTo>
                <a:cubicBezTo>
                  <a:pt x="3498973" y="7289020"/>
                  <a:pt x="3492885" y="7319281"/>
                  <a:pt x="3498973" y="7330994"/>
                </a:cubicBezTo>
                <a:cubicBezTo>
                  <a:pt x="3505061" y="7372968"/>
                  <a:pt x="3536515" y="7421775"/>
                  <a:pt x="3542602" y="7470581"/>
                </a:cubicBezTo>
                <a:cubicBezTo>
                  <a:pt x="3542602" y="7488152"/>
                  <a:pt x="3536515" y="7500841"/>
                  <a:pt x="3542602" y="7512555"/>
                </a:cubicBezTo>
                <a:cubicBezTo>
                  <a:pt x="3542602" y="7531102"/>
                  <a:pt x="3554777" y="7567219"/>
                  <a:pt x="3567967" y="7597479"/>
                </a:cubicBezTo>
                <a:cubicBezTo>
                  <a:pt x="3580143" y="7633596"/>
                  <a:pt x="3605509" y="7705830"/>
                  <a:pt x="3586231" y="7681426"/>
                </a:cubicBezTo>
                <a:cubicBezTo>
                  <a:pt x="3567967" y="7663856"/>
                  <a:pt x="3554777" y="7615049"/>
                  <a:pt x="3548689" y="7597479"/>
                </a:cubicBezTo>
                <a:cubicBezTo>
                  <a:pt x="3492885" y="7488152"/>
                  <a:pt x="3580143" y="7754637"/>
                  <a:pt x="3548689" y="7658000"/>
                </a:cubicBezTo>
                <a:cubicBezTo>
                  <a:pt x="3523325" y="7603336"/>
                  <a:pt x="3505061" y="7531102"/>
                  <a:pt x="3485784" y="7476438"/>
                </a:cubicBezTo>
                <a:cubicBezTo>
                  <a:pt x="3467520" y="7427632"/>
                  <a:pt x="3467520" y="7470581"/>
                  <a:pt x="3473607" y="7494009"/>
                </a:cubicBezTo>
                <a:cubicBezTo>
                  <a:pt x="3485784" y="7542815"/>
                  <a:pt x="3485784" y="7548673"/>
                  <a:pt x="3492885" y="7584789"/>
                </a:cubicBezTo>
                <a:cubicBezTo>
                  <a:pt x="3498973" y="7633596"/>
                  <a:pt x="3548689" y="7718520"/>
                  <a:pt x="3536515" y="7730234"/>
                </a:cubicBezTo>
                <a:cubicBezTo>
                  <a:pt x="3530427" y="7736090"/>
                  <a:pt x="3498973" y="7652143"/>
                  <a:pt x="3505061" y="7658000"/>
                </a:cubicBezTo>
                <a:cubicBezTo>
                  <a:pt x="3498973" y="7639453"/>
                  <a:pt x="3473607" y="7578933"/>
                  <a:pt x="3467520" y="7584789"/>
                </a:cubicBezTo>
                <a:cubicBezTo>
                  <a:pt x="3460419" y="7591622"/>
                  <a:pt x="3485784" y="7675570"/>
                  <a:pt x="3492885" y="7694117"/>
                </a:cubicBezTo>
                <a:cubicBezTo>
                  <a:pt x="3492885" y="7705830"/>
                  <a:pt x="3536515" y="7790754"/>
                  <a:pt x="3523325" y="7802467"/>
                </a:cubicBezTo>
                <a:cubicBezTo>
                  <a:pt x="3517237" y="7802467"/>
                  <a:pt x="3479696" y="7688260"/>
                  <a:pt x="3485784" y="7694117"/>
                </a:cubicBezTo>
                <a:cubicBezTo>
                  <a:pt x="3473607" y="7688260"/>
                  <a:pt x="3454331" y="7699973"/>
                  <a:pt x="3467520" y="7712663"/>
                </a:cubicBezTo>
                <a:cubicBezTo>
                  <a:pt x="3448241" y="7694117"/>
                  <a:pt x="3467520" y="7718520"/>
                  <a:pt x="3454331" y="7681426"/>
                </a:cubicBezTo>
                <a:cubicBezTo>
                  <a:pt x="3436068" y="7633596"/>
                  <a:pt x="3436068" y="7669713"/>
                  <a:pt x="3436068" y="7669713"/>
                </a:cubicBezTo>
                <a:cubicBezTo>
                  <a:pt x="3436068" y="7694117"/>
                  <a:pt x="3460419" y="7748780"/>
                  <a:pt x="3460419" y="7760494"/>
                </a:cubicBezTo>
                <a:cubicBezTo>
                  <a:pt x="3460419" y="7760494"/>
                  <a:pt x="3448241" y="7766350"/>
                  <a:pt x="3436068" y="7773183"/>
                </a:cubicBezTo>
                <a:cubicBezTo>
                  <a:pt x="3436068" y="7766350"/>
                  <a:pt x="3436068" y="7760494"/>
                  <a:pt x="3436068" y="7760494"/>
                </a:cubicBezTo>
                <a:cubicBezTo>
                  <a:pt x="3422876" y="7773183"/>
                  <a:pt x="3428964" y="7773183"/>
                  <a:pt x="3436068" y="7773183"/>
                </a:cubicBezTo>
                <a:cubicBezTo>
                  <a:pt x="3442155" y="7790754"/>
                  <a:pt x="3454331" y="7821014"/>
                  <a:pt x="3454331" y="7821014"/>
                </a:cubicBezTo>
                <a:cubicBezTo>
                  <a:pt x="3442155" y="7839560"/>
                  <a:pt x="3436068" y="7796611"/>
                  <a:pt x="3436068" y="7796611"/>
                </a:cubicBezTo>
                <a:cubicBezTo>
                  <a:pt x="3422876" y="7779041"/>
                  <a:pt x="3379248" y="7712663"/>
                  <a:pt x="3385336" y="7712663"/>
                </a:cubicBezTo>
                <a:cubicBezTo>
                  <a:pt x="3367073" y="7718520"/>
                  <a:pt x="3391424" y="7754637"/>
                  <a:pt x="3404614" y="7790754"/>
                </a:cubicBezTo>
                <a:cubicBezTo>
                  <a:pt x="3410703" y="7815157"/>
                  <a:pt x="3442155" y="7917652"/>
                  <a:pt x="3410703" y="7863964"/>
                </a:cubicBezTo>
                <a:cubicBezTo>
                  <a:pt x="3398526" y="7839560"/>
                  <a:pt x="3391424" y="7815157"/>
                  <a:pt x="3379248" y="7784897"/>
                </a:cubicBezTo>
                <a:cubicBezTo>
                  <a:pt x="3334606" y="7669713"/>
                  <a:pt x="3322429" y="7658000"/>
                  <a:pt x="3284890" y="7554529"/>
                </a:cubicBezTo>
                <a:cubicBezTo>
                  <a:pt x="3278801" y="7542815"/>
                  <a:pt x="3241260" y="7433488"/>
                  <a:pt x="3247348" y="7482296"/>
                </a:cubicBezTo>
                <a:cubicBezTo>
                  <a:pt x="3253435" y="7518412"/>
                  <a:pt x="3290977" y="7591622"/>
                  <a:pt x="3297063" y="7615049"/>
                </a:cubicBezTo>
                <a:cubicBezTo>
                  <a:pt x="3322429" y="7694117"/>
                  <a:pt x="3341707" y="7779041"/>
                  <a:pt x="3353883" y="7845417"/>
                </a:cubicBezTo>
                <a:cubicBezTo>
                  <a:pt x="3373161" y="7911794"/>
                  <a:pt x="3328518" y="7790754"/>
                  <a:pt x="3316342" y="7796611"/>
                </a:cubicBezTo>
                <a:cubicBezTo>
                  <a:pt x="3303151" y="7796611"/>
                  <a:pt x="3373161" y="7996718"/>
                  <a:pt x="3334606" y="7936198"/>
                </a:cubicBezTo>
                <a:cubicBezTo>
                  <a:pt x="3328518" y="7917652"/>
                  <a:pt x="3284890" y="7802467"/>
                  <a:pt x="3272713" y="7802467"/>
                </a:cubicBezTo>
                <a:cubicBezTo>
                  <a:pt x="3265611" y="7802467"/>
                  <a:pt x="3247348" y="7845417"/>
                  <a:pt x="3247348" y="7839560"/>
                </a:cubicBezTo>
                <a:cubicBezTo>
                  <a:pt x="3247348" y="7845417"/>
                  <a:pt x="3247348" y="7851274"/>
                  <a:pt x="3247348" y="7857131"/>
                </a:cubicBezTo>
                <a:cubicBezTo>
                  <a:pt x="3234158" y="7839560"/>
                  <a:pt x="3208793" y="7760494"/>
                  <a:pt x="3221981" y="7826871"/>
                </a:cubicBezTo>
                <a:cubicBezTo>
                  <a:pt x="3241260" y="7900081"/>
                  <a:pt x="3208793" y="7802467"/>
                  <a:pt x="3196616" y="7766350"/>
                </a:cubicBezTo>
                <a:cubicBezTo>
                  <a:pt x="3121535" y="7548673"/>
                  <a:pt x="3039351" y="7312448"/>
                  <a:pt x="2957167" y="7138696"/>
                </a:cubicBezTo>
                <a:cubicBezTo>
                  <a:pt x="2951079" y="7126006"/>
                  <a:pt x="2944992" y="7138696"/>
                  <a:pt x="2957167" y="7138696"/>
                </a:cubicBezTo>
                <a:cubicBezTo>
                  <a:pt x="2976445" y="7209954"/>
                  <a:pt x="3013986" y="7300734"/>
                  <a:pt x="3045438" y="7391515"/>
                </a:cubicBezTo>
                <a:cubicBezTo>
                  <a:pt x="3082980" y="7488152"/>
                  <a:pt x="3108345" y="7578933"/>
                  <a:pt x="3127623" y="7669713"/>
                </a:cubicBezTo>
                <a:cubicBezTo>
                  <a:pt x="3133711" y="7688260"/>
                  <a:pt x="3190529" y="7821014"/>
                  <a:pt x="3177339" y="7833704"/>
                </a:cubicBezTo>
                <a:cubicBezTo>
                  <a:pt x="3184443" y="7826871"/>
                  <a:pt x="3139799" y="7754637"/>
                  <a:pt x="3139799" y="7766350"/>
                </a:cubicBezTo>
                <a:cubicBezTo>
                  <a:pt x="3139799" y="7833704"/>
                  <a:pt x="3177339" y="7900081"/>
                  <a:pt x="3190529" y="7966458"/>
                </a:cubicBezTo>
                <a:cubicBezTo>
                  <a:pt x="3215895" y="8063095"/>
                  <a:pt x="3171251" y="7966458"/>
                  <a:pt x="3165164" y="7966458"/>
                </a:cubicBezTo>
                <a:cubicBezTo>
                  <a:pt x="3159077" y="7966458"/>
                  <a:pt x="3190529" y="8063095"/>
                  <a:pt x="3190529" y="8087499"/>
                </a:cubicBezTo>
                <a:cubicBezTo>
                  <a:pt x="3171251" y="8057239"/>
                  <a:pt x="3177339" y="8038692"/>
                  <a:pt x="3159077" y="7996718"/>
                </a:cubicBezTo>
                <a:cubicBezTo>
                  <a:pt x="3159077" y="7996718"/>
                  <a:pt x="3133711" y="7905938"/>
                  <a:pt x="3127623" y="7905938"/>
                </a:cubicBezTo>
                <a:lnTo>
                  <a:pt x="3121535" y="7978171"/>
                </a:lnTo>
                <a:cubicBezTo>
                  <a:pt x="3115447" y="7978171"/>
                  <a:pt x="3027177" y="7742923"/>
                  <a:pt x="3058630" y="7857131"/>
                </a:cubicBezTo>
                <a:cubicBezTo>
                  <a:pt x="3082980" y="7923508"/>
                  <a:pt x="3096170" y="7978171"/>
                  <a:pt x="3102257" y="8038692"/>
                </a:cubicBezTo>
                <a:cubicBezTo>
                  <a:pt x="3108345" y="8081642"/>
                  <a:pt x="3133711" y="8106045"/>
                  <a:pt x="3133711" y="8153876"/>
                </a:cubicBezTo>
                <a:cubicBezTo>
                  <a:pt x="3102257" y="8148019"/>
                  <a:pt x="3102257" y="8032835"/>
                  <a:pt x="3082980" y="8021121"/>
                </a:cubicBezTo>
                <a:cubicBezTo>
                  <a:pt x="3082980" y="8014289"/>
                  <a:pt x="3051526" y="8021121"/>
                  <a:pt x="3051526" y="8026979"/>
                </a:cubicBezTo>
                <a:cubicBezTo>
                  <a:pt x="3033265" y="7990861"/>
                  <a:pt x="3039351" y="7947911"/>
                  <a:pt x="3021087" y="7917652"/>
                </a:cubicBezTo>
                <a:cubicBezTo>
                  <a:pt x="3013986" y="7905938"/>
                  <a:pt x="3007898" y="7905938"/>
                  <a:pt x="2995722" y="7900081"/>
                </a:cubicBezTo>
                <a:cubicBezTo>
                  <a:pt x="2970357" y="7875678"/>
                  <a:pt x="2964270" y="7833704"/>
                  <a:pt x="2951079" y="7796611"/>
                </a:cubicBezTo>
                <a:cubicBezTo>
                  <a:pt x="2919625" y="7718520"/>
                  <a:pt x="2907452" y="7645310"/>
                  <a:pt x="2869909" y="7573075"/>
                </a:cubicBezTo>
                <a:cubicBezTo>
                  <a:pt x="2863823" y="7512555"/>
                  <a:pt x="2831355" y="7524269"/>
                  <a:pt x="2869909" y="7573075"/>
                </a:cubicBezTo>
                <a:cubicBezTo>
                  <a:pt x="2888173" y="7663856"/>
                  <a:pt x="2913539" y="7724377"/>
                  <a:pt x="2932817" y="7815157"/>
                </a:cubicBezTo>
                <a:cubicBezTo>
                  <a:pt x="2932817" y="7839560"/>
                  <a:pt x="2951079" y="7881534"/>
                  <a:pt x="2970357" y="7936198"/>
                </a:cubicBezTo>
                <a:cubicBezTo>
                  <a:pt x="2976445" y="7966458"/>
                  <a:pt x="3033265" y="8117758"/>
                  <a:pt x="2982533" y="8032835"/>
                </a:cubicBezTo>
                <a:cubicBezTo>
                  <a:pt x="2976445" y="8014289"/>
                  <a:pt x="2944992" y="7936198"/>
                  <a:pt x="2938904" y="7923508"/>
                </a:cubicBezTo>
                <a:cubicBezTo>
                  <a:pt x="2932817" y="7917652"/>
                  <a:pt x="2919625" y="7917652"/>
                  <a:pt x="2919625" y="7917652"/>
                </a:cubicBezTo>
                <a:cubicBezTo>
                  <a:pt x="2901364" y="7887391"/>
                  <a:pt x="2895275" y="7851274"/>
                  <a:pt x="2888173" y="7821014"/>
                </a:cubicBezTo>
                <a:cubicBezTo>
                  <a:pt x="2875997" y="7796611"/>
                  <a:pt x="2869909" y="7736090"/>
                  <a:pt x="2850632" y="7730234"/>
                </a:cubicBezTo>
                <a:cubicBezTo>
                  <a:pt x="2831355" y="7724377"/>
                  <a:pt x="2869909" y="7773183"/>
                  <a:pt x="2850632" y="7754637"/>
                </a:cubicBezTo>
                <a:cubicBezTo>
                  <a:pt x="2825267" y="7730234"/>
                  <a:pt x="2793813" y="7652143"/>
                  <a:pt x="2825267" y="7748780"/>
                </a:cubicBezTo>
                <a:cubicBezTo>
                  <a:pt x="2844544" y="7821014"/>
                  <a:pt x="2863823" y="7851274"/>
                  <a:pt x="2875997" y="7936198"/>
                </a:cubicBezTo>
                <a:cubicBezTo>
                  <a:pt x="2856721" y="7917652"/>
                  <a:pt x="2819179" y="7809300"/>
                  <a:pt x="2807004" y="7784897"/>
                </a:cubicBezTo>
                <a:cubicBezTo>
                  <a:pt x="2775551" y="7742923"/>
                  <a:pt x="2793813" y="7784897"/>
                  <a:pt x="2800916" y="7815157"/>
                </a:cubicBezTo>
                <a:cubicBezTo>
                  <a:pt x="2738010" y="7699973"/>
                  <a:pt x="2718731" y="7573075"/>
                  <a:pt x="2661913" y="7457892"/>
                </a:cubicBezTo>
                <a:cubicBezTo>
                  <a:pt x="2586832" y="7300734"/>
                  <a:pt x="2530013" y="7144553"/>
                  <a:pt x="2454931" y="6987395"/>
                </a:cubicBezTo>
                <a:cubicBezTo>
                  <a:pt x="2461019" y="6962992"/>
                  <a:pt x="2435653" y="6987395"/>
                  <a:pt x="2454931" y="6987395"/>
                </a:cubicBezTo>
                <a:cubicBezTo>
                  <a:pt x="2486384" y="7114292"/>
                  <a:pt x="2549291" y="7215811"/>
                  <a:pt x="2579729" y="7342708"/>
                </a:cubicBezTo>
                <a:cubicBezTo>
                  <a:pt x="2542187" y="7276331"/>
                  <a:pt x="2517837" y="7204096"/>
                  <a:pt x="2486384" y="7132839"/>
                </a:cubicBezTo>
                <a:cubicBezTo>
                  <a:pt x="2461019" y="7078176"/>
                  <a:pt x="2473194" y="7126006"/>
                  <a:pt x="2479283" y="7150409"/>
                </a:cubicBezTo>
                <a:cubicBezTo>
                  <a:pt x="2579729" y="7403228"/>
                  <a:pt x="2681191" y="7645310"/>
                  <a:pt x="2756273" y="7905938"/>
                </a:cubicBezTo>
                <a:cubicBezTo>
                  <a:pt x="2762361" y="7930341"/>
                  <a:pt x="2813091" y="8038692"/>
                  <a:pt x="2800916" y="8057239"/>
                </a:cubicBezTo>
                <a:cubicBezTo>
                  <a:pt x="2793813" y="8057239"/>
                  <a:pt x="2787726" y="8044549"/>
                  <a:pt x="2787726" y="8044549"/>
                </a:cubicBezTo>
                <a:cubicBezTo>
                  <a:pt x="2762361" y="7985005"/>
                  <a:pt x="2750185" y="7930341"/>
                  <a:pt x="2738010" y="7887391"/>
                </a:cubicBezTo>
                <a:cubicBezTo>
                  <a:pt x="2718731" y="7845417"/>
                  <a:pt x="2705542" y="7766350"/>
                  <a:pt x="2681191" y="7736090"/>
                </a:cubicBezTo>
                <a:cubicBezTo>
                  <a:pt x="2675103" y="7730234"/>
                  <a:pt x="2661913" y="7730234"/>
                  <a:pt x="2661913" y="7724377"/>
                </a:cubicBezTo>
                <a:cubicBezTo>
                  <a:pt x="2649738" y="7699973"/>
                  <a:pt x="2630461" y="7621883"/>
                  <a:pt x="2612197" y="7597479"/>
                </a:cubicBezTo>
                <a:cubicBezTo>
                  <a:pt x="2605095" y="7584789"/>
                  <a:pt x="2586832" y="7584789"/>
                  <a:pt x="2586832" y="7584789"/>
                </a:cubicBezTo>
                <a:cubicBezTo>
                  <a:pt x="2586832" y="7584789"/>
                  <a:pt x="2585056" y="7581861"/>
                  <a:pt x="2583282" y="7577346"/>
                </a:cubicBezTo>
                <a:lnTo>
                  <a:pt x="2581720" y="7569890"/>
                </a:lnTo>
                <a:lnTo>
                  <a:pt x="2583724" y="7573701"/>
                </a:lnTo>
                <a:cubicBezTo>
                  <a:pt x="2589811" y="7584912"/>
                  <a:pt x="2585056" y="7574296"/>
                  <a:pt x="2579729" y="7560386"/>
                </a:cubicBezTo>
                <a:cubicBezTo>
                  <a:pt x="2567553" y="7548673"/>
                  <a:pt x="2555379" y="7531102"/>
                  <a:pt x="2555379" y="7531102"/>
                </a:cubicBezTo>
                <a:cubicBezTo>
                  <a:pt x="2536100" y="7536959"/>
                  <a:pt x="2599007" y="7609192"/>
                  <a:pt x="2605095" y="7663856"/>
                </a:cubicBezTo>
                <a:cubicBezTo>
                  <a:pt x="2605095" y="7669713"/>
                  <a:pt x="2599007" y="7688260"/>
                  <a:pt x="2599007" y="7694117"/>
                </a:cubicBezTo>
                <a:cubicBezTo>
                  <a:pt x="2605095" y="7730234"/>
                  <a:pt x="2618284" y="7773183"/>
                  <a:pt x="2630461" y="7821014"/>
                </a:cubicBezTo>
                <a:cubicBezTo>
                  <a:pt x="2636548" y="7839560"/>
                  <a:pt x="2693366" y="7990861"/>
                  <a:pt x="2693366" y="7996718"/>
                </a:cubicBezTo>
                <a:cubicBezTo>
                  <a:pt x="2687278" y="8002575"/>
                  <a:pt x="2661913" y="7985005"/>
                  <a:pt x="2655826" y="7978171"/>
                </a:cubicBezTo>
                <a:cubicBezTo>
                  <a:pt x="2649738" y="7966458"/>
                  <a:pt x="2612197" y="7857131"/>
                  <a:pt x="2630461" y="7930341"/>
                </a:cubicBezTo>
                <a:cubicBezTo>
                  <a:pt x="2649738" y="8008432"/>
                  <a:pt x="2599007" y="7869821"/>
                  <a:pt x="2592919" y="7851274"/>
                </a:cubicBezTo>
                <a:cubicBezTo>
                  <a:pt x="2573641" y="7802467"/>
                  <a:pt x="2555379" y="7760494"/>
                  <a:pt x="2549291" y="7742923"/>
                </a:cubicBezTo>
                <a:cubicBezTo>
                  <a:pt x="2467106" y="7548673"/>
                  <a:pt x="2404201" y="7379801"/>
                  <a:pt x="2329119" y="7204096"/>
                </a:cubicBezTo>
                <a:cubicBezTo>
                  <a:pt x="2322016" y="7186526"/>
                  <a:pt x="2297665" y="7095746"/>
                  <a:pt x="2284475" y="7095746"/>
                </a:cubicBezTo>
                <a:cubicBezTo>
                  <a:pt x="2272300" y="7095746"/>
                  <a:pt x="2303753" y="7162123"/>
                  <a:pt x="2303753" y="7168956"/>
                </a:cubicBezTo>
                <a:cubicBezTo>
                  <a:pt x="2360571" y="7300734"/>
                  <a:pt x="2404201" y="7415918"/>
                  <a:pt x="2447829" y="7536959"/>
                </a:cubicBezTo>
                <a:cubicBezTo>
                  <a:pt x="2461019" y="7573075"/>
                  <a:pt x="2504648" y="7658000"/>
                  <a:pt x="2504648" y="7688260"/>
                </a:cubicBezTo>
                <a:cubicBezTo>
                  <a:pt x="2504648" y="7699973"/>
                  <a:pt x="2486384" y="7699973"/>
                  <a:pt x="2479283" y="7718520"/>
                </a:cubicBezTo>
                <a:cubicBezTo>
                  <a:pt x="2473194" y="7742923"/>
                  <a:pt x="2486384" y="7754637"/>
                  <a:pt x="2498559" y="7790754"/>
                </a:cubicBezTo>
                <a:cubicBezTo>
                  <a:pt x="2504648" y="7821014"/>
                  <a:pt x="2504648" y="7845417"/>
                  <a:pt x="2510735" y="7863964"/>
                </a:cubicBezTo>
                <a:cubicBezTo>
                  <a:pt x="2536100" y="7942054"/>
                  <a:pt x="2561465" y="8008432"/>
                  <a:pt x="2586832" y="8093356"/>
                </a:cubicBezTo>
                <a:cubicBezTo>
                  <a:pt x="2586832" y="8093356"/>
                  <a:pt x="2624372" y="8159732"/>
                  <a:pt x="2612197" y="8165590"/>
                </a:cubicBezTo>
                <a:cubicBezTo>
                  <a:pt x="2608647" y="8169006"/>
                  <a:pt x="2599007" y="8148019"/>
                  <a:pt x="2591905" y="8130693"/>
                </a:cubicBezTo>
                <a:lnTo>
                  <a:pt x="2586717" y="8117349"/>
                </a:lnTo>
                <a:lnTo>
                  <a:pt x="2572436" y="8066268"/>
                </a:lnTo>
                <a:cubicBezTo>
                  <a:pt x="2557978" y="8010445"/>
                  <a:pt x="2542950" y="7946935"/>
                  <a:pt x="2523925" y="7923508"/>
                </a:cubicBezTo>
                <a:cubicBezTo>
                  <a:pt x="2517837" y="7911794"/>
                  <a:pt x="2504648" y="7911794"/>
                  <a:pt x="2498559" y="7905938"/>
                </a:cubicBezTo>
                <a:cubicBezTo>
                  <a:pt x="2492471" y="7893248"/>
                  <a:pt x="2486384" y="7863964"/>
                  <a:pt x="2473194" y="7839560"/>
                </a:cubicBezTo>
                <a:cubicBezTo>
                  <a:pt x="2467106" y="7821014"/>
                  <a:pt x="2429566" y="7736090"/>
                  <a:pt x="2441741" y="7796611"/>
                </a:cubicBezTo>
                <a:cubicBezTo>
                  <a:pt x="2447829" y="7833704"/>
                  <a:pt x="2473194" y="7875678"/>
                  <a:pt x="2479283" y="7893248"/>
                </a:cubicBezTo>
                <a:cubicBezTo>
                  <a:pt x="2486384" y="7911794"/>
                  <a:pt x="2479283" y="7930341"/>
                  <a:pt x="2479283" y="7936198"/>
                </a:cubicBezTo>
                <a:cubicBezTo>
                  <a:pt x="2486384" y="7947911"/>
                  <a:pt x="2492471" y="7954745"/>
                  <a:pt x="2498559" y="7972315"/>
                </a:cubicBezTo>
                <a:cubicBezTo>
                  <a:pt x="2498559" y="7978171"/>
                  <a:pt x="2498559" y="8002575"/>
                  <a:pt x="2498559" y="8014289"/>
                </a:cubicBezTo>
                <a:cubicBezTo>
                  <a:pt x="2504648" y="8026979"/>
                  <a:pt x="2517837" y="8075785"/>
                  <a:pt x="2530013" y="8117758"/>
                </a:cubicBezTo>
                <a:cubicBezTo>
                  <a:pt x="2542187" y="8159732"/>
                  <a:pt x="2573641" y="8263203"/>
                  <a:pt x="2542187" y="8189993"/>
                </a:cubicBezTo>
                <a:cubicBezTo>
                  <a:pt x="2510735" y="8123616"/>
                  <a:pt x="2492471" y="8038692"/>
                  <a:pt x="2467106" y="7972315"/>
                </a:cubicBezTo>
                <a:cubicBezTo>
                  <a:pt x="2447829" y="7911794"/>
                  <a:pt x="2416377" y="7851274"/>
                  <a:pt x="2392025" y="7790754"/>
                </a:cubicBezTo>
                <a:cubicBezTo>
                  <a:pt x="2384922" y="7773183"/>
                  <a:pt x="2360571" y="7712663"/>
                  <a:pt x="2366659" y="7742923"/>
                </a:cubicBezTo>
                <a:cubicBezTo>
                  <a:pt x="2392025" y="7821014"/>
                  <a:pt x="2423478" y="7893248"/>
                  <a:pt x="2447829" y="7966458"/>
                </a:cubicBezTo>
                <a:cubicBezTo>
                  <a:pt x="2467106" y="8008432"/>
                  <a:pt x="2492471" y="8075785"/>
                  <a:pt x="2454931" y="8032835"/>
                </a:cubicBezTo>
                <a:cubicBezTo>
                  <a:pt x="2429566" y="7996718"/>
                  <a:pt x="2416377" y="7947911"/>
                  <a:pt x="2398113" y="7911794"/>
                </a:cubicBezTo>
                <a:cubicBezTo>
                  <a:pt x="2297665" y="7658000"/>
                  <a:pt x="2190115" y="7385658"/>
                  <a:pt x="2089668" y="7138696"/>
                </a:cubicBezTo>
                <a:cubicBezTo>
                  <a:pt x="2026762" y="6987395"/>
                  <a:pt x="1957768" y="6847808"/>
                  <a:pt x="1888774" y="6715053"/>
                </a:cubicBezTo>
                <a:cubicBezTo>
                  <a:pt x="1818766" y="6581323"/>
                  <a:pt x="1731508" y="6448568"/>
                  <a:pt x="1643236" y="6333385"/>
                </a:cubicBezTo>
                <a:cubicBezTo>
                  <a:pt x="1749771" y="6551063"/>
                  <a:pt x="1875584" y="6738481"/>
                  <a:pt x="1989221" y="6968848"/>
                </a:cubicBezTo>
                <a:cubicBezTo>
                  <a:pt x="2077493" y="7162123"/>
                  <a:pt x="2158662" y="7367111"/>
                  <a:pt x="2234759" y="7573075"/>
                </a:cubicBezTo>
                <a:cubicBezTo>
                  <a:pt x="2246935" y="7609192"/>
                  <a:pt x="2278388" y="7694117"/>
                  <a:pt x="2253021" y="7663856"/>
                </a:cubicBezTo>
                <a:cubicBezTo>
                  <a:pt x="2234759" y="7633596"/>
                  <a:pt x="2215481" y="7554529"/>
                  <a:pt x="2209393" y="7542815"/>
                </a:cubicBezTo>
                <a:cubicBezTo>
                  <a:pt x="2121121" y="7355398"/>
                  <a:pt x="2064303" y="7186526"/>
                  <a:pt x="1963856" y="6962992"/>
                </a:cubicBezTo>
                <a:cubicBezTo>
                  <a:pt x="1894862" y="6811690"/>
                  <a:pt x="1794414" y="6641843"/>
                  <a:pt x="1706143" y="6496399"/>
                </a:cubicBezTo>
                <a:cubicBezTo>
                  <a:pt x="1706143" y="6490542"/>
                  <a:pt x="1661500" y="6430022"/>
                  <a:pt x="1661500" y="6430022"/>
                </a:cubicBezTo>
                <a:cubicBezTo>
                  <a:pt x="1649324" y="6430022"/>
                  <a:pt x="1680778" y="6478829"/>
                  <a:pt x="1692953" y="6509089"/>
                </a:cubicBezTo>
                <a:cubicBezTo>
                  <a:pt x="1712231" y="6551063"/>
                  <a:pt x="1731508" y="6581323"/>
                  <a:pt x="1737596" y="6599869"/>
                </a:cubicBezTo>
                <a:lnTo>
                  <a:pt x="1731508" y="6599869"/>
                </a:lnTo>
                <a:cubicBezTo>
                  <a:pt x="1731508" y="6611583"/>
                  <a:pt x="1737596" y="6605726"/>
                  <a:pt x="1737596" y="6599869"/>
                </a:cubicBezTo>
                <a:cubicBezTo>
                  <a:pt x="1775137" y="6641843"/>
                  <a:pt x="1787312" y="6684794"/>
                  <a:pt x="1825868" y="6745313"/>
                </a:cubicBezTo>
                <a:cubicBezTo>
                  <a:pt x="1869497" y="6817547"/>
                  <a:pt x="1907037" y="6896614"/>
                  <a:pt x="1944578" y="6974705"/>
                </a:cubicBezTo>
                <a:cubicBezTo>
                  <a:pt x="1957768" y="7004965"/>
                  <a:pt x="2014587" y="7101603"/>
                  <a:pt x="1989221" y="7089889"/>
                </a:cubicBezTo>
                <a:cubicBezTo>
                  <a:pt x="1983134" y="7078176"/>
                  <a:pt x="1976031" y="7089889"/>
                  <a:pt x="1989221" y="7089889"/>
                </a:cubicBezTo>
                <a:cubicBezTo>
                  <a:pt x="1989221" y="7101603"/>
                  <a:pt x="1989221" y="7114292"/>
                  <a:pt x="2001397" y="7120149"/>
                </a:cubicBezTo>
                <a:cubicBezTo>
                  <a:pt x="2058215" y="7270474"/>
                  <a:pt x="2127209" y="7415918"/>
                  <a:pt x="2177941" y="7591622"/>
                </a:cubicBezTo>
                <a:cubicBezTo>
                  <a:pt x="2115034" y="7440322"/>
                  <a:pt x="2038937" y="7258761"/>
                  <a:pt x="1976031" y="7101603"/>
                </a:cubicBezTo>
                <a:cubicBezTo>
                  <a:pt x="1963856" y="7078176"/>
                  <a:pt x="1913125" y="6938588"/>
                  <a:pt x="1900950" y="6938588"/>
                </a:cubicBezTo>
                <a:cubicBezTo>
                  <a:pt x="1857321" y="6932732"/>
                  <a:pt x="2046040" y="7397372"/>
                  <a:pt x="1900950" y="6968848"/>
                </a:cubicBezTo>
                <a:cubicBezTo>
                  <a:pt x="1907037" y="6987395"/>
                  <a:pt x="1913125" y="7004965"/>
                  <a:pt x="1920227" y="7011798"/>
                </a:cubicBezTo>
                <a:cubicBezTo>
                  <a:pt x="2020675" y="7198240"/>
                  <a:pt x="2089668" y="7403228"/>
                  <a:pt x="2146487" y="7597479"/>
                </a:cubicBezTo>
                <a:cubicBezTo>
                  <a:pt x="2046040" y="7379801"/>
                  <a:pt x="1957768" y="7156266"/>
                  <a:pt x="1850219" y="6932732"/>
                </a:cubicBezTo>
                <a:cubicBezTo>
                  <a:pt x="1749771" y="6726767"/>
                  <a:pt x="1637148" y="6545206"/>
                  <a:pt x="1517424" y="6357788"/>
                </a:cubicBezTo>
                <a:cubicBezTo>
                  <a:pt x="1505248" y="6333385"/>
                  <a:pt x="1479883" y="6303125"/>
                  <a:pt x="1498146" y="6346075"/>
                </a:cubicBezTo>
                <a:cubicBezTo>
                  <a:pt x="1523512" y="6388048"/>
                  <a:pt x="1567140" y="6460282"/>
                  <a:pt x="1586418" y="6490542"/>
                </a:cubicBezTo>
                <a:cubicBezTo>
                  <a:pt x="1787312" y="6823405"/>
                  <a:pt x="1963856" y="7180669"/>
                  <a:pt x="2101843" y="7560386"/>
                </a:cubicBezTo>
                <a:cubicBezTo>
                  <a:pt x="2127209" y="7633596"/>
                  <a:pt x="2164750" y="7718520"/>
                  <a:pt x="2158662" y="7773183"/>
                </a:cubicBezTo>
                <a:cubicBezTo>
                  <a:pt x="2158662" y="7760494"/>
                  <a:pt x="2152575" y="7773183"/>
                  <a:pt x="2158662" y="7773183"/>
                </a:cubicBezTo>
                <a:cubicBezTo>
                  <a:pt x="2164750" y="7809300"/>
                  <a:pt x="2171853" y="7809300"/>
                  <a:pt x="2177941" y="7826871"/>
                </a:cubicBezTo>
                <a:cubicBezTo>
                  <a:pt x="2196203" y="7869821"/>
                  <a:pt x="2203306" y="7905938"/>
                  <a:pt x="2177941" y="7863964"/>
                </a:cubicBezTo>
                <a:cubicBezTo>
                  <a:pt x="2140399" y="7784897"/>
                  <a:pt x="2121121" y="7742923"/>
                  <a:pt x="2095756" y="7669713"/>
                </a:cubicBezTo>
                <a:cubicBezTo>
                  <a:pt x="1995309" y="7433488"/>
                  <a:pt x="1920227" y="7228500"/>
                  <a:pt x="1806590" y="6993252"/>
                </a:cubicBezTo>
                <a:cubicBezTo>
                  <a:pt x="1743684" y="6859521"/>
                  <a:pt x="1686865" y="6762884"/>
                  <a:pt x="1611783" y="6630130"/>
                </a:cubicBezTo>
                <a:cubicBezTo>
                  <a:pt x="1574243" y="6563752"/>
                  <a:pt x="1511336" y="6442712"/>
                  <a:pt x="1460605" y="6369502"/>
                </a:cubicBezTo>
                <a:cubicBezTo>
                  <a:pt x="1460605" y="6363645"/>
                  <a:pt x="1403787" y="6291411"/>
                  <a:pt x="1397699" y="6291411"/>
                </a:cubicBezTo>
                <a:cubicBezTo>
                  <a:pt x="1391611" y="6291411"/>
                  <a:pt x="1410889" y="6327528"/>
                  <a:pt x="1410889" y="6333385"/>
                </a:cubicBezTo>
                <a:cubicBezTo>
                  <a:pt x="1536702" y="6551063"/>
                  <a:pt x="1674690" y="6751171"/>
                  <a:pt x="1781224" y="6974705"/>
                </a:cubicBezTo>
                <a:cubicBezTo>
                  <a:pt x="1882687" y="7174813"/>
                  <a:pt x="1976031" y="7421775"/>
                  <a:pt x="2058215" y="7633596"/>
                </a:cubicBezTo>
                <a:cubicBezTo>
                  <a:pt x="2070390" y="7669713"/>
                  <a:pt x="2089668" y="7718520"/>
                  <a:pt x="2095756" y="7736090"/>
                </a:cubicBezTo>
                <a:cubicBezTo>
                  <a:pt x="2095756" y="7760494"/>
                  <a:pt x="2083581" y="7742923"/>
                  <a:pt x="2083581" y="7760494"/>
                </a:cubicBezTo>
                <a:cubicBezTo>
                  <a:pt x="2083581" y="7760494"/>
                  <a:pt x="2083581" y="7790754"/>
                  <a:pt x="2089668" y="7790754"/>
                </a:cubicBezTo>
                <a:cubicBezTo>
                  <a:pt x="2083581" y="7790754"/>
                  <a:pt x="2052128" y="7730234"/>
                  <a:pt x="2026762" y="7675570"/>
                </a:cubicBezTo>
                <a:cubicBezTo>
                  <a:pt x="2026762" y="7669713"/>
                  <a:pt x="2026762" y="7669713"/>
                  <a:pt x="2032850" y="7669713"/>
                </a:cubicBezTo>
                <a:cubicBezTo>
                  <a:pt x="2026762" y="7669713"/>
                  <a:pt x="2064303" y="7742923"/>
                  <a:pt x="2077493" y="7760494"/>
                </a:cubicBezTo>
                <a:cubicBezTo>
                  <a:pt x="1951680" y="7500841"/>
                  <a:pt x="1983134" y="7578933"/>
                  <a:pt x="2026762" y="7675570"/>
                </a:cubicBezTo>
                <a:lnTo>
                  <a:pt x="2023149" y="7682329"/>
                </a:lnTo>
                <a:lnTo>
                  <a:pt x="2002617" y="7648635"/>
                </a:lnTo>
                <a:cubicBezTo>
                  <a:pt x="1981929" y="7606264"/>
                  <a:pt x="1969944" y="7556482"/>
                  <a:pt x="1951680" y="7506699"/>
                </a:cubicBezTo>
                <a:cubicBezTo>
                  <a:pt x="1818766" y="7204096"/>
                  <a:pt x="1686865" y="6902471"/>
                  <a:pt x="1523512" y="6630130"/>
                </a:cubicBezTo>
                <a:cubicBezTo>
                  <a:pt x="1454517" y="6520803"/>
                  <a:pt x="1385524" y="6412452"/>
                  <a:pt x="1322617" y="6308981"/>
                </a:cubicBezTo>
                <a:cubicBezTo>
                  <a:pt x="1202892" y="6097160"/>
                  <a:pt x="1084182" y="5867769"/>
                  <a:pt x="940106" y="5655947"/>
                </a:cubicBezTo>
                <a:cubicBezTo>
                  <a:pt x="838644" y="5504646"/>
                  <a:pt x="744285" y="5347489"/>
                  <a:pt x="631662" y="5177641"/>
                </a:cubicBezTo>
                <a:cubicBezTo>
                  <a:pt x="606296" y="5141524"/>
                  <a:pt x="580931" y="5092718"/>
                  <a:pt x="555565" y="5056600"/>
                </a:cubicBezTo>
                <a:cubicBezTo>
                  <a:pt x="543390" y="5039030"/>
                  <a:pt x="511937" y="5001937"/>
                  <a:pt x="531215" y="5044887"/>
                </a:cubicBezTo>
                <a:cubicBezTo>
                  <a:pt x="555565" y="5092718"/>
                  <a:pt x="594121" y="5147381"/>
                  <a:pt x="612384" y="5177641"/>
                </a:cubicBezTo>
                <a:cubicBezTo>
                  <a:pt x="718919" y="5341632"/>
                  <a:pt x="807191" y="5486100"/>
                  <a:pt x="901550" y="5637401"/>
                </a:cubicBezTo>
                <a:cubicBezTo>
                  <a:pt x="958369" y="5734038"/>
                  <a:pt x="1040553" y="5837509"/>
                  <a:pt x="1096357" y="5934146"/>
                </a:cubicBezTo>
                <a:cubicBezTo>
                  <a:pt x="1128825" y="5994666"/>
                  <a:pt x="1146073" y="6030783"/>
                  <a:pt x="1183614" y="6097160"/>
                </a:cubicBezTo>
                <a:cubicBezTo>
                  <a:pt x="1202892" y="6134253"/>
                  <a:pt x="1228258" y="6176227"/>
                  <a:pt x="1252608" y="6212344"/>
                </a:cubicBezTo>
                <a:cubicBezTo>
                  <a:pt x="1297251" y="6297268"/>
                  <a:pt x="1246521" y="6225034"/>
                  <a:pt x="1234345" y="6200630"/>
                </a:cubicBezTo>
                <a:cubicBezTo>
                  <a:pt x="1134913" y="6036639"/>
                  <a:pt x="1046641" y="5898028"/>
                  <a:pt x="958369" y="5746728"/>
                </a:cubicBezTo>
                <a:cubicBezTo>
                  <a:pt x="844732" y="5571024"/>
                  <a:pt x="738197" y="5408009"/>
                  <a:pt x="631662" y="5250851"/>
                </a:cubicBezTo>
                <a:cubicBezTo>
                  <a:pt x="524112" y="5081004"/>
                  <a:pt x="411490" y="4935560"/>
                  <a:pt x="303940" y="4759855"/>
                </a:cubicBezTo>
                <a:cubicBezTo>
                  <a:pt x="216683" y="4615388"/>
                  <a:pt x="109133" y="4464087"/>
                  <a:pt x="52315" y="4288383"/>
                </a:cubicBezTo>
                <a:cubicBezTo>
                  <a:pt x="52315" y="4282526"/>
                  <a:pt x="34052" y="4215173"/>
                  <a:pt x="27964" y="4209316"/>
                </a:cubicBezTo>
                <a:cubicBezTo>
                  <a:pt x="21876" y="4209316"/>
                  <a:pt x="27964" y="4269836"/>
                  <a:pt x="34052" y="4282526"/>
                </a:cubicBezTo>
                <a:cubicBezTo>
                  <a:pt x="46227" y="4324500"/>
                  <a:pt x="21876" y="4258122"/>
                  <a:pt x="14774" y="4245433"/>
                </a:cubicBezTo>
                <a:cubicBezTo>
                  <a:pt x="-3489" y="4185888"/>
                  <a:pt x="-10591" y="4027755"/>
                  <a:pt x="27964" y="4003351"/>
                </a:cubicBezTo>
                <a:cubicBezTo>
                  <a:pt x="34052" y="4027755"/>
                  <a:pt x="2599" y="4040445"/>
                  <a:pt x="14774" y="4064848"/>
                </a:cubicBezTo>
                <a:cubicBezTo>
                  <a:pt x="27964" y="4076561"/>
                  <a:pt x="46227" y="3991638"/>
                  <a:pt x="40140" y="3997495"/>
                </a:cubicBezTo>
                <a:cubicBezTo>
                  <a:pt x="40140" y="3991638"/>
                  <a:pt x="65505" y="3991638"/>
                  <a:pt x="71593" y="3991638"/>
                </a:cubicBezTo>
                <a:cubicBezTo>
                  <a:pt x="90871" y="3973091"/>
                  <a:pt x="83768" y="3955521"/>
                  <a:pt x="109133" y="3936974"/>
                </a:cubicBezTo>
                <a:cubicBezTo>
                  <a:pt x="134499" y="3913547"/>
                  <a:pt x="159864" y="3906714"/>
                  <a:pt x="191318" y="3889144"/>
                </a:cubicBezTo>
                <a:cubicBezTo>
                  <a:pt x="209581" y="3876453"/>
                  <a:pt x="222771" y="3858884"/>
                  <a:pt x="234946" y="3853026"/>
                </a:cubicBezTo>
                <a:cubicBezTo>
                  <a:pt x="248136" y="3846193"/>
                  <a:pt x="260312" y="3846193"/>
                  <a:pt x="272487" y="3840337"/>
                </a:cubicBezTo>
                <a:cubicBezTo>
                  <a:pt x="291765" y="3822766"/>
                  <a:pt x="285677" y="3815934"/>
                  <a:pt x="303940" y="3810077"/>
                </a:cubicBezTo>
                <a:cubicBezTo>
                  <a:pt x="303940" y="3810077"/>
                  <a:pt x="285677" y="3834479"/>
                  <a:pt x="291765" y="3840337"/>
                </a:cubicBezTo>
                <a:cubicBezTo>
                  <a:pt x="303940" y="3846193"/>
                  <a:pt x="354672" y="3779817"/>
                  <a:pt x="354672" y="3779817"/>
                </a:cubicBezTo>
                <a:cubicBezTo>
                  <a:pt x="372934" y="3768103"/>
                  <a:pt x="360759" y="3792506"/>
                  <a:pt x="386125" y="3773960"/>
                </a:cubicBezTo>
                <a:cubicBezTo>
                  <a:pt x="398300" y="3761270"/>
                  <a:pt x="392212" y="3743700"/>
                  <a:pt x="417578" y="3731987"/>
                </a:cubicBezTo>
                <a:cubicBezTo>
                  <a:pt x="423665" y="3725153"/>
                  <a:pt x="455118" y="3737843"/>
                  <a:pt x="468308" y="3731987"/>
                </a:cubicBezTo>
                <a:cubicBezTo>
                  <a:pt x="480484" y="3725153"/>
                  <a:pt x="480484" y="3719297"/>
                  <a:pt x="492660" y="3707583"/>
                </a:cubicBezTo>
                <a:cubicBezTo>
                  <a:pt x="518025" y="3683180"/>
                  <a:pt x="531215" y="3683180"/>
                  <a:pt x="555565" y="3664633"/>
                </a:cubicBezTo>
                <a:cubicBezTo>
                  <a:pt x="574843" y="3658776"/>
                  <a:pt x="587019" y="3634373"/>
                  <a:pt x="600209" y="3628516"/>
                </a:cubicBezTo>
                <a:cubicBezTo>
                  <a:pt x="618472" y="3622658"/>
                  <a:pt x="637750" y="3622658"/>
                  <a:pt x="643838" y="3616802"/>
                </a:cubicBezTo>
                <a:cubicBezTo>
                  <a:pt x="649925" y="3610946"/>
                  <a:pt x="657028" y="3592399"/>
                  <a:pt x="663115" y="3586542"/>
                </a:cubicBezTo>
                <a:cubicBezTo>
                  <a:pt x="675291" y="3580685"/>
                  <a:pt x="694569" y="3586542"/>
                  <a:pt x="706744" y="3580685"/>
                </a:cubicBezTo>
                <a:cubicBezTo>
                  <a:pt x="726022" y="3573852"/>
                  <a:pt x="738197" y="3550425"/>
                  <a:pt x="757475" y="3531879"/>
                </a:cubicBezTo>
                <a:cubicBezTo>
                  <a:pt x="763562" y="3531879"/>
                  <a:pt x="775738" y="3537735"/>
                  <a:pt x="782840" y="3531879"/>
                </a:cubicBezTo>
                <a:cubicBezTo>
                  <a:pt x="807191" y="3526022"/>
                  <a:pt x="826469" y="3495762"/>
                  <a:pt x="844732" y="3483072"/>
                </a:cubicBezTo>
                <a:cubicBezTo>
                  <a:pt x="864010" y="3477215"/>
                  <a:pt x="889375" y="3477215"/>
                  <a:pt x="901550" y="3465502"/>
                </a:cubicBezTo>
                <a:cubicBezTo>
                  <a:pt x="908653" y="3465502"/>
                  <a:pt x="914740" y="3435241"/>
                  <a:pt x="920828" y="3429384"/>
                </a:cubicBezTo>
                <a:cubicBezTo>
                  <a:pt x="926916" y="3422552"/>
                  <a:pt x="946194" y="3435241"/>
                  <a:pt x="958369" y="3429384"/>
                </a:cubicBezTo>
                <a:cubicBezTo>
                  <a:pt x="970545" y="3429384"/>
                  <a:pt x="964457" y="3416695"/>
                  <a:pt x="970545" y="3410837"/>
                </a:cubicBezTo>
                <a:cubicBezTo>
                  <a:pt x="977647" y="3410837"/>
                  <a:pt x="989822" y="3410837"/>
                  <a:pt x="995910" y="3404981"/>
                </a:cubicBezTo>
                <a:cubicBezTo>
                  <a:pt x="1003013" y="3399125"/>
                  <a:pt x="1003013" y="3386435"/>
                  <a:pt x="1015188" y="3374721"/>
                </a:cubicBezTo>
                <a:cubicBezTo>
                  <a:pt x="1021275" y="3368864"/>
                  <a:pt x="1034466" y="3368864"/>
                  <a:pt x="1046641" y="3362031"/>
                </a:cubicBezTo>
                <a:cubicBezTo>
                  <a:pt x="1078094" y="3344460"/>
                  <a:pt x="1072006" y="3331772"/>
                  <a:pt x="1103459" y="3320057"/>
                </a:cubicBezTo>
                <a:cubicBezTo>
                  <a:pt x="1109547" y="3320057"/>
                  <a:pt x="1115635" y="3308343"/>
                  <a:pt x="1121723" y="3301511"/>
                </a:cubicBezTo>
                <a:cubicBezTo>
                  <a:pt x="1141001" y="3295654"/>
                  <a:pt x="1171439" y="3295654"/>
                  <a:pt x="1183614" y="3289797"/>
                </a:cubicBezTo>
                <a:cubicBezTo>
                  <a:pt x="1183614" y="3289797"/>
                  <a:pt x="1180571" y="3288333"/>
                  <a:pt x="1176766" y="3287601"/>
                </a:cubicBezTo>
                <a:lnTo>
                  <a:pt x="1172822" y="3287420"/>
                </a:lnTo>
                <a:lnTo>
                  <a:pt x="1181459" y="3284673"/>
                </a:lnTo>
                <a:cubicBezTo>
                  <a:pt x="1186912" y="3283940"/>
                  <a:pt x="1193253" y="3283940"/>
                  <a:pt x="1202892" y="3283940"/>
                </a:cubicBezTo>
                <a:cubicBezTo>
                  <a:pt x="1221155" y="3271250"/>
                  <a:pt x="1221155" y="3247824"/>
                  <a:pt x="1246521" y="3229277"/>
                </a:cubicBezTo>
                <a:cubicBezTo>
                  <a:pt x="1252608" y="3223420"/>
                  <a:pt x="1271886" y="3217564"/>
                  <a:pt x="1291164" y="3210730"/>
                </a:cubicBezTo>
                <a:cubicBezTo>
                  <a:pt x="1303339" y="3199017"/>
                  <a:pt x="1315515" y="3187304"/>
                  <a:pt x="1322617" y="3180470"/>
                </a:cubicBezTo>
                <a:cubicBezTo>
                  <a:pt x="1340880" y="3168757"/>
                  <a:pt x="1346968" y="3180470"/>
                  <a:pt x="1360158" y="3174614"/>
                </a:cubicBezTo>
                <a:cubicBezTo>
                  <a:pt x="1372334" y="3168757"/>
                  <a:pt x="1372334" y="3157043"/>
                  <a:pt x="1379436" y="3150211"/>
                </a:cubicBezTo>
                <a:cubicBezTo>
                  <a:pt x="1397699" y="3138496"/>
                  <a:pt x="1416977" y="3144353"/>
                  <a:pt x="1416977" y="3144353"/>
                </a:cubicBezTo>
                <a:cubicBezTo>
                  <a:pt x="1416977" y="3144353"/>
                  <a:pt x="1397699" y="3126783"/>
                  <a:pt x="1416977" y="3119951"/>
                </a:cubicBezTo>
                <a:cubicBezTo>
                  <a:pt x="1423064" y="3114093"/>
                  <a:pt x="1435240" y="3119951"/>
                  <a:pt x="1441327" y="3119951"/>
                </a:cubicBezTo>
                <a:cubicBezTo>
                  <a:pt x="1454517" y="3114093"/>
                  <a:pt x="1454517" y="3096522"/>
                  <a:pt x="1466693" y="3090666"/>
                </a:cubicBezTo>
                <a:cubicBezTo>
                  <a:pt x="1492058" y="3077976"/>
                  <a:pt x="1523512" y="3083833"/>
                  <a:pt x="1536702" y="3072119"/>
                </a:cubicBezTo>
                <a:cubicBezTo>
                  <a:pt x="1548877" y="3059429"/>
                  <a:pt x="1548877" y="3023313"/>
                  <a:pt x="1554965" y="3017456"/>
                </a:cubicBezTo>
                <a:cubicBezTo>
                  <a:pt x="1561053" y="3017456"/>
                  <a:pt x="1668602" y="3017456"/>
                  <a:pt x="1674690" y="3017456"/>
                </a:cubicBezTo>
                <a:cubicBezTo>
                  <a:pt x="1674690" y="3017456"/>
                  <a:pt x="1692953" y="3029169"/>
                  <a:pt x="1700055" y="3023313"/>
                </a:cubicBezTo>
                <a:cubicBezTo>
                  <a:pt x="1700055" y="3017456"/>
                  <a:pt x="1680778" y="3011599"/>
                  <a:pt x="1668602" y="3011599"/>
                </a:cubicBezTo>
                <a:cubicBezTo>
                  <a:pt x="1762961" y="2998909"/>
                  <a:pt x="1857321" y="3083833"/>
                  <a:pt x="1932403" y="3102379"/>
                </a:cubicBezTo>
                <a:cubicBezTo>
                  <a:pt x="1938490" y="3126783"/>
                  <a:pt x="1963856" y="3102379"/>
                  <a:pt x="1932403" y="3102379"/>
                </a:cubicBezTo>
                <a:cubicBezTo>
                  <a:pt x="1932403" y="3096522"/>
                  <a:pt x="1926315" y="3096522"/>
                  <a:pt x="1926315" y="3090666"/>
                </a:cubicBezTo>
                <a:cubicBezTo>
                  <a:pt x="2001397" y="3126783"/>
                  <a:pt x="2077493" y="3168757"/>
                  <a:pt x="2152575" y="3204873"/>
                </a:cubicBezTo>
                <a:cubicBezTo>
                  <a:pt x="2158662" y="3223420"/>
                  <a:pt x="2184028" y="3199017"/>
                  <a:pt x="2152575" y="3204873"/>
                </a:cubicBezTo>
                <a:cubicBezTo>
                  <a:pt x="2140399" y="3180470"/>
                  <a:pt x="2115034" y="3180470"/>
                  <a:pt x="2101843" y="3162900"/>
                </a:cubicBezTo>
                <a:cubicBezTo>
                  <a:pt x="2127209" y="3144353"/>
                  <a:pt x="2158662" y="3204873"/>
                  <a:pt x="2177941" y="3199017"/>
                </a:cubicBezTo>
                <a:cubicBezTo>
                  <a:pt x="2203306" y="3193160"/>
                  <a:pt x="2164750" y="3180470"/>
                  <a:pt x="2158662" y="3157043"/>
                </a:cubicBezTo>
                <a:lnTo>
                  <a:pt x="2177941" y="3157043"/>
                </a:lnTo>
                <a:cubicBezTo>
                  <a:pt x="2190115" y="3150211"/>
                  <a:pt x="2164750" y="3119951"/>
                  <a:pt x="2158662" y="3114093"/>
                </a:cubicBezTo>
                <a:cubicBezTo>
                  <a:pt x="2158662" y="3108237"/>
                  <a:pt x="2164750" y="3102379"/>
                  <a:pt x="2164750" y="3096522"/>
                </a:cubicBezTo>
                <a:cubicBezTo>
                  <a:pt x="2171853" y="3083833"/>
                  <a:pt x="2171853" y="3072119"/>
                  <a:pt x="2164750" y="3059429"/>
                </a:cubicBezTo>
                <a:cubicBezTo>
                  <a:pt x="2158662" y="2987196"/>
                  <a:pt x="2146487" y="2932532"/>
                  <a:pt x="2133297" y="2860298"/>
                </a:cubicBezTo>
                <a:cubicBezTo>
                  <a:pt x="2095756" y="2696307"/>
                  <a:pt x="2070390" y="2508889"/>
                  <a:pt x="2038937" y="2340018"/>
                </a:cubicBezTo>
                <a:cubicBezTo>
                  <a:pt x="2020675" y="2249237"/>
                  <a:pt x="2014587" y="2152600"/>
                  <a:pt x="1995309" y="2073533"/>
                </a:cubicBezTo>
                <a:cubicBezTo>
                  <a:pt x="1983134" y="2043273"/>
                  <a:pt x="1963856" y="2018870"/>
                  <a:pt x="1957768" y="1988610"/>
                </a:cubicBezTo>
                <a:cubicBezTo>
                  <a:pt x="1932403" y="1910519"/>
                  <a:pt x="1932403" y="1801192"/>
                  <a:pt x="1920227" y="1698698"/>
                </a:cubicBezTo>
                <a:cubicBezTo>
                  <a:pt x="1894862" y="1528850"/>
                  <a:pt x="1875584" y="1347289"/>
                  <a:pt x="1863409" y="1178418"/>
                </a:cubicBezTo>
                <a:cubicBezTo>
                  <a:pt x="1857321" y="1093494"/>
                  <a:pt x="1844131" y="1026141"/>
                  <a:pt x="1875584" y="972453"/>
                </a:cubicBezTo>
                <a:cubicBezTo>
                  <a:pt x="1888774" y="948050"/>
                  <a:pt x="1869497" y="959764"/>
                  <a:pt x="1900950" y="942193"/>
                </a:cubicBezTo>
                <a:cubicBezTo>
                  <a:pt x="1920227" y="929503"/>
                  <a:pt x="1932403" y="911932"/>
                  <a:pt x="1944578" y="899243"/>
                </a:cubicBezTo>
                <a:cubicBezTo>
                  <a:pt x="1951680" y="893386"/>
                  <a:pt x="1944578" y="881672"/>
                  <a:pt x="1951680" y="875816"/>
                </a:cubicBezTo>
                <a:cubicBezTo>
                  <a:pt x="1957768" y="875816"/>
                  <a:pt x="1969944" y="887530"/>
                  <a:pt x="1976031" y="881672"/>
                </a:cubicBezTo>
                <a:cubicBezTo>
                  <a:pt x="1989221" y="881672"/>
                  <a:pt x="1976031" y="868983"/>
                  <a:pt x="1989221" y="863126"/>
                </a:cubicBezTo>
                <a:cubicBezTo>
                  <a:pt x="1989221" y="857269"/>
                  <a:pt x="2008499" y="838722"/>
                  <a:pt x="2008499" y="838722"/>
                </a:cubicBezTo>
                <a:cubicBezTo>
                  <a:pt x="2032850" y="832866"/>
                  <a:pt x="2014587" y="863126"/>
                  <a:pt x="2032850" y="863126"/>
                </a:cubicBezTo>
                <a:cubicBezTo>
                  <a:pt x="2052128" y="857269"/>
                  <a:pt x="2038937" y="821152"/>
                  <a:pt x="2058215" y="821152"/>
                </a:cubicBezTo>
                <a:cubicBezTo>
                  <a:pt x="2070390" y="814319"/>
                  <a:pt x="2095756" y="832866"/>
                  <a:pt x="2095756" y="838722"/>
                </a:cubicBezTo>
                <a:cubicBezTo>
                  <a:pt x="2101843" y="827009"/>
                  <a:pt x="2083581" y="790892"/>
                  <a:pt x="2089668" y="790892"/>
                </a:cubicBezTo>
                <a:cubicBezTo>
                  <a:pt x="2115034" y="790892"/>
                  <a:pt x="2095756" y="832866"/>
                  <a:pt x="2115034" y="838722"/>
                </a:cubicBezTo>
                <a:cubicBezTo>
                  <a:pt x="2115034" y="838722"/>
                  <a:pt x="2158662" y="802605"/>
                  <a:pt x="2152575" y="814319"/>
                </a:cubicBezTo>
                <a:cubicBezTo>
                  <a:pt x="2164750" y="796749"/>
                  <a:pt x="2146487" y="785035"/>
                  <a:pt x="2158662" y="778203"/>
                </a:cubicBezTo>
                <a:cubicBezTo>
                  <a:pt x="2171853" y="772345"/>
                  <a:pt x="2196203" y="778203"/>
                  <a:pt x="2196203" y="785035"/>
                </a:cubicBezTo>
                <a:cubicBezTo>
                  <a:pt x="2196203" y="778203"/>
                  <a:pt x="2203306" y="736229"/>
                  <a:pt x="2190115" y="742085"/>
                </a:cubicBezTo>
                <a:cubicBezTo>
                  <a:pt x="2215481" y="724515"/>
                  <a:pt x="2215481" y="747942"/>
                  <a:pt x="2227656" y="747942"/>
                </a:cubicBezTo>
                <a:cubicBezTo>
                  <a:pt x="2246935" y="742085"/>
                  <a:pt x="2253021" y="724515"/>
                  <a:pt x="2266212" y="717682"/>
                </a:cubicBezTo>
                <a:cubicBezTo>
                  <a:pt x="2278388" y="711825"/>
                  <a:pt x="2290563" y="724515"/>
                  <a:pt x="2290563" y="724515"/>
                </a:cubicBezTo>
                <a:cubicBezTo>
                  <a:pt x="2315928" y="717682"/>
                  <a:pt x="2303753" y="694255"/>
                  <a:pt x="2322016" y="730372"/>
                </a:cubicBezTo>
                <a:cubicBezTo>
                  <a:pt x="2384922" y="832866"/>
                  <a:pt x="2309840" y="603474"/>
                  <a:pt x="2384922" y="626902"/>
                </a:cubicBezTo>
                <a:cubicBezTo>
                  <a:pt x="2378835" y="584927"/>
                  <a:pt x="2447829" y="639591"/>
                  <a:pt x="2447829" y="639591"/>
                </a:cubicBezTo>
                <a:cubicBezTo>
                  <a:pt x="2479283" y="609331"/>
                  <a:pt x="2416377" y="596641"/>
                  <a:pt x="2447829" y="590784"/>
                </a:cubicBezTo>
                <a:cubicBezTo>
                  <a:pt x="2510735" y="579071"/>
                  <a:pt x="2504648" y="687422"/>
                  <a:pt x="2530013" y="687422"/>
                </a:cubicBezTo>
                <a:cubicBezTo>
                  <a:pt x="2555379" y="687422"/>
                  <a:pt x="2530013" y="651305"/>
                  <a:pt x="2542187" y="633734"/>
                </a:cubicBezTo>
                <a:lnTo>
                  <a:pt x="2561465" y="639591"/>
                </a:lnTo>
                <a:cubicBezTo>
                  <a:pt x="2561465" y="626902"/>
                  <a:pt x="2536100" y="560524"/>
                  <a:pt x="2536100" y="554667"/>
                </a:cubicBezTo>
                <a:cubicBezTo>
                  <a:pt x="2504648" y="469744"/>
                  <a:pt x="2592919" y="579071"/>
                  <a:pt x="2592919" y="579071"/>
                </a:cubicBezTo>
                <a:cubicBezTo>
                  <a:pt x="2605095" y="573214"/>
                  <a:pt x="2579729" y="500004"/>
                  <a:pt x="2612197" y="488290"/>
                </a:cubicBezTo>
                <a:cubicBezTo>
                  <a:pt x="2630461" y="482434"/>
                  <a:pt x="2681191" y="548811"/>
                  <a:pt x="2668000" y="500004"/>
                </a:cubicBezTo>
                <a:cubicBezTo>
                  <a:pt x="2655826" y="469744"/>
                  <a:pt x="2661913" y="488290"/>
                  <a:pt x="2687278" y="475600"/>
                </a:cubicBezTo>
                <a:cubicBezTo>
                  <a:pt x="2693366" y="469744"/>
                  <a:pt x="2705542" y="427770"/>
                  <a:pt x="2699454" y="433626"/>
                </a:cubicBezTo>
                <a:lnTo>
                  <a:pt x="2712645" y="427770"/>
                </a:lnTo>
                <a:cubicBezTo>
                  <a:pt x="2769462" y="415081"/>
                  <a:pt x="2699454" y="415081"/>
                  <a:pt x="2724819" y="391653"/>
                </a:cubicBezTo>
                <a:cubicBezTo>
                  <a:pt x="2730908" y="384820"/>
                  <a:pt x="2744097" y="409223"/>
                  <a:pt x="2769462" y="391653"/>
                </a:cubicBezTo>
                <a:cubicBezTo>
                  <a:pt x="2781639" y="384820"/>
                  <a:pt x="2762361" y="373106"/>
                  <a:pt x="2769462" y="367249"/>
                </a:cubicBezTo>
                <a:cubicBezTo>
                  <a:pt x="2762361" y="367249"/>
                  <a:pt x="2800916" y="367249"/>
                  <a:pt x="2793813" y="361392"/>
                </a:cubicBezTo>
                <a:cubicBezTo>
                  <a:pt x="2819179" y="373106"/>
                  <a:pt x="2831355" y="427770"/>
                  <a:pt x="2844544" y="445340"/>
                </a:cubicBezTo>
                <a:cubicBezTo>
                  <a:pt x="2856721" y="463887"/>
                  <a:pt x="2882085" y="482434"/>
                  <a:pt x="2895275" y="505861"/>
                </a:cubicBezTo>
                <a:cubicBezTo>
                  <a:pt x="2919625" y="554667"/>
                  <a:pt x="2926729" y="626902"/>
                  <a:pt x="2938904" y="705968"/>
                </a:cubicBezTo>
                <a:cubicBezTo>
                  <a:pt x="2944992" y="772345"/>
                  <a:pt x="2957167" y="851413"/>
                  <a:pt x="2970357" y="917790"/>
                </a:cubicBezTo>
                <a:cubicBezTo>
                  <a:pt x="3007898" y="1195988"/>
                  <a:pt x="3051526" y="1468330"/>
                  <a:pt x="3096170" y="1704554"/>
                </a:cubicBezTo>
                <a:cubicBezTo>
                  <a:pt x="3152988" y="1988610"/>
                  <a:pt x="3202705" y="2309758"/>
                  <a:pt x="3253435" y="2582099"/>
                </a:cubicBezTo>
                <a:cubicBezTo>
                  <a:pt x="3259523" y="2612359"/>
                  <a:pt x="3253435" y="2575266"/>
                  <a:pt x="3259523" y="2624073"/>
                </a:cubicBezTo>
                <a:cubicBezTo>
                  <a:pt x="3272713" y="2708997"/>
                  <a:pt x="3272713" y="2624073"/>
                  <a:pt x="3265611" y="2599670"/>
                </a:cubicBezTo>
                <a:cubicBezTo>
                  <a:pt x="3247348" y="2448369"/>
                  <a:pt x="3202705" y="2224834"/>
                  <a:pt x="3177339" y="2115507"/>
                </a:cubicBezTo>
                <a:cubicBezTo>
                  <a:pt x="3133711" y="1897829"/>
                  <a:pt x="3115447" y="1728957"/>
                  <a:pt x="3082980" y="1559111"/>
                </a:cubicBezTo>
                <a:cubicBezTo>
                  <a:pt x="3058630" y="1389262"/>
                  <a:pt x="3027177" y="1195988"/>
                  <a:pt x="2995722" y="990024"/>
                </a:cubicBezTo>
                <a:cubicBezTo>
                  <a:pt x="2976445" y="863126"/>
                  <a:pt x="2964270" y="694255"/>
                  <a:pt x="2932817" y="573214"/>
                </a:cubicBezTo>
                <a:cubicBezTo>
                  <a:pt x="2919625" y="536121"/>
                  <a:pt x="2882085" y="433626"/>
                  <a:pt x="2901364" y="458030"/>
                </a:cubicBezTo>
                <a:cubicBezTo>
                  <a:pt x="2926729" y="494147"/>
                  <a:pt x="2895275" y="433626"/>
                  <a:pt x="2901364" y="433626"/>
                </a:cubicBezTo>
                <a:cubicBezTo>
                  <a:pt x="2888173" y="409223"/>
                  <a:pt x="2844544" y="342846"/>
                  <a:pt x="2856721" y="318443"/>
                </a:cubicBezTo>
                <a:cubicBezTo>
                  <a:pt x="2863823" y="294039"/>
                  <a:pt x="2875997" y="336989"/>
                  <a:pt x="2895275" y="312586"/>
                </a:cubicBezTo>
                <a:cubicBezTo>
                  <a:pt x="2895275" y="306730"/>
                  <a:pt x="2882085" y="294039"/>
                  <a:pt x="2888173" y="288183"/>
                </a:cubicBezTo>
                <a:cubicBezTo>
                  <a:pt x="2907452" y="276469"/>
                  <a:pt x="2888173" y="312586"/>
                  <a:pt x="2913539" y="300873"/>
                </a:cubicBezTo>
                <a:cubicBezTo>
                  <a:pt x="2913539" y="300873"/>
                  <a:pt x="2919625" y="282326"/>
                  <a:pt x="2913539" y="282326"/>
                </a:cubicBezTo>
                <a:cubicBezTo>
                  <a:pt x="2919625" y="282326"/>
                  <a:pt x="2919625" y="282326"/>
                  <a:pt x="2938904" y="288183"/>
                </a:cubicBezTo>
                <a:cubicBezTo>
                  <a:pt x="3001810" y="331133"/>
                  <a:pt x="2938904" y="282326"/>
                  <a:pt x="2957167" y="252066"/>
                </a:cubicBezTo>
                <a:cubicBezTo>
                  <a:pt x="2957167" y="252066"/>
                  <a:pt x="2976445" y="257922"/>
                  <a:pt x="2982533" y="257922"/>
                </a:cubicBezTo>
                <a:cubicBezTo>
                  <a:pt x="2995722" y="257922"/>
                  <a:pt x="3001810" y="233519"/>
                  <a:pt x="3007898" y="221805"/>
                </a:cubicBezTo>
                <a:cubicBezTo>
                  <a:pt x="3013986" y="215949"/>
                  <a:pt x="3027177" y="215949"/>
                  <a:pt x="3033265" y="210092"/>
                </a:cubicBezTo>
                <a:cubicBezTo>
                  <a:pt x="3045438" y="203259"/>
                  <a:pt x="3058630" y="185688"/>
                  <a:pt x="3076892" y="172999"/>
                </a:cubicBezTo>
                <a:cubicBezTo>
                  <a:pt x="3076892" y="179832"/>
                  <a:pt x="3082980" y="197402"/>
                  <a:pt x="3090083" y="191545"/>
                </a:cubicBezTo>
                <a:cubicBezTo>
                  <a:pt x="3108345" y="191545"/>
                  <a:pt x="3096170" y="172999"/>
                  <a:pt x="3121535" y="155428"/>
                </a:cubicBezTo>
                <a:cubicBezTo>
                  <a:pt x="3146900" y="143715"/>
                  <a:pt x="3152988" y="149572"/>
                  <a:pt x="3152988" y="155428"/>
                </a:cubicBezTo>
                <a:cubicBezTo>
                  <a:pt x="3152988" y="155428"/>
                  <a:pt x="3152988" y="149572"/>
                  <a:pt x="3146900" y="136881"/>
                </a:cubicBezTo>
                <a:cubicBezTo>
                  <a:pt x="3127623" y="94908"/>
                  <a:pt x="3196616" y="149572"/>
                  <a:pt x="3196616" y="143715"/>
                </a:cubicBezTo>
                <a:cubicBezTo>
                  <a:pt x="3196616" y="143715"/>
                  <a:pt x="3208793" y="100765"/>
                  <a:pt x="3202705" y="100765"/>
                </a:cubicBezTo>
                <a:cubicBezTo>
                  <a:pt x="3208793" y="94908"/>
                  <a:pt x="3221981" y="100765"/>
                  <a:pt x="3228070" y="94908"/>
                </a:cubicBezTo>
                <a:cubicBezTo>
                  <a:pt x="3234158" y="94908"/>
                  <a:pt x="3247348" y="76362"/>
                  <a:pt x="3241260" y="76362"/>
                </a:cubicBezTo>
                <a:close/>
                <a:moveTo>
                  <a:pt x="3332158" y="55281"/>
                </a:moveTo>
                <a:cubicBezTo>
                  <a:pt x="3333769" y="55173"/>
                  <a:pt x="3335723" y="56038"/>
                  <a:pt x="3337855" y="57617"/>
                </a:cubicBezTo>
                <a:cubicBezTo>
                  <a:pt x="3350649" y="67088"/>
                  <a:pt x="3369863" y="102229"/>
                  <a:pt x="3359971" y="106622"/>
                </a:cubicBezTo>
                <a:cubicBezTo>
                  <a:pt x="3353883" y="119311"/>
                  <a:pt x="3328518" y="58791"/>
                  <a:pt x="3328518" y="58791"/>
                </a:cubicBezTo>
                <a:cubicBezTo>
                  <a:pt x="3329278" y="56473"/>
                  <a:pt x="3330547" y="55390"/>
                  <a:pt x="3332158" y="55281"/>
                </a:cubicBezTo>
                <a:close/>
                <a:moveTo>
                  <a:pt x="3458166" y="40"/>
                </a:moveTo>
                <a:cubicBezTo>
                  <a:pt x="3475193" y="955"/>
                  <a:pt x="3479948" y="17793"/>
                  <a:pt x="3498973" y="58791"/>
                </a:cubicBezTo>
                <a:cubicBezTo>
                  <a:pt x="3511149" y="89051"/>
                  <a:pt x="3542602" y="161285"/>
                  <a:pt x="3492885" y="172999"/>
                </a:cubicBezTo>
                <a:cubicBezTo>
                  <a:pt x="3454331" y="185688"/>
                  <a:pt x="3485784" y="155428"/>
                  <a:pt x="3460419" y="143715"/>
                </a:cubicBezTo>
                <a:cubicBezTo>
                  <a:pt x="3442155" y="136881"/>
                  <a:pt x="3428964" y="155428"/>
                  <a:pt x="3416789" y="149572"/>
                </a:cubicBezTo>
                <a:cubicBezTo>
                  <a:pt x="3416789" y="149572"/>
                  <a:pt x="3385336" y="131025"/>
                  <a:pt x="3385336" y="113454"/>
                </a:cubicBezTo>
                <a:cubicBezTo>
                  <a:pt x="3385336" y="89051"/>
                  <a:pt x="3404614" y="106622"/>
                  <a:pt x="3379248" y="64647"/>
                </a:cubicBezTo>
                <a:cubicBezTo>
                  <a:pt x="3367073" y="46101"/>
                  <a:pt x="3347794" y="22674"/>
                  <a:pt x="3404614" y="28531"/>
                </a:cubicBezTo>
                <a:cubicBezTo>
                  <a:pt x="3416789" y="28531"/>
                  <a:pt x="3436068" y="40244"/>
                  <a:pt x="3442155" y="40244"/>
                </a:cubicBezTo>
                <a:cubicBezTo>
                  <a:pt x="3442155" y="34388"/>
                  <a:pt x="3442155" y="-1730"/>
                  <a:pt x="3436068" y="4128"/>
                </a:cubicBezTo>
                <a:cubicBezTo>
                  <a:pt x="3445453" y="1199"/>
                  <a:pt x="3452492" y="-265"/>
                  <a:pt x="3458166" y="4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00418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1"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67282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6_Brush">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3678" y="506861"/>
            <a:ext cx="10825551" cy="3811116"/>
          </a:xfrm>
          <a:custGeom>
            <a:avLst/>
            <a:gdLst>
              <a:gd name="connsiteX0" fmla="*/ 10101831 w 10825551"/>
              <a:gd name="connsiteY0" fmla="*/ 3554463 h 3811116"/>
              <a:gd name="connsiteX1" fmla="*/ 10092648 w 10825551"/>
              <a:gd name="connsiteY1" fmla="*/ 3557042 h 3811116"/>
              <a:gd name="connsiteX2" fmla="*/ 10088531 w 10825551"/>
              <a:gd name="connsiteY2" fmla="*/ 3557463 h 3811116"/>
              <a:gd name="connsiteX3" fmla="*/ 10461895 w 10825551"/>
              <a:gd name="connsiteY3" fmla="*/ 3478800 h 3811116"/>
              <a:gd name="connsiteX4" fmla="*/ 10454783 w 10825551"/>
              <a:gd name="connsiteY4" fmla="*/ 3483091 h 3811116"/>
              <a:gd name="connsiteX5" fmla="*/ 10443294 w 10825551"/>
              <a:gd name="connsiteY5" fmla="*/ 3487614 h 3811116"/>
              <a:gd name="connsiteX6" fmla="*/ 10151772 w 10825551"/>
              <a:gd name="connsiteY6" fmla="*/ 3552611 h 3811116"/>
              <a:gd name="connsiteX7" fmla="*/ 10155870 w 10825551"/>
              <a:gd name="connsiteY7" fmla="*/ 3542270 h 3811116"/>
              <a:gd name="connsiteX8" fmla="*/ 10101831 w 10825551"/>
              <a:gd name="connsiteY8" fmla="*/ 3554463 h 3811116"/>
              <a:gd name="connsiteX9" fmla="*/ 10112039 w 10825551"/>
              <a:gd name="connsiteY9" fmla="*/ 3551595 h 3811116"/>
              <a:gd name="connsiteX10" fmla="*/ 10128357 w 10825551"/>
              <a:gd name="connsiteY10" fmla="*/ 3542270 h 3811116"/>
              <a:gd name="connsiteX11" fmla="*/ 10384170 w 10825551"/>
              <a:gd name="connsiteY11" fmla="*/ 3487614 h 3811116"/>
              <a:gd name="connsiteX12" fmla="*/ 10425440 w 10825551"/>
              <a:gd name="connsiteY12" fmla="*/ 3484753 h 3811116"/>
              <a:gd name="connsiteX13" fmla="*/ 10463198 w 10825551"/>
              <a:gd name="connsiteY13" fmla="*/ 3478013 h 3811116"/>
              <a:gd name="connsiteX14" fmla="*/ 10466711 w 10825551"/>
              <a:gd name="connsiteY14" fmla="*/ 3478013 h 3811116"/>
              <a:gd name="connsiteX15" fmla="*/ 10461895 w 10825551"/>
              <a:gd name="connsiteY15" fmla="*/ 3478800 h 3811116"/>
              <a:gd name="connsiteX16" fmla="*/ 9751777 w 10825551"/>
              <a:gd name="connsiteY16" fmla="*/ 3437743 h 3811116"/>
              <a:gd name="connsiteX17" fmla="*/ 9698464 w 10825551"/>
              <a:gd name="connsiteY17" fmla="*/ 3446254 h 3811116"/>
              <a:gd name="connsiteX18" fmla="*/ 9691082 w 10825551"/>
              <a:gd name="connsiteY18" fmla="*/ 3447236 h 3811116"/>
              <a:gd name="connsiteX19" fmla="*/ 9744124 w 10825551"/>
              <a:gd name="connsiteY19" fmla="*/ 3438683 h 3811116"/>
              <a:gd name="connsiteX20" fmla="*/ 9842632 w 10825551"/>
              <a:gd name="connsiteY20" fmla="*/ 3423237 h 3811116"/>
              <a:gd name="connsiteX21" fmla="*/ 9832735 w 10825551"/>
              <a:gd name="connsiteY21" fmla="*/ 3427789 h 3811116"/>
              <a:gd name="connsiteX22" fmla="*/ 9751777 w 10825551"/>
              <a:gd name="connsiteY22" fmla="*/ 3437743 h 3811116"/>
              <a:gd name="connsiteX23" fmla="*/ 9860834 w 10825551"/>
              <a:gd name="connsiteY23" fmla="*/ 3418187 h 3811116"/>
              <a:gd name="connsiteX24" fmla="*/ 9864437 w 10825551"/>
              <a:gd name="connsiteY24" fmla="*/ 3419756 h 3811116"/>
              <a:gd name="connsiteX25" fmla="*/ 9842632 w 10825551"/>
              <a:gd name="connsiteY25" fmla="*/ 3423237 h 3811116"/>
              <a:gd name="connsiteX26" fmla="*/ 9846786 w 10825551"/>
              <a:gd name="connsiteY26" fmla="*/ 3421327 h 3811116"/>
              <a:gd name="connsiteX27" fmla="*/ 9860834 w 10825551"/>
              <a:gd name="connsiteY27" fmla="*/ 3418187 h 3811116"/>
              <a:gd name="connsiteX28" fmla="*/ 10049478 w 10825551"/>
              <a:gd name="connsiteY28" fmla="*/ 3387324 h 3811116"/>
              <a:gd name="connsiteX29" fmla="*/ 10045524 w 10825551"/>
              <a:gd name="connsiteY29" fmla="*/ 3389198 h 3811116"/>
              <a:gd name="connsiteX30" fmla="*/ 10030014 w 10825551"/>
              <a:gd name="connsiteY30" fmla="*/ 3398246 h 3811116"/>
              <a:gd name="connsiteX31" fmla="*/ 9946887 w 10825551"/>
              <a:gd name="connsiteY31" fmla="*/ 3413017 h 3811116"/>
              <a:gd name="connsiteX32" fmla="*/ 9887763 w 10825551"/>
              <a:gd name="connsiteY32" fmla="*/ 3423358 h 3811116"/>
              <a:gd name="connsiteX33" fmla="*/ 9871225 w 10825551"/>
              <a:gd name="connsiteY33" fmla="*/ 3422712 h 3811116"/>
              <a:gd name="connsiteX34" fmla="*/ 9864437 w 10825551"/>
              <a:gd name="connsiteY34" fmla="*/ 3419756 h 3811116"/>
              <a:gd name="connsiteX35" fmla="*/ 9966790 w 10825551"/>
              <a:gd name="connsiteY35" fmla="*/ 3403415 h 3811116"/>
              <a:gd name="connsiteX36" fmla="*/ 10076795 w 10825551"/>
              <a:gd name="connsiteY36" fmla="*/ 3382009 h 3811116"/>
              <a:gd name="connsiteX37" fmla="*/ 10049478 w 10825551"/>
              <a:gd name="connsiteY37" fmla="*/ 3387324 h 3811116"/>
              <a:gd name="connsiteX38" fmla="*/ 10054051 w 10825551"/>
              <a:gd name="connsiteY38" fmla="*/ 3385158 h 3811116"/>
              <a:gd name="connsiteX39" fmla="*/ 10061039 w 10825551"/>
              <a:gd name="connsiteY39" fmla="*/ 3383474 h 3811116"/>
              <a:gd name="connsiteX40" fmla="*/ 10490711 w 10825551"/>
              <a:gd name="connsiteY40" fmla="*/ 3229109 h 3811116"/>
              <a:gd name="connsiteX41" fmla="*/ 10494809 w 10825551"/>
              <a:gd name="connsiteY41" fmla="*/ 3229109 h 3811116"/>
              <a:gd name="connsiteX42" fmla="*/ 10491060 w 10825551"/>
              <a:gd name="connsiteY42" fmla="*/ 3230041 h 3811116"/>
              <a:gd name="connsiteX43" fmla="*/ 10798040 w 10825551"/>
              <a:gd name="connsiteY43" fmla="*/ 3219507 h 3811116"/>
              <a:gd name="connsiteX44" fmla="*/ 10636472 w 10825551"/>
              <a:gd name="connsiteY44" fmla="*/ 3274163 h 3811116"/>
              <a:gd name="connsiteX45" fmla="*/ 10608959 w 10825551"/>
              <a:gd name="connsiteY45" fmla="*/ 3294105 h 3811116"/>
              <a:gd name="connsiteX46" fmla="*/ 10632374 w 10825551"/>
              <a:gd name="connsiteY46" fmla="*/ 3294105 h 3811116"/>
              <a:gd name="connsiteX47" fmla="*/ 10529933 w 10825551"/>
              <a:gd name="connsiteY47" fmla="*/ 3319217 h 3811116"/>
              <a:gd name="connsiteX48" fmla="*/ 10525835 w 10825551"/>
              <a:gd name="connsiteY48" fmla="*/ 3314047 h 3811116"/>
              <a:gd name="connsiteX49" fmla="*/ 10392366 w 10825551"/>
              <a:gd name="connsiteY49" fmla="*/ 3339158 h 3811116"/>
              <a:gd name="connsiteX50" fmla="*/ 10404074 w 10825551"/>
              <a:gd name="connsiteY50" fmla="*/ 3323648 h 3811116"/>
              <a:gd name="connsiteX51" fmla="*/ 10399976 w 10825551"/>
              <a:gd name="connsiteY51" fmla="*/ 3323648 h 3811116"/>
              <a:gd name="connsiteX52" fmla="*/ 10285826 w 10825551"/>
              <a:gd name="connsiteY52" fmla="*/ 3343590 h 3811116"/>
              <a:gd name="connsiteX53" fmla="*/ 10281728 w 10825551"/>
              <a:gd name="connsiteY53" fmla="*/ 3339158 h 3811116"/>
              <a:gd name="connsiteX54" fmla="*/ 10238411 w 10825551"/>
              <a:gd name="connsiteY54" fmla="*/ 3348760 h 3811116"/>
              <a:gd name="connsiteX55" fmla="*/ 10116649 w 10825551"/>
              <a:gd name="connsiteY55" fmla="*/ 3378304 h 3811116"/>
              <a:gd name="connsiteX56" fmla="*/ 10093189 w 10825551"/>
              <a:gd name="connsiteY56" fmla="*/ 3380485 h 3811116"/>
              <a:gd name="connsiteX57" fmla="*/ 10076795 w 10825551"/>
              <a:gd name="connsiteY57" fmla="*/ 3382009 h 3811116"/>
              <a:gd name="connsiteX58" fmla="*/ 10097259 w 10825551"/>
              <a:gd name="connsiteY58" fmla="*/ 3378027 h 3811116"/>
              <a:gd name="connsiteX59" fmla="*/ 10230798 w 10825551"/>
              <a:gd name="connsiteY59" fmla="*/ 3348760 h 3811116"/>
              <a:gd name="connsiteX60" fmla="*/ 10494809 w 10825551"/>
              <a:gd name="connsiteY60" fmla="*/ 3294105 h 3811116"/>
              <a:gd name="connsiteX61" fmla="*/ 10534029 w 10825551"/>
              <a:gd name="connsiteY61" fmla="*/ 3268993 h 3811116"/>
              <a:gd name="connsiteX62" fmla="*/ 10049330 w 10825551"/>
              <a:gd name="connsiteY62" fmla="*/ 3368702 h 3811116"/>
              <a:gd name="connsiteX63" fmla="*/ 9565214 w 10825551"/>
              <a:gd name="connsiteY63" fmla="*/ 3443299 h 3811116"/>
              <a:gd name="connsiteX64" fmla="*/ 10030014 w 10825551"/>
              <a:gd name="connsiteY64" fmla="*/ 3368702 h 3811116"/>
              <a:gd name="connsiteX65" fmla="*/ 10175773 w 10825551"/>
              <a:gd name="connsiteY65" fmla="*/ 3333988 h 3811116"/>
              <a:gd name="connsiteX66" fmla="*/ 10214994 w 10825551"/>
              <a:gd name="connsiteY66" fmla="*/ 3308877 h 3811116"/>
              <a:gd name="connsiteX67" fmla="*/ 10144164 w 10825551"/>
              <a:gd name="connsiteY67" fmla="*/ 3308877 h 3811116"/>
              <a:gd name="connsiteX68" fmla="*/ 10326730 w 10825551"/>
              <a:gd name="connsiteY68" fmla="*/ 3270932 h 3811116"/>
              <a:gd name="connsiteX69" fmla="*/ 10491060 w 10825551"/>
              <a:gd name="connsiteY69" fmla="*/ 3230041 h 3811116"/>
              <a:gd name="connsiteX70" fmla="*/ 10495002 w 10825551"/>
              <a:gd name="connsiteY70" fmla="*/ 3240569 h 3811116"/>
              <a:gd name="connsiteX71" fmla="*/ 10596667 w 10825551"/>
              <a:gd name="connsiteY71" fmla="*/ 3244619 h 3811116"/>
              <a:gd name="connsiteX72" fmla="*/ 10798040 w 10825551"/>
              <a:gd name="connsiteY72" fmla="*/ 3219507 h 3811116"/>
              <a:gd name="connsiteX73" fmla="*/ 10144164 w 10825551"/>
              <a:gd name="connsiteY73" fmla="*/ 3130138 h 3811116"/>
              <a:gd name="connsiteX74" fmla="*/ 10151772 w 10825551"/>
              <a:gd name="connsiteY74" fmla="*/ 3130138 h 3811116"/>
              <a:gd name="connsiteX75" fmla="*/ 10142532 w 10825551"/>
              <a:gd name="connsiteY75" fmla="*/ 3130420 h 3811116"/>
              <a:gd name="connsiteX76" fmla="*/ 9845029 w 10825551"/>
              <a:gd name="connsiteY76" fmla="*/ 2807375 h 3811116"/>
              <a:gd name="connsiteX77" fmla="*/ 9817516 w 10825551"/>
              <a:gd name="connsiteY77" fmla="*/ 2811806 h 3811116"/>
              <a:gd name="connsiteX78" fmla="*/ 9813418 w 10825551"/>
              <a:gd name="connsiteY78" fmla="*/ 2822147 h 3811116"/>
              <a:gd name="connsiteX79" fmla="*/ 9829225 w 10825551"/>
              <a:gd name="connsiteY79" fmla="*/ 2822147 h 3811116"/>
              <a:gd name="connsiteX80" fmla="*/ 9845029 w 10825551"/>
              <a:gd name="connsiteY80" fmla="*/ 2807375 h 3811116"/>
              <a:gd name="connsiteX81" fmla="*/ 3339631 w 10825551"/>
              <a:gd name="connsiteY81" fmla="*/ 2767491 h 3811116"/>
              <a:gd name="connsiteX82" fmla="*/ 3394052 w 10825551"/>
              <a:gd name="connsiteY82" fmla="*/ 2788727 h 3811116"/>
              <a:gd name="connsiteX83" fmla="*/ 3382948 w 10825551"/>
              <a:gd name="connsiteY83" fmla="*/ 2785864 h 3811116"/>
              <a:gd name="connsiteX84" fmla="*/ 3339631 w 10825551"/>
              <a:gd name="connsiteY84" fmla="*/ 2767491 h 3811116"/>
              <a:gd name="connsiteX85" fmla="*/ 9482677 w 10825551"/>
              <a:gd name="connsiteY85" fmla="*/ 2762321 h 3811116"/>
              <a:gd name="connsiteX86" fmla="*/ 9364427 w 10825551"/>
              <a:gd name="connsiteY86" fmla="*/ 2782263 h 3811116"/>
              <a:gd name="connsiteX87" fmla="*/ 9356231 w 10825551"/>
              <a:gd name="connsiteY87" fmla="*/ 2787433 h 3811116"/>
              <a:gd name="connsiteX88" fmla="*/ 9537703 w 10825551"/>
              <a:gd name="connsiteY88" fmla="*/ 2787433 h 3811116"/>
              <a:gd name="connsiteX89" fmla="*/ 9427063 w 10825551"/>
              <a:gd name="connsiteY89" fmla="*/ 2807375 h 3811116"/>
              <a:gd name="connsiteX90" fmla="*/ 9486187 w 10825551"/>
              <a:gd name="connsiteY90" fmla="*/ 2802204 h 3811116"/>
              <a:gd name="connsiteX91" fmla="*/ 9470969 w 10825551"/>
              <a:gd name="connsiteY91" fmla="*/ 2811806 h 3811116"/>
              <a:gd name="connsiteX92" fmla="*/ 9588631 w 10825551"/>
              <a:gd name="connsiteY92" fmla="*/ 2791864 h 3811116"/>
              <a:gd name="connsiteX93" fmla="*/ 9624338 w 10825551"/>
              <a:gd name="connsiteY93" fmla="*/ 2771923 h 3811116"/>
              <a:gd name="connsiteX94" fmla="*/ 9482677 w 10825551"/>
              <a:gd name="connsiteY94" fmla="*/ 2762321 h 3811116"/>
              <a:gd name="connsiteX95" fmla="*/ 10018305 w 10825551"/>
              <a:gd name="connsiteY95" fmla="*/ 2747549 h 3811116"/>
              <a:gd name="connsiteX96" fmla="*/ 9777709 w 10825551"/>
              <a:gd name="connsiteY96" fmla="*/ 2777093 h 3811116"/>
              <a:gd name="connsiteX97" fmla="*/ 9911764 w 10825551"/>
              <a:gd name="connsiteY97" fmla="*/ 2777093 h 3811116"/>
              <a:gd name="connsiteX98" fmla="*/ 9915862 w 10825551"/>
              <a:gd name="connsiteY98" fmla="*/ 2777093 h 3811116"/>
              <a:gd name="connsiteX99" fmla="*/ 9982596 w 10825551"/>
              <a:gd name="connsiteY99" fmla="*/ 2767491 h 3811116"/>
              <a:gd name="connsiteX100" fmla="*/ 10018305 w 10825551"/>
              <a:gd name="connsiteY100" fmla="*/ 2747549 h 3811116"/>
              <a:gd name="connsiteX101" fmla="*/ 9470969 w 10825551"/>
              <a:gd name="connsiteY101" fmla="*/ 2692894 h 3811116"/>
              <a:gd name="connsiteX102" fmla="*/ 9415355 w 10825551"/>
              <a:gd name="connsiteY102" fmla="*/ 2698064 h 3811116"/>
              <a:gd name="connsiteX103" fmla="*/ 9380232 w 10825551"/>
              <a:gd name="connsiteY103" fmla="*/ 2722437 h 3811116"/>
              <a:gd name="connsiteX104" fmla="*/ 9517798 w 10825551"/>
              <a:gd name="connsiteY104" fmla="*/ 2712836 h 3811116"/>
              <a:gd name="connsiteX105" fmla="*/ 9529505 w 10825551"/>
              <a:gd name="connsiteY105" fmla="*/ 2702496 h 3811116"/>
              <a:gd name="connsiteX106" fmla="*/ 9474479 w 10825551"/>
              <a:gd name="connsiteY106" fmla="*/ 2698064 h 3811116"/>
              <a:gd name="connsiteX107" fmla="*/ 9474479 w 10825551"/>
              <a:gd name="connsiteY107" fmla="*/ 2692894 h 3811116"/>
              <a:gd name="connsiteX108" fmla="*/ 8947047 w 10825551"/>
              <a:gd name="connsiteY108" fmla="*/ 2653010 h 3811116"/>
              <a:gd name="connsiteX109" fmla="*/ 8844604 w 10825551"/>
              <a:gd name="connsiteY109" fmla="*/ 2663350 h 3811116"/>
              <a:gd name="connsiteX110" fmla="*/ 9049490 w 10825551"/>
              <a:gd name="connsiteY110" fmla="*/ 2653010 h 3811116"/>
              <a:gd name="connsiteX111" fmla="*/ 8947047 w 10825551"/>
              <a:gd name="connsiteY111" fmla="*/ 2653010 h 3811116"/>
              <a:gd name="connsiteX112" fmla="*/ 9179447 w 10825551"/>
              <a:gd name="connsiteY112" fmla="*/ 2643408 h 3811116"/>
              <a:gd name="connsiteX113" fmla="*/ 9198764 w 10825551"/>
              <a:gd name="connsiteY113" fmla="*/ 2643408 h 3811116"/>
              <a:gd name="connsiteX114" fmla="*/ 9178279 w 10825551"/>
              <a:gd name="connsiteY114" fmla="*/ 2643748 h 3811116"/>
              <a:gd name="connsiteX115" fmla="*/ 9055186 w 10825551"/>
              <a:gd name="connsiteY115" fmla="*/ 2557449 h 3811116"/>
              <a:gd name="connsiteX116" fmla="*/ 9053001 w 10825551"/>
              <a:gd name="connsiteY116" fmla="*/ 2558470 h 3811116"/>
              <a:gd name="connsiteX117" fmla="*/ 9025490 w 10825551"/>
              <a:gd name="connsiteY117" fmla="*/ 2558470 h 3811116"/>
              <a:gd name="connsiteX118" fmla="*/ 3343728 w 10825551"/>
              <a:gd name="connsiteY118" fmla="*/ 2370131 h 3811116"/>
              <a:gd name="connsiteX119" fmla="*/ 3363045 w 10825551"/>
              <a:gd name="connsiteY119" fmla="*/ 2374562 h 3811116"/>
              <a:gd name="connsiteX120" fmla="*/ 3363636 w 10825551"/>
              <a:gd name="connsiteY120" fmla="*/ 2375438 h 3811116"/>
              <a:gd name="connsiteX121" fmla="*/ 3457878 w 10825551"/>
              <a:gd name="connsiteY121" fmla="*/ 2364961 h 3811116"/>
              <a:gd name="connsiteX122" fmla="*/ 3548613 w 10825551"/>
              <a:gd name="connsiteY122" fmla="*/ 2390072 h 3811116"/>
              <a:gd name="connsiteX123" fmla="*/ 3583736 w 10825551"/>
              <a:gd name="connsiteY123" fmla="*/ 2390072 h 3811116"/>
              <a:gd name="connsiteX124" fmla="*/ 3670373 w 10825551"/>
              <a:gd name="connsiteY124" fmla="*/ 2419616 h 3811116"/>
              <a:gd name="connsiteX125" fmla="*/ 3682080 w 10825551"/>
              <a:gd name="connsiteY125" fmla="*/ 2419616 h 3811116"/>
              <a:gd name="connsiteX126" fmla="*/ 3690276 w 10825551"/>
              <a:gd name="connsiteY126" fmla="*/ 2419616 h 3811116"/>
              <a:gd name="connsiteX127" fmla="*/ 3709594 w 10825551"/>
              <a:gd name="connsiteY127" fmla="*/ 2414446 h 3811116"/>
              <a:gd name="connsiteX128" fmla="*/ 3607736 w 10825551"/>
              <a:gd name="connsiteY128" fmla="*/ 2374562 h 3811116"/>
              <a:gd name="connsiteX129" fmla="*/ 3457878 w 10825551"/>
              <a:gd name="connsiteY129" fmla="*/ 2364961 h 3811116"/>
              <a:gd name="connsiteX130" fmla="*/ 3363045 w 10825551"/>
              <a:gd name="connsiteY130" fmla="*/ 2345018 h 3811116"/>
              <a:gd name="connsiteX131" fmla="*/ 3422169 w 10825551"/>
              <a:gd name="connsiteY131" fmla="*/ 2359790 h 3811116"/>
              <a:gd name="connsiteX132" fmla="*/ 3450269 w 10825551"/>
              <a:gd name="connsiteY132" fmla="*/ 2359790 h 3811116"/>
              <a:gd name="connsiteX133" fmla="*/ 3363045 w 10825551"/>
              <a:gd name="connsiteY133" fmla="*/ 2345018 h 3811116"/>
              <a:gd name="connsiteX134" fmla="*/ 3524612 w 10825551"/>
              <a:gd name="connsiteY134" fmla="*/ 2339848 h 3811116"/>
              <a:gd name="connsiteX135" fmla="*/ 3512904 w 10825551"/>
              <a:gd name="connsiteY135" fmla="*/ 2350189 h 3811116"/>
              <a:gd name="connsiteX136" fmla="*/ 3619445 w 10825551"/>
              <a:gd name="connsiteY136" fmla="*/ 2370131 h 3811116"/>
              <a:gd name="connsiteX137" fmla="*/ 3524612 w 10825551"/>
              <a:gd name="connsiteY137" fmla="*/ 2339848 h 3811116"/>
              <a:gd name="connsiteX138" fmla="*/ 3213936 w 10825551"/>
              <a:gd name="connsiteY138" fmla="*/ 2314794 h 3811116"/>
              <a:gd name="connsiteX139" fmla="*/ 3197967 w 10825551"/>
              <a:gd name="connsiteY139" fmla="*/ 2325077 h 3811116"/>
              <a:gd name="connsiteX140" fmla="*/ 3414559 w 10825551"/>
              <a:gd name="connsiteY140" fmla="*/ 2374562 h 3811116"/>
              <a:gd name="connsiteX141" fmla="*/ 3418657 w 10825551"/>
              <a:gd name="connsiteY141" fmla="*/ 2374562 h 3811116"/>
              <a:gd name="connsiteX142" fmla="*/ 3434463 w 10825551"/>
              <a:gd name="connsiteY142" fmla="*/ 2374562 h 3811116"/>
              <a:gd name="connsiteX143" fmla="*/ 3481293 w 10825551"/>
              <a:gd name="connsiteY143" fmla="*/ 2384902 h 3811116"/>
              <a:gd name="connsiteX144" fmla="*/ 3300409 w 10825551"/>
              <a:gd name="connsiteY144" fmla="*/ 2334679 h 3811116"/>
              <a:gd name="connsiteX145" fmla="*/ 3221382 w 10825551"/>
              <a:gd name="connsiteY145" fmla="*/ 2315475 h 3811116"/>
              <a:gd name="connsiteX146" fmla="*/ 3213936 w 10825551"/>
              <a:gd name="connsiteY146" fmla="*/ 2314794 h 3811116"/>
              <a:gd name="connsiteX147" fmla="*/ 2260763 w 10825551"/>
              <a:gd name="connsiteY147" fmla="*/ 2290364 h 3811116"/>
              <a:gd name="connsiteX148" fmla="*/ 2292374 w 10825551"/>
              <a:gd name="connsiteY148" fmla="*/ 2300703 h 3811116"/>
              <a:gd name="connsiteX149" fmla="*/ 2294818 w 10825551"/>
              <a:gd name="connsiteY149" fmla="*/ 2301638 h 3811116"/>
              <a:gd name="connsiteX150" fmla="*/ 3489489 w 10825551"/>
              <a:gd name="connsiteY150" fmla="*/ 2270421 h 3811116"/>
              <a:gd name="connsiteX151" fmla="*/ 3521100 w 10825551"/>
              <a:gd name="connsiteY151" fmla="*/ 2280762 h 3811116"/>
              <a:gd name="connsiteX152" fmla="*/ 3540417 w 10825551"/>
              <a:gd name="connsiteY152" fmla="*/ 2280762 h 3811116"/>
              <a:gd name="connsiteX153" fmla="*/ 3489489 w 10825551"/>
              <a:gd name="connsiteY153" fmla="*/ 2270421 h 3811116"/>
              <a:gd name="connsiteX154" fmla="*/ 3446170 w 10825551"/>
              <a:gd name="connsiteY154" fmla="*/ 2260819 h 3811116"/>
              <a:gd name="connsiteX155" fmla="*/ 3430365 w 10825551"/>
              <a:gd name="connsiteY155" fmla="*/ 2275591 h 3811116"/>
              <a:gd name="connsiteX156" fmla="*/ 3580224 w 10825551"/>
              <a:gd name="connsiteY156" fmla="*/ 2305135 h 3811116"/>
              <a:gd name="connsiteX157" fmla="*/ 3446170 w 10825551"/>
              <a:gd name="connsiteY157" fmla="*/ 2260819 h 3811116"/>
              <a:gd name="connsiteX158" fmla="*/ 8101606 w 10825551"/>
              <a:gd name="connsiteY158" fmla="*/ 1870718 h 3811116"/>
              <a:gd name="connsiteX159" fmla="*/ 8101008 w 10825551"/>
              <a:gd name="connsiteY159" fmla="*/ 1871399 h 3811116"/>
              <a:gd name="connsiteX160" fmla="*/ 8101250 w 10825551"/>
              <a:gd name="connsiteY160" fmla="*/ 1870789 h 3811116"/>
              <a:gd name="connsiteX161" fmla="*/ 8206534 w 10825551"/>
              <a:gd name="connsiteY161" fmla="*/ 1833177 h 3811116"/>
              <a:gd name="connsiteX162" fmla="*/ 8206534 w 10825551"/>
              <a:gd name="connsiteY162" fmla="*/ 1838347 h 3811116"/>
              <a:gd name="connsiteX163" fmla="*/ 8128090 w 10825551"/>
              <a:gd name="connsiteY163" fmla="*/ 1863459 h 3811116"/>
              <a:gd name="connsiteX164" fmla="*/ 8115798 w 10825551"/>
              <a:gd name="connsiteY164" fmla="*/ 1867891 h 3811116"/>
              <a:gd name="connsiteX165" fmla="*/ 8101606 w 10825551"/>
              <a:gd name="connsiteY165" fmla="*/ 1870718 h 3811116"/>
              <a:gd name="connsiteX166" fmla="*/ 8104090 w 10825551"/>
              <a:gd name="connsiteY166" fmla="*/ 1867891 h 3811116"/>
              <a:gd name="connsiteX167" fmla="*/ 8128090 w 10825551"/>
              <a:gd name="connsiteY167" fmla="*/ 1853119 h 3811116"/>
              <a:gd name="connsiteX168" fmla="*/ 8131603 w 10825551"/>
              <a:gd name="connsiteY168" fmla="*/ 1853119 h 3811116"/>
              <a:gd name="connsiteX169" fmla="*/ 8206534 w 10825551"/>
              <a:gd name="connsiteY169" fmla="*/ 1833177 h 3811116"/>
              <a:gd name="connsiteX170" fmla="*/ 8336488 w 10825551"/>
              <a:gd name="connsiteY170" fmla="*/ 1823575 h 3811116"/>
              <a:gd name="connsiteX171" fmla="*/ 8340586 w 10825551"/>
              <a:gd name="connsiteY171" fmla="*/ 1823575 h 3811116"/>
              <a:gd name="connsiteX172" fmla="*/ 8336364 w 10825551"/>
              <a:gd name="connsiteY172" fmla="*/ 1823686 h 3811116"/>
              <a:gd name="connsiteX173" fmla="*/ 8048819 w 10825551"/>
              <a:gd name="connsiteY173" fmla="*/ 1739246 h 3811116"/>
              <a:gd name="connsiteX174" fmla="*/ 8048402 w 10825551"/>
              <a:gd name="connsiteY174" fmla="*/ 1739371 h 3811116"/>
              <a:gd name="connsiteX175" fmla="*/ 8048552 w 10825551"/>
              <a:gd name="connsiteY175" fmla="*/ 1739284 h 3811116"/>
              <a:gd name="connsiteX176" fmla="*/ 8324782 w 10825551"/>
              <a:gd name="connsiteY176" fmla="*/ 1574671 h 3811116"/>
              <a:gd name="connsiteX177" fmla="*/ 8324782 w 10825551"/>
              <a:gd name="connsiteY177" fmla="*/ 1579841 h 3811116"/>
              <a:gd name="connsiteX178" fmla="*/ 8462346 w 10825551"/>
              <a:gd name="connsiteY178" fmla="*/ 1585011 h 3811116"/>
              <a:gd name="connsiteX179" fmla="*/ 8395612 w 10825551"/>
              <a:gd name="connsiteY179" fmla="*/ 1629327 h 3811116"/>
              <a:gd name="connsiteX180" fmla="*/ 8383906 w 10825551"/>
              <a:gd name="connsiteY180" fmla="*/ 1649268 h 3811116"/>
              <a:gd name="connsiteX181" fmla="*/ 8395612 w 10825551"/>
              <a:gd name="connsiteY181" fmla="*/ 1649268 h 3811116"/>
              <a:gd name="connsiteX182" fmla="*/ 8348196 w 10825551"/>
              <a:gd name="connsiteY182" fmla="*/ 1664040 h 3811116"/>
              <a:gd name="connsiteX183" fmla="*/ 8289072 w 10825551"/>
              <a:gd name="connsiteY183" fmla="*/ 1679550 h 3811116"/>
              <a:gd name="connsiteX184" fmla="*/ 8293170 w 10825551"/>
              <a:gd name="connsiteY184" fmla="*/ 1664040 h 3811116"/>
              <a:gd name="connsiteX185" fmla="*/ 8242240 w 10825551"/>
              <a:gd name="connsiteY185" fmla="*/ 1679550 h 3811116"/>
              <a:gd name="connsiteX186" fmla="*/ 8238144 w 10825551"/>
              <a:gd name="connsiteY186" fmla="*/ 1674380 h 3811116"/>
              <a:gd name="connsiteX187" fmla="*/ 8218240 w 10825551"/>
              <a:gd name="connsiteY187" fmla="*/ 1683982 h 3811116"/>
              <a:gd name="connsiteX188" fmla="*/ 8167311 w 10825551"/>
              <a:gd name="connsiteY188" fmla="*/ 1703924 h 3811116"/>
              <a:gd name="connsiteX189" fmla="*/ 8143310 w 10825551"/>
              <a:gd name="connsiteY189" fmla="*/ 1709094 h 3811116"/>
              <a:gd name="connsiteX190" fmla="*/ 8128090 w 10825551"/>
              <a:gd name="connsiteY190" fmla="*/ 1723865 h 3811116"/>
              <a:gd name="connsiteX191" fmla="*/ 8092382 w 10825551"/>
              <a:gd name="connsiteY191" fmla="*/ 1734206 h 3811116"/>
              <a:gd name="connsiteX192" fmla="*/ 8064868 w 10825551"/>
              <a:gd name="connsiteY192" fmla="*/ 1738637 h 3811116"/>
              <a:gd name="connsiteX193" fmla="*/ 8053160 w 10825551"/>
              <a:gd name="connsiteY193" fmla="*/ 1738637 h 3811116"/>
              <a:gd name="connsiteX194" fmla="*/ 8048819 w 10825551"/>
              <a:gd name="connsiteY194" fmla="*/ 1739246 h 3811116"/>
              <a:gd name="connsiteX195" fmla="*/ 8099992 w 10825551"/>
              <a:gd name="connsiteY195" fmla="*/ 1723865 h 3811116"/>
              <a:gd name="connsiteX196" fmla="*/ 8332390 w 10825551"/>
              <a:gd name="connsiteY196" fmla="*/ 1639667 h 3811116"/>
              <a:gd name="connsiteX197" fmla="*/ 8348196 w 10825551"/>
              <a:gd name="connsiteY197" fmla="*/ 1619725 h 3811116"/>
              <a:gd name="connsiteX198" fmla="*/ 8135701 w 10825551"/>
              <a:gd name="connsiteY198" fmla="*/ 1694322 h 3811116"/>
              <a:gd name="connsiteX199" fmla="*/ 7923205 w 10825551"/>
              <a:gd name="connsiteY199" fmla="*/ 1753409 h 3811116"/>
              <a:gd name="connsiteX200" fmla="*/ 8128090 w 10825551"/>
              <a:gd name="connsiteY200" fmla="*/ 1694322 h 3811116"/>
              <a:gd name="connsiteX201" fmla="*/ 8190727 w 10825551"/>
              <a:gd name="connsiteY201" fmla="*/ 1664040 h 3811116"/>
              <a:gd name="connsiteX202" fmla="*/ 8206534 w 10825551"/>
              <a:gd name="connsiteY202" fmla="*/ 1639667 h 3811116"/>
              <a:gd name="connsiteX203" fmla="*/ 8174922 w 10825551"/>
              <a:gd name="connsiteY203" fmla="*/ 1634497 h 3811116"/>
              <a:gd name="connsiteX204" fmla="*/ 8324782 w 10825551"/>
              <a:gd name="connsiteY204" fmla="*/ 1574671 h 3811116"/>
              <a:gd name="connsiteX205" fmla="*/ 8194825 w 10825551"/>
              <a:gd name="connsiteY205" fmla="*/ 1545127 h 3811116"/>
              <a:gd name="connsiteX206" fmla="*/ 8191208 w 10825551"/>
              <a:gd name="connsiteY206" fmla="*/ 1546067 h 3811116"/>
              <a:gd name="connsiteX207" fmla="*/ 8191240 w 10825551"/>
              <a:gd name="connsiteY207" fmla="*/ 1545774 h 3811116"/>
              <a:gd name="connsiteX208" fmla="*/ 8194825 w 10825551"/>
              <a:gd name="connsiteY208" fmla="*/ 1545127 h 3811116"/>
              <a:gd name="connsiteX209" fmla="*/ 8155604 w 10825551"/>
              <a:gd name="connsiteY209" fmla="*/ 1460928 h 3811116"/>
              <a:gd name="connsiteX210" fmla="*/ 8159116 w 10825551"/>
              <a:gd name="connsiteY210" fmla="*/ 1460928 h 3811116"/>
              <a:gd name="connsiteX211" fmla="*/ 8154848 w 10825551"/>
              <a:gd name="connsiteY211" fmla="*/ 1461173 h 3811116"/>
              <a:gd name="connsiteX212" fmla="*/ 8245754 w 10825551"/>
              <a:gd name="connsiteY212" fmla="*/ 1435816 h 3811116"/>
              <a:gd name="connsiteX213" fmla="*/ 8234046 w 10825551"/>
              <a:gd name="connsiteY213" fmla="*/ 1440986 h 3811116"/>
              <a:gd name="connsiteX214" fmla="*/ 8245754 w 10825551"/>
              <a:gd name="connsiteY214" fmla="*/ 1435816 h 3811116"/>
              <a:gd name="connsiteX215" fmla="*/ 5034154 w 10825551"/>
              <a:gd name="connsiteY215" fmla="*/ 1341553 h 3811116"/>
              <a:gd name="connsiteX216" fmla="*/ 5040982 w 10825551"/>
              <a:gd name="connsiteY216" fmla="*/ 1341923 h 3811116"/>
              <a:gd name="connsiteX217" fmla="*/ 5052471 w 10825551"/>
              <a:gd name="connsiteY217" fmla="*/ 1346447 h 3811116"/>
              <a:gd name="connsiteX218" fmla="*/ 5095923 w 10825551"/>
              <a:gd name="connsiteY218" fmla="*/ 1271483 h 3811116"/>
              <a:gd name="connsiteX219" fmla="*/ 5122696 w 10825551"/>
              <a:gd name="connsiteY219" fmla="*/ 1276944 h 3811116"/>
              <a:gd name="connsiteX220" fmla="*/ 5111384 w 10825551"/>
              <a:gd name="connsiteY220" fmla="*/ 1275300 h 3811116"/>
              <a:gd name="connsiteX221" fmla="*/ 5072374 w 10825551"/>
              <a:gd name="connsiteY221" fmla="*/ 1261510 h 3811116"/>
              <a:gd name="connsiteX222" fmla="*/ 5076471 w 10825551"/>
              <a:gd name="connsiteY222" fmla="*/ 1266680 h 3811116"/>
              <a:gd name="connsiteX223" fmla="*/ 5095923 w 10825551"/>
              <a:gd name="connsiteY223" fmla="*/ 1271483 h 3811116"/>
              <a:gd name="connsiteX224" fmla="*/ 5072374 w 10825551"/>
              <a:gd name="connsiteY224" fmla="*/ 1266680 h 3811116"/>
              <a:gd name="connsiteX225" fmla="*/ 5072374 w 10825551"/>
              <a:gd name="connsiteY225" fmla="*/ 1261510 h 3811116"/>
              <a:gd name="connsiteX226" fmla="*/ 4812596 w 10825551"/>
              <a:gd name="connsiteY226" fmla="*/ 1096804 h 3811116"/>
              <a:gd name="connsiteX227" fmla="*/ 4815755 w 10825551"/>
              <a:gd name="connsiteY227" fmla="*/ 1097393 h 3811116"/>
              <a:gd name="connsiteX228" fmla="*/ 4816560 w 10825551"/>
              <a:gd name="connsiteY228" fmla="*/ 1097543 h 3811116"/>
              <a:gd name="connsiteX229" fmla="*/ 4812463 w 10825551"/>
              <a:gd name="connsiteY229" fmla="*/ 1097543 h 3811116"/>
              <a:gd name="connsiteX230" fmla="*/ 4651788 w 10825551"/>
              <a:gd name="connsiteY230" fmla="*/ 986242 h 3811116"/>
              <a:gd name="connsiteX231" fmla="*/ 4657554 w 10825551"/>
              <a:gd name="connsiteY231" fmla="*/ 986939 h 3811116"/>
              <a:gd name="connsiteX232" fmla="*/ 4664215 w 10825551"/>
              <a:gd name="connsiteY232" fmla="*/ 988421 h 3811116"/>
              <a:gd name="connsiteX233" fmla="*/ 4660847 w 10825551"/>
              <a:gd name="connsiteY233" fmla="*/ 987955 h 3811116"/>
              <a:gd name="connsiteX234" fmla="*/ 4584161 w 10825551"/>
              <a:gd name="connsiteY234" fmla="*/ 973460 h 3811116"/>
              <a:gd name="connsiteX235" fmla="*/ 4651788 w 10825551"/>
              <a:gd name="connsiteY235" fmla="*/ 986242 h 3811116"/>
              <a:gd name="connsiteX236" fmla="*/ 4631578 w 10825551"/>
              <a:gd name="connsiteY236" fmla="*/ 983800 h 3811116"/>
              <a:gd name="connsiteX237" fmla="*/ 4584161 w 10825551"/>
              <a:gd name="connsiteY237" fmla="*/ 973460 h 3811116"/>
              <a:gd name="connsiteX238" fmla="*/ 626364 w 10825551"/>
              <a:gd name="connsiteY238" fmla="*/ 943916 h 3811116"/>
              <a:gd name="connsiteX239" fmla="*/ 636057 w 10825551"/>
              <a:gd name="connsiteY239" fmla="*/ 948808 h 3811116"/>
              <a:gd name="connsiteX240" fmla="*/ 634559 w 10825551"/>
              <a:gd name="connsiteY240" fmla="*/ 949086 h 3811116"/>
              <a:gd name="connsiteX241" fmla="*/ 626364 w 10825551"/>
              <a:gd name="connsiteY241" fmla="*/ 943916 h 3811116"/>
              <a:gd name="connsiteX242" fmla="*/ 197276 w 10825551"/>
              <a:gd name="connsiteY242" fmla="*/ 934315 h 3811116"/>
              <a:gd name="connsiteX243" fmla="*/ 214962 w 10825551"/>
              <a:gd name="connsiteY243" fmla="*/ 943811 h 3811116"/>
              <a:gd name="connsiteX244" fmla="*/ 213081 w 10825551"/>
              <a:gd name="connsiteY244" fmla="*/ 943916 h 3811116"/>
              <a:gd name="connsiteX245" fmla="*/ 197276 w 10825551"/>
              <a:gd name="connsiteY245" fmla="*/ 934315 h 3811116"/>
              <a:gd name="connsiteX246" fmla="*/ 590655 w 10825551"/>
              <a:gd name="connsiteY246" fmla="*/ 864148 h 3811116"/>
              <a:gd name="connsiteX247" fmla="*/ 598850 w 10825551"/>
              <a:gd name="connsiteY247" fmla="*/ 864148 h 3811116"/>
              <a:gd name="connsiteX248" fmla="*/ 611588 w 10825551"/>
              <a:gd name="connsiteY248" fmla="*/ 869094 h 3811116"/>
              <a:gd name="connsiteX249" fmla="*/ 610558 w 10825551"/>
              <a:gd name="connsiteY249" fmla="*/ 869319 h 3811116"/>
              <a:gd name="connsiteX250" fmla="*/ 590655 w 10825551"/>
              <a:gd name="connsiteY250" fmla="*/ 864148 h 3811116"/>
              <a:gd name="connsiteX251" fmla="*/ 2481454 w 10825551"/>
              <a:gd name="connsiteY251" fmla="*/ 769433 h 3811116"/>
              <a:gd name="connsiteX252" fmla="*/ 2515890 w 10825551"/>
              <a:gd name="connsiteY252" fmla="*/ 787313 h 3811116"/>
              <a:gd name="connsiteX253" fmla="*/ 2481454 w 10825551"/>
              <a:gd name="connsiteY253" fmla="*/ 770349 h 3811116"/>
              <a:gd name="connsiteX254" fmla="*/ 2481454 w 10825551"/>
              <a:gd name="connsiteY254" fmla="*/ 769702 h 3811116"/>
              <a:gd name="connsiteX255" fmla="*/ 2473259 w 10825551"/>
              <a:gd name="connsiteY255" fmla="*/ 765178 h 3811116"/>
              <a:gd name="connsiteX256" fmla="*/ 2481454 w 10825551"/>
              <a:gd name="connsiteY256" fmla="*/ 765178 h 3811116"/>
              <a:gd name="connsiteX257" fmla="*/ 2481454 w 10825551"/>
              <a:gd name="connsiteY257" fmla="*/ 769433 h 3811116"/>
              <a:gd name="connsiteX258" fmla="*/ 539726 w 10825551"/>
              <a:gd name="connsiteY258" fmla="*/ 740066 h 3811116"/>
              <a:gd name="connsiteX259" fmla="*/ 542800 w 10825551"/>
              <a:gd name="connsiteY259" fmla="*/ 740712 h 3811116"/>
              <a:gd name="connsiteX260" fmla="*/ 542730 w 10825551"/>
              <a:gd name="connsiteY260" fmla="*/ 740816 h 3811116"/>
              <a:gd name="connsiteX261" fmla="*/ 1879265 w 10825551"/>
              <a:gd name="connsiteY261" fmla="*/ 586901 h 3811116"/>
              <a:gd name="connsiteX262" fmla="*/ 1878506 w 10825551"/>
              <a:gd name="connsiteY262" fmla="*/ 590871 h 3811116"/>
              <a:gd name="connsiteX263" fmla="*/ 1937629 w 10825551"/>
              <a:gd name="connsiteY263" fmla="*/ 635925 h 3811116"/>
              <a:gd name="connsiteX264" fmla="*/ 1921824 w 10825551"/>
              <a:gd name="connsiteY264" fmla="*/ 630755 h 3811116"/>
              <a:gd name="connsiteX265" fmla="*/ 1918312 w 10825551"/>
              <a:gd name="connsiteY265" fmla="*/ 625585 h 3811116"/>
              <a:gd name="connsiteX266" fmla="*/ 1878506 w 10825551"/>
              <a:gd name="connsiteY266" fmla="*/ 625585 h 3811116"/>
              <a:gd name="connsiteX267" fmla="*/ 1941727 w 10825551"/>
              <a:gd name="connsiteY267" fmla="*/ 660298 h 3811116"/>
              <a:gd name="connsiteX268" fmla="*/ 2142515 w 10825551"/>
              <a:gd name="connsiteY268" fmla="*/ 745236 h 3811116"/>
              <a:gd name="connsiteX269" fmla="*/ 1969241 w 10825551"/>
              <a:gd name="connsiteY269" fmla="*/ 630755 h 3811116"/>
              <a:gd name="connsiteX270" fmla="*/ 1985046 w 10825551"/>
              <a:gd name="connsiteY270" fmla="*/ 625585 h 3811116"/>
              <a:gd name="connsiteX271" fmla="*/ 1921824 w 10825551"/>
              <a:gd name="connsiteY271" fmla="*/ 596041 h 3811116"/>
              <a:gd name="connsiteX272" fmla="*/ 1879265 w 10825551"/>
              <a:gd name="connsiteY272" fmla="*/ 586901 h 3811116"/>
              <a:gd name="connsiteX273" fmla="*/ 1941091 w 10825551"/>
              <a:gd name="connsiteY273" fmla="*/ 495908 h 3811116"/>
              <a:gd name="connsiteX274" fmla="*/ 1961630 w 10825551"/>
              <a:gd name="connsiteY274" fmla="*/ 506672 h 3811116"/>
              <a:gd name="connsiteX275" fmla="*/ 1941727 w 10825551"/>
              <a:gd name="connsiteY275" fmla="*/ 497070 h 3811116"/>
              <a:gd name="connsiteX276" fmla="*/ 295990 w 10825551"/>
              <a:gd name="connsiteY276" fmla="*/ 231531 h 3811116"/>
              <a:gd name="connsiteX277" fmla="*/ 298795 w 10825551"/>
              <a:gd name="connsiteY277" fmla="*/ 232933 h 3811116"/>
              <a:gd name="connsiteX278" fmla="*/ 299718 w 10825551"/>
              <a:gd name="connsiteY278" fmla="*/ 233395 h 3811116"/>
              <a:gd name="connsiteX279" fmla="*/ 295621 w 10825551"/>
              <a:gd name="connsiteY279" fmla="*/ 233395 h 3811116"/>
              <a:gd name="connsiteX280" fmla="*/ 1669872 w 10825551"/>
              <a:gd name="connsiteY280" fmla="*/ 148045 h 3811116"/>
              <a:gd name="connsiteX281" fmla="*/ 1677865 w 10825551"/>
              <a:gd name="connsiteY281" fmla="*/ 151780 h 3811116"/>
              <a:gd name="connsiteX282" fmla="*/ 1681815 w 10825551"/>
              <a:gd name="connsiteY282" fmla="*/ 153627 h 3811116"/>
              <a:gd name="connsiteX283" fmla="*/ 1670108 w 10825551"/>
              <a:gd name="connsiteY283" fmla="*/ 149195 h 3811116"/>
              <a:gd name="connsiteX284" fmla="*/ 1638219 w 10825551"/>
              <a:gd name="connsiteY284" fmla="*/ 97417 h 3811116"/>
              <a:gd name="connsiteX285" fmla="*/ 1644863 w 10825551"/>
              <a:gd name="connsiteY285" fmla="*/ 100633 h 3811116"/>
              <a:gd name="connsiteX286" fmla="*/ 1653802 w 10825551"/>
              <a:gd name="connsiteY286" fmla="*/ 105946 h 3811116"/>
              <a:gd name="connsiteX287" fmla="*/ 1649986 w 10825551"/>
              <a:gd name="connsiteY287" fmla="*/ 103865 h 3811116"/>
              <a:gd name="connsiteX288" fmla="*/ 473034 w 10825551"/>
              <a:gd name="connsiteY288" fmla="*/ 31371 h 3811116"/>
              <a:gd name="connsiteX289" fmla="*/ 479139 w 10825551"/>
              <a:gd name="connsiteY289" fmla="*/ 34067 h 3811116"/>
              <a:gd name="connsiteX290" fmla="*/ 480603 w 10825551"/>
              <a:gd name="connsiteY290" fmla="*/ 34714 h 3811116"/>
              <a:gd name="connsiteX291" fmla="*/ 478773 w 10825551"/>
              <a:gd name="connsiteY291" fmla="*/ 33906 h 3811116"/>
              <a:gd name="connsiteX292" fmla="*/ 468895 w 10825551"/>
              <a:gd name="connsiteY292" fmla="*/ 29544 h 3811116"/>
              <a:gd name="connsiteX293" fmla="*/ 473034 w 10825551"/>
              <a:gd name="connsiteY293" fmla="*/ 31371 h 3811116"/>
              <a:gd name="connsiteX294" fmla="*/ 471822 w 10825551"/>
              <a:gd name="connsiteY294" fmla="*/ 30837 h 3811116"/>
              <a:gd name="connsiteX295" fmla="*/ 468895 w 10825551"/>
              <a:gd name="connsiteY295" fmla="*/ 29544 h 3811116"/>
              <a:gd name="connsiteX296" fmla="*/ 1496834 w 10825551"/>
              <a:gd name="connsiteY296" fmla="*/ 19942 h 3811116"/>
              <a:gd name="connsiteX297" fmla="*/ 1638219 w 10825551"/>
              <a:gd name="connsiteY297" fmla="*/ 97417 h 3811116"/>
              <a:gd name="connsiteX298" fmla="*/ 1591081 w 10825551"/>
              <a:gd name="connsiteY298" fmla="*/ 74598 h 3811116"/>
              <a:gd name="connsiteX299" fmla="*/ 1496834 w 10825551"/>
              <a:gd name="connsiteY299" fmla="*/ 19942 h 3811116"/>
              <a:gd name="connsiteX300" fmla="*/ 236497 w 10825551"/>
              <a:gd name="connsiteY300" fmla="*/ 0 h 3811116"/>
              <a:gd name="connsiteX301" fmla="*/ 315524 w 10825551"/>
              <a:gd name="connsiteY301" fmla="*/ 39884 h 3811116"/>
              <a:gd name="connsiteX302" fmla="*/ 338939 w 10825551"/>
              <a:gd name="connsiteY302" fmla="*/ 34714 h 3811116"/>
              <a:gd name="connsiteX303" fmla="*/ 319036 w 10825551"/>
              <a:gd name="connsiteY303" fmla="*/ 24374 h 3811116"/>
              <a:gd name="connsiteX304" fmla="*/ 354745 w 10825551"/>
              <a:gd name="connsiteY304" fmla="*/ 39884 h 3811116"/>
              <a:gd name="connsiteX305" fmla="*/ 350647 w 10825551"/>
              <a:gd name="connsiteY305" fmla="*/ 44316 h 3811116"/>
              <a:gd name="connsiteX306" fmla="*/ 480603 w 10825551"/>
              <a:gd name="connsiteY306" fmla="*/ 109312 h 3811116"/>
              <a:gd name="connsiteX307" fmla="*/ 551434 w 10825551"/>
              <a:gd name="connsiteY307" fmla="*/ 144025 h 3811116"/>
              <a:gd name="connsiteX308" fmla="*/ 575435 w 10825551"/>
              <a:gd name="connsiteY308" fmla="*/ 138855 h 3811116"/>
              <a:gd name="connsiteX309" fmla="*/ 543825 w 10825551"/>
              <a:gd name="connsiteY309" fmla="*/ 124083 h 3811116"/>
              <a:gd name="connsiteX310" fmla="*/ 547337 w 10825551"/>
              <a:gd name="connsiteY310" fmla="*/ 118913 h 3811116"/>
              <a:gd name="connsiteX311" fmla="*/ 567240 w 10825551"/>
              <a:gd name="connsiteY311" fmla="*/ 114482 h 3811116"/>
              <a:gd name="connsiteX312" fmla="*/ 563142 w 10825551"/>
              <a:gd name="connsiteY312" fmla="*/ 109312 h 3811116"/>
              <a:gd name="connsiteX313" fmla="*/ 555532 w 10825551"/>
              <a:gd name="connsiteY313" fmla="*/ 104142 h 3811116"/>
              <a:gd name="connsiteX314" fmla="*/ 547337 w 10825551"/>
              <a:gd name="connsiteY314" fmla="*/ 104142 h 3811116"/>
              <a:gd name="connsiteX315" fmla="*/ 457187 w 10825551"/>
              <a:gd name="connsiteY315" fmla="*/ 54656 h 3811116"/>
              <a:gd name="connsiteX316" fmla="*/ 433186 w 10825551"/>
              <a:gd name="connsiteY316" fmla="*/ 54656 h 3811116"/>
              <a:gd name="connsiteX317" fmla="*/ 421479 w 10825551"/>
              <a:gd name="connsiteY317" fmla="*/ 54656 h 3811116"/>
              <a:gd name="connsiteX318" fmla="*/ 413868 w 10825551"/>
              <a:gd name="connsiteY318" fmla="*/ 49486 h 3811116"/>
              <a:gd name="connsiteX319" fmla="*/ 429674 w 10825551"/>
              <a:gd name="connsiteY319" fmla="*/ 39884 h 3811116"/>
              <a:gd name="connsiteX320" fmla="*/ 402161 w 10825551"/>
              <a:gd name="connsiteY320" fmla="*/ 24374 h 3811116"/>
              <a:gd name="connsiteX321" fmla="*/ 457187 w 10825551"/>
              <a:gd name="connsiteY321" fmla="*/ 44316 h 3811116"/>
              <a:gd name="connsiteX322" fmla="*/ 480977 w 10825551"/>
              <a:gd name="connsiteY322" fmla="*/ 38395 h 3811116"/>
              <a:gd name="connsiteX323" fmla="*/ 480603 w 10825551"/>
              <a:gd name="connsiteY323" fmla="*/ 34714 h 3811116"/>
              <a:gd name="connsiteX324" fmla="*/ 492310 w 10825551"/>
              <a:gd name="connsiteY324" fmla="*/ 39884 h 3811116"/>
              <a:gd name="connsiteX325" fmla="*/ 480603 w 10825551"/>
              <a:gd name="connsiteY325" fmla="*/ 49486 h 3811116"/>
              <a:gd name="connsiteX326" fmla="*/ 736417 w 10825551"/>
              <a:gd name="connsiteY326" fmla="*/ 183909 h 3811116"/>
              <a:gd name="connsiteX327" fmla="*/ 760418 w 10825551"/>
              <a:gd name="connsiteY327" fmla="*/ 178739 h 3811116"/>
              <a:gd name="connsiteX328" fmla="*/ 732904 w 10825551"/>
              <a:gd name="connsiteY328" fmla="*/ 158797 h 3811116"/>
              <a:gd name="connsiteX329" fmla="*/ 787931 w 10825551"/>
              <a:gd name="connsiteY329" fmla="*/ 188341 h 3811116"/>
              <a:gd name="connsiteX330" fmla="*/ 807834 w 10825551"/>
              <a:gd name="connsiteY330" fmla="*/ 183909 h 3811116"/>
              <a:gd name="connsiteX331" fmla="*/ 819541 w 10825551"/>
              <a:gd name="connsiteY331" fmla="*/ 188341 h 3811116"/>
              <a:gd name="connsiteX332" fmla="*/ 1027939 w 10825551"/>
              <a:gd name="connsiteY332" fmla="*/ 293220 h 3811116"/>
              <a:gd name="connsiteX333" fmla="*/ 1036135 w 10825551"/>
              <a:gd name="connsiteY333" fmla="*/ 293220 h 3811116"/>
              <a:gd name="connsiteX334" fmla="*/ 1118674 w 10825551"/>
              <a:gd name="connsiteY334" fmla="*/ 333104 h 3811116"/>
              <a:gd name="connsiteX335" fmla="*/ 1142089 w 10825551"/>
              <a:gd name="connsiteY335" fmla="*/ 322763 h 3811116"/>
              <a:gd name="connsiteX336" fmla="*/ 1095259 w 10825551"/>
              <a:gd name="connsiteY336" fmla="*/ 302822 h 3811116"/>
              <a:gd name="connsiteX337" fmla="*/ 1150285 w 10825551"/>
              <a:gd name="connsiteY337" fmla="*/ 317594 h 3811116"/>
              <a:gd name="connsiteX338" fmla="*/ 1173700 w 10825551"/>
              <a:gd name="connsiteY338" fmla="*/ 313162 h 3811116"/>
              <a:gd name="connsiteX339" fmla="*/ 1442539 w 10825551"/>
              <a:gd name="connsiteY339" fmla="*/ 443430 h 3811116"/>
              <a:gd name="connsiteX340" fmla="*/ 1708557 w 10825551"/>
              <a:gd name="connsiteY340" fmla="*/ 562485 h 3811116"/>
              <a:gd name="connsiteX341" fmla="*/ 1709402 w 10825551"/>
              <a:gd name="connsiteY341" fmla="*/ 563266 h 3811116"/>
              <a:gd name="connsiteX342" fmla="*/ 1717525 w 10825551"/>
              <a:gd name="connsiteY342" fmla="*/ 566498 h 3811116"/>
              <a:gd name="connsiteX343" fmla="*/ 1708557 w 10825551"/>
              <a:gd name="connsiteY343" fmla="*/ 562485 h 3811116"/>
              <a:gd name="connsiteX344" fmla="*/ 1701719 w 10825551"/>
              <a:gd name="connsiteY344" fmla="*/ 556157 h 3811116"/>
              <a:gd name="connsiteX345" fmla="*/ 1768453 w 10825551"/>
              <a:gd name="connsiteY345" fmla="*/ 590871 h 3811116"/>
              <a:gd name="connsiteX346" fmla="*/ 1776063 w 10825551"/>
              <a:gd name="connsiteY346" fmla="*/ 590871 h 3811116"/>
              <a:gd name="connsiteX347" fmla="*/ 1807674 w 10825551"/>
              <a:gd name="connsiteY347" fmla="*/ 596041 h 3811116"/>
              <a:gd name="connsiteX348" fmla="*/ 1560055 w 10825551"/>
              <a:gd name="connsiteY348" fmla="*/ 437245 h 3811116"/>
              <a:gd name="connsiteX349" fmla="*/ 1674206 w 10825551"/>
              <a:gd name="connsiteY349" fmla="*/ 497070 h 3811116"/>
              <a:gd name="connsiteX350" fmla="*/ 1705231 w 10825551"/>
              <a:gd name="connsiteY350" fmla="*/ 501502 h 3811116"/>
              <a:gd name="connsiteX351" fmla="*/ 1740940 w 10825551"/>
              <a:gd name="connsiteY351" fmla="*/ 521444 h 3811116"/>
              <a:gd name="connsiteX352" fmla="*/ 1780160 w 10825551"/>
              <a:gd name="connsiteY352" fmla="*/ 521444 h 3811116"/>
              <a:gd name="connsiteX353" fmla="*/ 1658401 w 10825551"/>
              <a:gd name="connsiteY353" fmla="*/ 452016 h 3811116"/>
              <a:gd name="connsiteX354" fmla="*/ 1800064 w 10825551"/>
              <a:gd name="connsiteY354" fmla="*/ 521444 h 3811116"/>
              <a:gd name="connsiteX355" fmla="*/ 1835187 w 10825551"/>
              <a:gd name="connsiteY355" fmla="*/ 526613 h 3811116"/>
              <a:gd name="connsiteX356" fmla="*/ 1788356 w 10825551"/>
              <a:gd name="connsiteY356" fmla="*/ 497070 h 3811116"/>
              <a:gd name="connsiteX357" fmla="*/ 1823479 w 10825551"/>
              <a:gd name="connsiteY357" fmla="*/ 497070 h 3811116"/>
              <a:gd name="connsiteX358" fmla="*/ 1745038 w 10825551"/>
              <a:gd name="connsiteY358" fmla="*/ 446846 h 3811116"/>
              <a:gd name="connsiteX359" fmla="*/ 1748549 w 10825551"/>
              <a:gd name="connsiteY359" fmla="*/ 446846 h 3811116"/>
              <a:gd name="connsiteX360" fmla="*/ 1784259 w 10825551"/>
              <a:gd name="connsiteY360" fmla="*/ 446846 h 3811116"/>
              <a:gd name="connsiteX361" fmla="*/ 1615082 w 10825551"/>
              <a:gd name="connsiteY361" fmla="*/ 337535 h 3811116"/>
              <a:gd name="connsiteX362" fmla="*/ 1788356 w 10825551"/>
              <a:gd name="connsiteY362" fmla="*/ 417303 h 3811116"/>
              <a:gd name="connsiteX363" fmla="*/ 1819382 w 10825551"/>
              <a:gd name="connsiteY363" fmla="*/ 417303 h 3811116"/>
              <a:gd name="connsiteX364" fmla="*/ 1764355 w 10825551"/>
              <a:gd name="connsiteY364" fmla="*/ 377419 h 3811116"/>
              <a:gd name="connsiteX365" fmla="*/ 1788356 w 10825551"/>
              <a:gd name="connsiteY365" fmla="*/ 377419 h 3811116"/>
              <a:gd name="connsiteX366" fmla="*/ 1921824 w 10825551"/>
              <a:gd name="connsiteY366" fmla="*/ 457186 h 3811116"/>
              <a:gd name="connsiteX367" fmla="*/ 1918312 w 10825551"/>
              <a:gd name="connsiteY367" fmla="*/ 461618 h 3811116"/>
              <a:gd name="connsiteX368" fmla="*/ 1976851 w 10825551"/>
              <a:gd name="connsiteY368" fmla="*/ 497070 h 3811116"/>
              <a:gd name="connsiteX369" fmla="*/ 1940136 w 10825551"/>
              <a:gd name="connsiteY369" fmla="*/ 494162 h 3811116"/>
              <a:gd name="connsiteX370" fmla="*/ 1941091 w 10825551"/>
              <a:gd name="connsiteY370" fmla="*/ 495908 h 3811116"/>
              <a:gd name="connsiteX371" fmla="*/ 1847480 w 10825551"/>
              <a:gd name="connsiteY371" fmla="*/ 446846 h 3811116"/>
              <a:gd name="connsiteX372" fmla="*/ 1811772 w 10825551"/>
              <a:gd name="connsiteY372" fmla="*/ 441676 h 3811116"/>
              <a:gd name="connsiteX373" fmla="*/ 1906604 w 10825551"/>
              <a:gd name="connsiteY373" fmla="*/ 506672 h 3811116"/>
              <a:gd name="connsiteX374" fmla="*/ 1878506 w 10825551"/>
              <a:gd name="connsiteY374" fmla="*/ 497070 h 3811116"/>
              <a:gd name="connsiteX375" fmla="*/ 1859188 w 10825551"/>
              <a:gd name="connsiteY375" fmla="*/ 501502 h 3811116"/>
              <a:gd name="connsiteX376" fmla="*/ 2064073 w 10825551"/>
              <a:gd name="connsiteY376" fmla="*/ 621153 h 3811116"/>
              <a:gd name="connsiteX377" fmla="*/ 2064073 w 10825551"/>
              <a:gd name="connsiteY377" fmla="*/ 625585 h 3811116"/>
              <a:gd name="connsiteX378" fmla="*/ 2071683 w 10825551"/>
              <a:gd name="connsiteY378" fmla="*/ 630755 h 3811116"/>
              <a:gd name="connsiteX379" fmla="*/ 1930019 w 10825551"/>
              <a:gd name="connsiteY379" fmla="*/ 556157 h 3811116"/>
              <a:gd name="connsiteX380" fmla="*/ 1890799 w 10825551"/>
              <a:gd name="connsiteY380" fmla="*/ 551726 h 3811116"/>
              <a:gd name="connsiteX381" fmla="*/ 2110904 w 10825551"/>
              <a:gd name="connsiteY381" fmla="*/ 690581 h 3811116"/>
              <a:gd name="connsiteX382" fmla="*/ 2146613 w 10825551"/>
              <a:gd name="connsiteY382" fmla="*/ 695751 h 3811116"/>
              <a:gd name="connsiteX383" fmla="*/ 2315790 w 10825551"/>
              <a:gd name="connsiteY383" fmla="*/ 799892 h 3811116"/>
              <a:gd name="connsiteX384" fmla="*/ 2115002 w 10825551"/>
              <a:gd name="connsiteY384" fmla="*/ 700182 h 3811116"/>
              <a:gd name="connsiteX385" fmla="*/ 2071683 w 10825551"/>
              <a:gd name="connsiteY385" fmla="*/ 695751 h 3811116"/>
              <a:gd name="connsiteX386" fmla="*/ 2154223 w 10825551"/>
              <a:gd name="connsiteY386" fmla="*/ 745236 h 3811116"/>
              <a:gd name="connsiteX387" fmla="*/ 2788196 w 10825551"/>
              <a:gd name="connsiteY387" fmla="*/ 973460 h 3811116"/>
              <a:gd name="connsiteX388" fmla="*/ 2386621 w 10825551"/>
              <a:gd name="connsiteY388" fmla="*/ 785120 h 3811116"/>
              <a:gd name="connsiteX389" fmla="*/ 2713852 w 10825551"/>
              <a:gd name="connsiteY389" fmla="*/ 938746 h 3811116"/>
              <a:gd name="connsiteX390" fmla="*/ 2748976 w 10825551"/>
              <a:gd name="connsiteY390" fmla="*/ 934315 h 3811116"/>
              <a:gd name="connsiteX391" fmla="*/ 2536480 w 10825551"/>
              <a:gd name="connsiteY391" fmla="*/ 829435 h 3811116"/>
              <a:gd name="connsiteX392" fmla="*/ 2788196 w 10825551"/>
              <a:gd name="connsiteY392" fmla="*/ 943916 h 3811116"/>
              <a:gd name="connsiteX393" fmla="*/ 2823905 w 10825551"/>
              <a:gd name="connsiteY393" fmla="*/ 943916 h 3811116"/>
              <a:gd name="connsiteX394" fmla="*/ 2648581 w 10825551"/>
              <a:gd name="connsiteY394" fmla="*/ 856209 h 3811116"/>
              <a:gd name="connsiteX395" fmla="*/ 2515890 w 10825551"/>
              <a:gd name="connsiteY395" fmla="*/ 787313 h 3811116"/>
              <a:gd name="connsiteX396" fmla="*/ 2621068 w 10825551"/>
              <a:gd name="connsiteY396" fmla="*/ 839129 h 3811116"/>
              <a:gd name="connsiteX397" fmla="*/ 2760683 w 10825551"/>
              <a:gd name="connsiteY397" fmla="*/ 904032 h 3811116"/>
              <a:gd name="connsiteX398" fmla="*/ 2799904 w 10825551"/>
              <a:gd name="connsiteY398" fmla="*/ 904032 h 3811116"/>
              <a:gd name="connsiteX399" fmla="*/ 2788196 w 10825551"/>
              <a:gd name="connsiteY399" fmla="*/ 898862 h 3811116"/>
              <a:gd name="connsiteX400" fmla="*/ 2815710 w 10825551"/>
              <a:gd name="connsiteY400" fmla="*/ 894431 h 3811116"/>
              <a:gd name="connsiteX401" fmla="*/ 2748976 w 10825551"/>
              <a:gd name="connsiteY401" fmla="*/ 864148 h 3811116"/>
              <a:gd name="connsiteX402" fmla="*/ 2780586 w 10825551"/>
              <a:gd name="connsiteY402" fmla="*/ 864148 h 3811116"/>
              <a:gd name="connsiteX403" fmla="*/ 2698047 w 10825551"/>
              <a:gd name="connsiteY403" fmla="*/ 824265 h 3811116"/>
              <a:gd name="connsiteX404" fmla="*/ 2717364 w 10825551"/>
              <a:gd name="connsiteY404" fmla="*/ 819833 h 3811116"/>
              <a:gd name="connsiteX405" fmla="*/ 2473259 w 10825551"/>
              <a:gd name="connsiteY405" fmla="*/ 680240 h 3811116"/>
              <a:gd name="connsiteX406" fmla="*/ 2229152 w 10825551"/>
              <a:gd name="connsiteY406" fmla="*/ 541385 h 3811116"/>
              <a:gd name="connsiteX407" fmla="*/ 2233250 w 10825551"/>
              <a:gd name="connsiteY407" fmla="*/ 536215 h 3811116"/>
              <a:gd name="connsiteX408" fmla="*/ 2099197 w 10825551"/>
              <a:gd name="connsiteY408" fmla="*/ 461618 h 3811116"/>
              <a:gd name="connsiteX409" fmla="*/ 2064073 w 10825551"/>
              <a:gd name="connsiteY409" fmla="*/ 437245 h 3811116"/>
              <a:gd name="connsiteX410" fmla="*/ 2067586 w 10825551"/>
              <a:gd name="connsiteY410" fmla="*/ 437245 h 3811116"/>
              <a:gd name="connsiteX411" fmla="*/ 2189931 w 10825551"/>
              <a:gd name="connsiteY411" fmla="*/ 506672 h 3811116"/>
              <a:gd name="connsiteX412" fmla="*/ 2229152 w 10825551"/>
              <a:gd name="connsiteY412" fmla="*/ 506672 h 3811116"/>
              <a:gd name="connsiteX413" fmla="*/ 2000851 w 10825551"/>
              <a:gd name="connsiteY413" fmla="*/ 367817 h 3811116"/>
              <a:gd name="connsiteX414" fmla="*/ 1953435 w 10825551"/>
              <a:gd name="connsiteY414" fmla="*/ 362647 h 3811116"/>
              <a:gd name="connsiteX415" fmla="*/ 1961630 w 10825551"/>
              <a:gd name="connsiteY415" fmla="*/ 367817 h 3811116"/>
              <a:gd name="connsiteX416" fmla="*/ 1855090 w 10825551"/>
              <a:gd name="connsiteY416" fmla="*/ 302822 h 3811116"/>
              <a:gd name="connsiteX417" fmla="*/ 1870896 w 10825551"/>
              <a:gd name="connsiteY417" fmla="*/ 302822 h 3811116"/>
              <a:gd name="connsiteX418" fmla="*/ 1866798 w 10825551"/>
              <a:gd name="connsiteY418" fmla="*/ 297651 h 3811116"/>
              <a:gd name="connsiteX419" fmla="*/ 1855090 w 10825551"/>
              <a:gd name="connsiteY419" fmla="*/ 288050 h 3811116"/>
              <a:gd name="connsiteX420" fmla="*/ 1878506 w 10825551"/>
              <a:gd name="connsiteY420" fmla="*/ 288050 h 3811116"/>
              <a:gd name="connsiteX421" fmla="*/ 1791868 w 10825551"/>
              <a:gd name="connsiteY421" fmla="*/ 233395 h 3811116"/>
              <a:gd name="connsiteX422" fmla="*/ 1803576 w 10825551"/>
              <a:gd name="connsiteY422" fmla="*/ 238564 h 3811116"/>
              <a:gd name="connsiteX423" fmla="*/ 1898409 w 10825551"/>
              <a:gd name="connsiteY423" fmla="*/ 297651 h 3811116"/>
              <a:gd name="connsiteX424" fmla="*/ 1933532 w 10825551"/>
              <a:gd name="connsiteY424" fmla="*/ 302822 h 3811116"/>
              <a:gd name="connsiteX425" fmla="*/ 2205737 w 10825551"/>
              <a:gd name="connsiteY425" fmla="*/ 461618 h 3811116"/>
              <a:gd name="connsiteX426" fmla="*/ 2244958 w 10825551"/>
              <a:gd name="connsiteY426" fmla="*/ 466788 h 3811116"/>
              <a:gd name="connsiteX427" fmla="*/ 1945825 w 10825551"/>
              <a:gd name="connsiteY427" fmla="*/ 293220 h 3811116"/>
              <a:gd name="connsiteX428" fmla="*/ 1914214 w 10825551"/>
              <a:gd name="connsiteY428" fmla="*/ 288050 h 3811116"/>
              <a:gd name="connsiteX429" fmla="*/ 1709328 w 10825551"/>
              <a:gd name="connsiteY429" fmla="*/ 153627 h 3811116"/>
              <a:gd name="connsiteX430" fmla="*/ 1669075 w 10825551"/>
              <a:gd name="connsiteY430" fmla="*/ 144176 h 3811116"/>
              <a:gd name="connsiteX431" fmla="*/ 1669872 w 10825551"/>
              <a:gd name="connsiteY431" fmla="*/ 148045 h 3811116"/>
              <a:gd name="connsiteX432" fmla="*/ 1668480 w 10825551"/>
              <a:gd name="connsiteY432" fmla="*/ 147394 h 3811116"/>
              <a:gd name="connsiteX433" fmla="*/ 1650205 w 10825551"/>
              <a:gd name="connsiteY433" fmla="*/ 138855 h 3811116"/>
              <a:gd name="connsiteX434" fmla="*/ 1528444 w 10825551"/>
              <a:gd name="connsiteY434" fmla="*/ 59826 h 3811116"/>
              <a:gd name="connsiteX435" fmla="*/ 1555958 w 10825551"/>
              <a:gd name="connsiteY435" fmla="*/ 69428 h 3811116"/>
              <a:gd name="connsiteX436" fmla="*/ 1661913 w 10825551"/>
              <a:gd name="connsiteY436" fmla="*/ 129253 h 3811116"/>
              <a:gd name="connsiteX437" fmla="*/ 1701719 w 10825551"/>
              <a:gd name="connsiteY437" fmla="*/ 134423 h 3811116"/>
              <a:gd name="connsiteX438" fmla="*/ 1653802 w 10825551"/>
              <a:gd name="connsiteY438" fmla="*/ 105946 h 3811116"/>
              <a:gd name="connsiteX439" fmla="*/ 1725601 w 10825551"/>
              <a:gd name="connsiteY439" fmla="*/ 145098 h 3811116"/>
              <a:gd name="connsiteX440" fmla="*/ 1800064 w 10825551"/>
              <a:gd name="connsiteY440" fmla="*/ 183909 h 3811116"/>
              <a:gd name="connsiteX441" fmla="*/ 1835187 w 10825551"/>
              <a:gd name="connsiteY441" fmla="*/ 183909 h 3811116"/>
              <a:gd name="connsiteX442" fmla="*/ 1571763 w 10825551"/>
              <a:gd name="connsiteY442" fmla="*/ 9602 h 3811116"/>
              <a:gd name="connsiteX443" fmla="*/ 1658401 w 10825551"/>
              <a:gd name="connsiteY443" fmla="*/ 54656 h 3811116"/>
              <a:gd name="connsiteX444" fmla="*/ 1697622 w 10825551"/>
              <a:gd name="connsiteY444" fmla="*/ 59826 h 3811116"/>
              <a:gd name="connsiteX445" fmla="*/ 1717525 w 10825551"/>
              <a:gd name="connsiteY445" fmla="*/ 54656 h 3811116"/>
              <a:gd name="connsiteX446" fmla="*/ 1638497 w 10825551"/>
              <a:gd name="connsiteY446" fmla="*/ 4431 h 3811116"/>
              <a:gd name="connsiteX447" fmla="*/ 1835187 w 10825551"/>
              <a:gd name="connsiteY447" fmla="*/ 114482 h 3811116"/>
              <a:gd name="connsiteX448" fmla="*/ 1874993 w 10825551"/>
              <a:gd name="connsiteY448" fmla="*/ 114482 h 3811116"/>
              <a:gd name="connsiteX449" fmla="*/ 1740940 w 10825551"/>
              <a:gd name="connsiteY449" fmla="*/ 34714 h 3811116"/>
              <a:gd name="connsiteX450" fmla="*/ 1745038 w 10825551"/>
              <a:gd name="connsiteY450" fmla="*/ 34714 h 3811116"/>
              <a:gd name="connsiteX451" fmla="*/ 1941727 w 10825551"/>
              <a:gd name="connsiteY451" fmla="*/ 149195 h 3811116"/>
              <a:gd name="connsiteX452" fmla="*/ 1980948 w 10825551"/>
              <a:gd name="connsiteY452" fmla="*/ 153627 h 3811116"/>
              <a:gd name="connsiteX453" fmla="*/ 1945825 w 10825551"/>
              <a:gd name="connsiteY453" fmla="*/ 134423 h 3811116"/>
              <a:gd name="connsiteX454" fmla="*/ 2012559 w 10825551"/>
              <a:gd name="connsiteY454" fmla="*/ 163967 h 3811116"/>
              <a:gd name="connsiteX455" fmla="*/ 2004949 w 10825551"/>
              <a:gd name="connsiteY455" fmla="*/ 168398 h 3811116"/>
              <a:gd name="connsiteX456" fmla="*/ 2249056 w 10825551"/>
              <a:gd name="connsiteY456" fmla="*/ 293220 h 3811116"/>
              <a:gd name="connsiteX457" fmla="*/ 2374914 w 10825551"/>
              <a:gd name="connsiteY457" fmla="*/ 367817 h 3811116"/>
              <a:gd name="connsiteX458" fmla="*/ 2414135 w 10825551"/>
              <a:gd name="connsiteY458" fmla="*/ 367817 h 3811116"/>
              <a:gd name="connsiteX459" fmla="*/ 2359108 w 10825551"/>
              <a:gd name="connsiteY459" fmla="*/ 337535 h 3811116"/>
              <a:gd name="connsiteX460" fmla="*/ 2367303 w 10825551"/>
              <a:gd name="connsiteY460" fmla="*/ 337535 h 3811116"/>
              <a:gd name="connsiteX461" fmla="*/ 2394816 w 10825551"/>
              <a:gd name="connsiteY461" fmla="*/ 337535 h 3811116"/>
              <a:gd name="connsiteX462" fmla="*/ 2390719 w 10825551"/>
              <a:gd name="connsiteY462" fmla="*/ 327933 h 3811116"/>
              <a:gd name="connsiteX463" fmla="*/ 2379011 w 10825551"/>
              <a:gd name="connsiteY463" fmla="*/ 322763 h 3811116"/>
              <a:gd name="connsiteX464" fmla="*/ 2359108 w 10825551"/>
              <a:gd name="connsiteY464" fmla="*/ 317594 h 3811116"/>
              <a:gd name="connsiteX465" fmla="*/ 2194029 w 10825551"/>
              <a:gd name="connsiteY465" fmla="*/ 223054 h 3811116"/>
              <a:gd name="connsiteX466" fmla="*/ 2154223 w 10825551"/>
              <a:gd name="connsiteY466" fmla="*/ 218623 h 3811116"/>
              <a:gd name="connsiteX467" fmla="*/ 2146613 w 10825551"/>
              <a:gd name="connsiteY467" fmla="*/ 213452 h 3811116"/>
              <a:gd name="connsiteX468" fmla="*/ 2134905 w 10825551"/>
              <a:gd name="connsiteY468" fmla="*/ 213452 h 3811116"/>
              <a:gd name="connsiteX469" fmla="*/ 2119100 w 10825551"/>
              <a:gd name="connsiteY469" fmla="*/ 203851 h 3811116"/>
              <a:gd name="connsiteX470" fmla="*/ 2142515 w 10825551"/>
              <a:gd name="connsiteY470" fmla="*/ 198680 h 3811116"/>
              <a:gd name="connsiteX471" fmla="*/ 2087488 w 10825551"/>
              <a:gd name="connsiteY471" fmla="*/ 168398 h 3811116"/>
              <a:gd name="connsiteX472" fmla="*/ 2189931 w 10825551"/>
              <a:gd name="connsiteY472" fmla="*/ 213452 h 3811116"/>
              <a:gd name="connsiteX473" fmla="*/ 2225055 w 10825551"/>
              <a:gd name="connsiteY473" fmla="*/ 213452 h 3811116"/>
              <a:gd name="connsiteX474" fmla="*/ 2205737 w 10825551"/>
              <a:gd name="connsiteY474" fmla="*/ 198680 h 3811116"/>
              <a:gd name="connsiteX475" fmla="*/ 2253153 w 10825551"/>
              <a:gd name="connsiteY475" fmla="*/ 223054 h 3811116"/>
              <a:gd name="connsiteX476" fmla="*/ 2233250 w 10825551"/>
              <a:gd name="connsiteY476" fmla="*/ 228224 h 3811116"/>
              <a:gd name="connsiteX477" fmla="*/ 2709755 w 10825551"/>
              <a:gd name="connsiteY477" fmla="*/ 481560 h 3811116"/>
              <a:gd name="connsiteX478" fmla="*/ 2748976 w 10825551"/>
              <a:gd name="connsiteY478" fmla="*/ 481560 h 3811116"/>
              <a:gd name="connsiteX479" fmla="*/ 2698047 w 10825551"/>
              <a:gd name="connsiteY479" fmla="*/ 452016 h 3811116"/>
              <a:gd name="connsiteX480" fmla="*/ 2799904 w 10825551"/>
              <a:gd name="connsiteY480" fmla="*/ 501502 h 3811116"/>
              <a:gd name="connsiteX481" fmla="*/ 2839710 w 10825551"/>
              <a:gd name="connsiteY481" fmla="*/ 506672 h 3811116"/>
              <a:gd name="connsiteX482" fmla="*/ 2855515 w 10825551"/>
              <a:gd name="connsiteY482" fmla="*/ 511843 h 3811116"/>
              <a:gd name="connsiteX483" fmla="*/ 3052206 w 10825551"/>
              <a:gd name="connsiteY483" fmla="*/ 615983 h 3811116"/>
              <a:gd name="connsiteX484" fmla="*/ 3252993 w 10825551"/>
              <a:gd name="connsiteY484" fmla="*/ 700182 h 3811116"/>
              <a:gd name="connsiteX485" fmla="*/ 3264701 w 10825551"/>
              <a:gd name="connsiteY485" fmla="*/ 705352 h 3811116"/>
              <a:gd name="connsiteX486" fmla="*/ 3422169 w 10825551"/>
              <a:gd name="connsiteY486" fmla="*/ 774779 h 3811116"/>
              <a:gd name="connsiteX487" fmla="*/ 3461976 w 10825551"/>
              <a:gd name="connsiteY487" fmla="*/ 770349 h 3811116"/>
              <a:gd name="connsiteX488" fmla="*/ 3371241 w 10825551"/>
              <a:gd name="connsiteY488" fmla="*/ 734896 h 3811116"/>
              <a:gd name="connsiteX489" fmla="*/ 3473683 w 10825551"/>
              <a:gd name="connsiteY489" fmla="*/ 770349 h 3811116"/>
              <a:gd name="connsiteX490" fmla="*/ 3512904 w 10825551"/>
              <a:gd name="connsiteY490" fmla="*/ 774779 h 3811116"/>
              <a:gd name="connsiteX491" fmla="*/ 4654993 w 10825551"/>
              <a:gd name="connsiteY491" fmla="*/ 1222365 h 3811116"/>
              <a:gd name="connsiteX492" fmla="*/ 4729923 w 10825551"/>
              <a:gd name="connsiteY492" fmla="*/ 1217194 h 3811116"/>
              <a:gd name="connsiteX493" fmla="*/ 4745728 w 10825551"/>
              <a:gd name="connsiteY493" fmla="*/ 1207593 h 3811116"/>
              <a:gd name="connsiteX494" fmla="*/ 4721728 w 10825551"/>
              <a:gd name="connsiteY494" fmla="*/ 1192082 h 3811116"/>
              <a:gd name="connsiteX495" fmla="*/ 4734021 w 10825551"/>
              <a:gd name="connsiteY495" fmla="*/ 1182481 h 3811116"/>
              <a:gd name="connsiteX496" fmla="*/ 4800755 w 10825551"/>
              <a:gd name="connsiteY496" fmla="*/ 1197252 h 3811116"/>
              <a:gd name="connsiteX497" fmla="*/ 4796657 w 10825551"/>
              <a:gd name="connsiteY497" fmla="*/ 1202422 h 3811116"/>
              <a:gd name="connsiteX498" fmla="*/ 4824170 w 10825551"/>
              <a:gd name="connsiteY498" fmla="*/ 1212024 h 3811116"/>
              <a:gd name="connsiteX499" fmla="*/ 4808366 w 10825551"/>
              <a:gd name="connsiteY499" fmla="*/ 1226796 h 3811116"/>
              <a:gd name="connsiteX500" fmla="*/ 4816560 w 10825551"/>
              <a:gd name="connsiteY500" fmla="*/ 1231966 h 3811116"/>
              <a:gd name="connsiteX501" fmla="*/ 4761534 w 10825551"/>
              <a:gd name="connsiteY501" fmla="*/ 1222365 h 3811116"/>
              <a:gd name="connsiteX502" fmla="*/ 4741631 w 10825551"/>
              <a:gd name="connsiteY502" fmla="*/ 1231966 h 3811116"/>
              <a:gd name="connsiteX503" fmla="*/ 4793145 w 10825551"/>
              <a:gd name="connsiteY503" fmla="*/ 1251908 h 3811116"/>
              <a:gd name="connsiteX504" fmla="*/ 4777339 w 10825551"/>
              <a:gd name="connsiteY504" fmla="*/ 1257078 h 3811116"/>
              <a:gd name="connsiteX505" fmla="*/ 4769144 w 10825551"/>
              <a:gd name="connsiteY505" fmla="*/ 1257078 h 3811116"/>
              <a:gd name="connsiteX506" fmla="*/ 4962322 w 10825551"/>
              <a:gd name="connsiteY506" fmla="*/ 1321335 h 3811116"/>
              <a:gd name="connsiteX507" fmla="*/ 4966419 w 10825551"/>
              <a:gd name="connsiteY507" fmla="*/ 1311733 h 3811116"/>
              <a:gd name="connsiteX508" fmla="*/ 4958223 w 10825551"/>
              <a:gd name="connsiteY508" fmla="*/ 1311733 h 3811116"/>
              <a:gd name="connsiteX509" fmla="*/ 4966419 w 10825551"/>
              <a:gd name="connsiteY509" fmla="*/ 1301393 h 3811116"/>
              <a:gd name="connsiteX510" fmla="*/ 4985736 w 10825551"/>
              <a:gd name="connsiteY510" fmla="*/ 1291792 h 3811116"/>
              <a:gd name="connsiteX511" fmla="*/ 5033153 w 10825551"/>
              <a:gd name="connsiteY511" fmla="*/ 1296962 h 3811116"/>
              <a:gd name="connsiteX512" fmla="*/ 5052471 w 10825551"/>
              <a:gd name="connsiteY512" fmla="*/ 1281451 h 3811116"/>
              <a:gd name="connsiteX513" fmla="*/ 4958223 w 10825551"/>
              <a:gd name="connsiteY513" fmla="*/ 1261510 h 3811116"/>
              <a:gd name="connsiteX514" fmla="*/ 5021446 w 10825551"/>
              <a:gd name="connsiteY514" fmla="*/ 1271849 h 3811116"/>
              <a:gd name="connsiteX515" fmla="*/ 5029055 w 10825551"/>
              <a:gd name="connsiteY515" fmla="*/ 1271849 h 3811116"/>
              <a:gd name="connsiteX516" fmla="*/ 5099887 w 10825551"/>
              <a:gd name="connsiteY516" fmla="*/ 1291792 h 3811116"/>
              <a:gd name="connsiteX517" fmla="*/ 5068276 w 10825551"/>
              <a:gd name="connsiteY517" fmla="*/ 1296962 h 3811116"/>
              <a:gd name="connsiteX518" fmla="*/ 5056570 w 10825551"/>
              <a:gd name="connsiteY518" fmla="*/ 1306564 h 3811116"/>
              <a:gd name="connsiteX519" fmla="*/ 5001542 w 10825551"/>
              <a:gd name="connsiteY519" fmla="*/ 1311733 h 3811116"/>
              <a:gd name="connsiteX520" fmla="*/ 4989834 w 10825551"/>
              <a:gd name="connsiteY520" fmla="*/ 1326505 h 3811116"/>
              <a:gd name="connsiteX521" fmla="*/ 5021372 w 10825551"/>
              <a:gd name="connsiteY521" fmla="*/ 1338138 h 3811116"/>
              <a:gd name="connsiteX522" fmla="*/ 5034154 w 10825551"/>
              <a:gd name="connsiteY522" fmla="*/ 1341553 h 3811116"/>
              <a:gd name="connsiteX523" fmla="*/ 5029055 w 10825551"/>
              <a:gd name="connsiteY523" fmla="*/ 1341277 h 3811116"/>
              <a:gd name="connsiteX524" fmla="*/ 5174817 w 10825551"/>
              <a:gd name="connsiteY524" fmla="*/ 1386331 h 3811116"/>
              <a:gd name="connsiteX525" fmla="*/ 5178914 w 10825551"/>
              <a:gd name="connsiteY525" fmla="*/ 1381161 h 3811116"/>
              <a:gd name="connsiteX526" fmla="*/ 5222233 w 10825551"/>
              <a:gd name="connsiteY526" fmla="*/ 1386331 h 3811116"/>
              <a:gd name="connsiteX527" fmla="*/ 5238038 w 10825551"/>
              <a:gd name="connsiteY527" fmla="*/ 1375991 h 3811116"/>
              <a:gd name="connsiteX528" fmla="*/ 5277259 w 10825551"/>
              <a:gd name="connsiteY528" fmla="*/ 1381161 h 3811116"/>
              <a:gd name="connsiteX529" fmla="*/ 5297162 w 10825551"/>
              <a:gd name="connsiteY529" fmla="*/ 1371559 h 3811116"/>
              <a:gd name="connsiteX530" fmla="*/ 5245648 w 10825551"/>
              <a:gd name="connsiteY530" fmla="*/ 1361219 h 3811116"/>
              <a:gd name="connsiteX531" fmla="*/ 5257356 w 10825551"/>
              <a:gd name="connsiteY531" fmla="*/ 1346447 h 3811116"/>
              <a:gd name="connsiteX532" fmla="*/ 5029055 w 10825551"/>
              <a:gd name="connsiteY532" fmla="*/ 1321335 h 3811116"/>
              <a:gd name="connsiteX533" fmla="*/ 5194719 w 10825551"/>
              <a:gd name="connsiteY533" fmla="*/ 1336107 h 3811116"/>
              <a:gd name="connsiteX534" fmla="*/ 5210525 w 10825551"/>
              <a:gd name="connsiteY534" fmla="*/ 1321335 h 3811116"/>
              <a:gd name="connsiteX535" fmla="*/ 5103984 w 10825551"/>
              <a:gd name="connsiteY535" fmla="*/ 1301393 h 3811116"/>
              <a:gd name="connsiteX536" fmla="*/ 5229843 w 10825551"/>
              <a:gd name="connsiteY536" fmla="*/ 1316165 h 3811116"/>
              <a:gd name="connsiteX537" fmla="*/ 5245648 w 10825551"/>
              <a:gd name="connsiteY537" fmla="*/ 1301393 h 3811116"/>
              <a:gd name="connsiteX538" fmla="*/ 5157475 w 10825551"/>
              <a:gd name="connsiteY538" fmla="*/ 1284037 h 3811116"/>
              <a:gd name="connsiteX539" fmla="*/ 5122696 w 10825551"/>
              <a:gd name="connsiteY539" fmla="*/ 1276944 h 3811116"/>
              <a:gd name="connsiteX540" fmla="*/ 5145474 w 10825551"/>
              <a:gd name="connsiteY540" fmla="*/ 1280251 h 3811116"/>
              <a:gd name="connsiteX541" fmla="*/ 5214038 w 10825551"/>
              <a:gd name="connsiteY541" fmla="*/ 1286621 h 3811116"/>
              <a:gd name="connsiteX542" fmla="*/ 5233940 w 10825551"/>
              <a:gd name="connsiteY542" fmla="*/ 1271849 h 3811116"/>
              <a:gd name="connsiteX543" fmla="*/ 5225745 w 10825551"/>
              <a:gd name="connsiteY543" fmla="*/ 1271849 h 3811116"/>
              <a:gd name="connsiteX544" fmla="*/ 5238038 w 10825551"/>
              <a:gd name="connsiteY544" fmla="*/ 1257078 h 3811116"/>
              <a:gd name="connsiteX545" fmla="*/ 5206427 w 10825551"/>
              <a:gd name="connsiteY545" fmla="*/ 1257078 h 3811116"/>
              <a:gd name="connsiteX546" fmla="*/ 5222233 w 10825551"/>
              <a:gd name="connsiteY546" fmla="*/ 1242306 h 3811116"/>
              <a:gd name="connsiteX547" fmla="*/ 5183012 w 10825551"/>
              <a:gd name="connsiteY547" fmla="*/ 1237136 h 3811116"/>
              <a:gd name="connsiteX548" fmla="*/ 5190622 w 10825551"/>
              <a:gd name="connsiteY548" fmla="*/ 1222365 h 3811116"/>
              <a:gd name="connsiteX549" fmla="*/ 5072374 w 10825551"/>
              <a:gd name="connsiteY549" fmla="*/ 1187651 h 3811116"/>
              <a:gd name="connsiteX550" fmla="*/ 4950613 w 10825551"/>
              <a:gd name="connsiteY550" fmla="*/ 1152937 h 3811116"/>
              <a:gd name="connsiteX551" fmla="*/ 4950613 w 10825551"/>
              <a:gd name="connsiteY551" fmla="*/ 1147766 h 3811116"/>
              <a:gd name="connsiteX552" fmla="*/ 4883294 w 10825551"/>
              <a:gd name="connsiteY552" fmla="*/ 1127825 h 3811116"/>
              <a:gd name="connsiteX553" fmla="*/ 4867489 w 10825551"/>
              <a:gd name="connsiteY553" fmla="*/ 1122655 h 3811116"/>
              <a:gd name="connsiteX554" fmla="*/ 4930711 w 10825551"/>
              <a:gd name="connsiteY554" fmla="*/ 1137426 h 3811116"/>
              <a:gd name="connsiteX555" fmla="*/ 4950613 w 10825551"/>
              <a:gd name="connsiteY555" fmla="*/ 1122655 h 3811116"/>
              <a:gd name="connsiteX556" fmla="*/ 4836463 w 10825551"/>
              <a:gd name="connsiteY556" fmla="*/ 1082771 h 3811116"/>
              <a:gd name="connsiteX557" fmla="*/ 4813331 w 10825551"/>
              <a:gd name="connsiteY557" fmla="*/ 1092742 h 3811116"/>
              <a:gd name="connsiteX558" fmla="*/ 4812596 w 10825551"/>
              <a:gd name="connsiteY558" fmla="*/ 1096804 h 3811116"/>
              <a:gd name="connsiteX559" fmla="*/ 4810121 w 10825551"/>
              <a:gd name="connsiteY559" fmla="*/ 1096343 h 3811116"/>
              <a:gd name="connsiteX560" fmla="*/ 4765047 w 10825551"/>
              <a:gd name="connsiteY560" fmla="*/ 1087941 h 3811116"/>
              <a:gd name="connsiteX561" fmla="*/ 4773242 w 10825551"/>
              <a:gd name="connsiteY561" fmla="*/ 1078339 h 3811116"/>
              <a:gd name="connsiteX562" fmla="*/ 4769144 w 10825551"/>
              <a:gd name="connsiteY562" fmla="*/ 1073169 h 3811116"/>
              <a:gd name="connsiteX563" fmla="*/ 4761534 w 10825551"/>
              <a:gd name="connsiteY563" fmla="*/ 1073169 h 3811116"/>
              <a:gd name="connsiteX564" fmla="*/ 4773242 w 10825551"/>
              <a:gd name="connsiteY564" fmla="*/ 1062829 h 3811116"/>
              <a:gd name="connsiteX565" fmla="*/ 4734021 w 10825551"/>
              <a:gd name="connsiteY565" fmla="*/ 1048058 h 3811116"/>
              <a:gd name="connsiteX566" fmla="*/ 4737533 w 10825551"/>
              <a:gd name="connsiteY566" fmla="*/ 1042887 h 3811116"/>
              <a:gd name="connsiteX567" fmla="*/ 4784950 w 10825551"/>
              <a:gd name="connsiteY567" fmla="*/ 1062829 h 3811116"/>
              <a:gd name="connsiteX568" fmla="*/ 4800755 w 10825551"/>
              <a:gd name="connsiteY568" fmla="*/ 1053227 h 3811116"/>
              <a:gd name="connsiteX569" fmla="*/ 4938320 w 10825551"/>
              <a:gd name="connsiteY569" fmla="*/ 1087941 h 3811116"/>
              <a:gd name="connsiteX570" fmla="*/ 4958223 w 10825551"/>
              <a:gd name="connsiteY570" fmla="*/ 1078339 h 3811116"/>
              <a:gd name="connsiteX571" fmla="*/ 4808366 w 10825551"/>
              <a:gd name="connsiteY571" fmla="*/ 1038456 h 3811116"/>
              <a:gd name="connsiteX572" fmla="*/ 4793145 w 10825551"/>
              <a:gd name="connsiteY572" fmla="*/ 1042887 h 3811116"/>
              <a:gd name="connsiteX573" fmla="*/ 4690702 w 10825551"/>
              <a:gd name="connsiteY573" fmla="*/ 1008173 h 3811116"/>
              <a:gd name="connsiteX574" fmla="*/ 4670799 w 10825551"/>
              <a:gd name="connsiteY574" fmla="*/ 1018514 h 3811116"/>
              <a:gd name="connsiteX575" fmla="*/ 4674896 w 10825551"/>
              <a:gd name="connsiteY575" fmla="*/ 1023684 h 3811116"/>
              <a:gd name="connsiteX576" fmla="*/ 4659091 w 10825551"/>
              <a:gd name="connsiteY576" fmla="*/ 1018514 h 3811116"/>
              <a:gd name="connsiteX577" fmla="*/ 4599967 w 10825551"/>
              <a:gd name="connsiteY577" fmla="*/ 998572 h 3811116"/>
              <a:gd name="connsiteX578" fmla="*/ 4611675 w 10825551"/>
              <a:gd name="connsiteY578" fmla="*/ 998572 h 3811116"/>
              <a:gd name="connsiteX579" fmla="*/ 4666701 w 10825551"/>
              <a:gd name="connsiteY579" fmla="*/ 1008173 h 3811116"/>
              <a:gd name="connsiteX580" fmla="*/ 4686604 w 10825551"/>
              <a:gd name="connsiteY580" fmla="*/ 993402 h 3811116"/>
              <a:gd name="connsiteX581" fmla="*/ 4664215 w 10825551"/>
              <a:gd name="connsiteY581" fmla="*/ 988421 h 3811116"/>
              <a:gd name="connsiteX582" fmla="*/ 4737533 w 10825551"/>
              <a:gd name="connsiteY582" fmla="*/ 998572 h 3811116"/>
              <a:gd name="connsiteX583" fmla="*/ 4753338 w 10825551"/>
              <a:gd name="connsiteY583" fmla="*/ 983800 h 3811116"/>
              <a:gd name="connsiteX584" fmla="*/ 4619870 w 10825551"/>
              <a:gd name="connsiteY584" fmla="*/ 934315 h 3811116"/>
              <a:gd name="connsiteX585" fmla="*/ 4666701 w 10825551"/>
              <a:gd name="connsiteY585" fmla="*/ 938746 h 3811116"/>
              <a:gd name="connsiteX586" fmla="*/ 4682507 w 10825551"/>
              <a:gd name="connsiteY586" fmla="*/ 923975 h 3811116"/>
              <a:gd name="connsiteX587" fmla="*/ 4694214 w 10825551"/>
              <a:gd name="connsiteY587" fmla="*/ 914373 h 3811116"/>
              <a:gd name="connsiteX588" fmla="*/ 4654993 w 10825551"/>
              <a:gd name="connsiteY588" fmla="*/ 898862 h 3811116"/>
              <a:gd name="connsiteX589" fmla="*/ 4753338 w 10825551"/>
              <a:gd name="connsiteY589" fmla="*/ 918805 h 3811116"/>
              <a:gd name="connsiteX590" fmla="*/ 4773242 w 10825551"/>
              <a:gd name="connsiteY590" fmla="*/ 904032 h 3811116"/>
              <a:gd name="connsiteX591" fmla="*/ 4705922 w 10825551"/>
              <a:gd name="connsiteY591" fmla="*/ 884091 h 3811116"/>
              <a:gd name="connsiteX592" fmla="*/ 4705922 w 10825551"/>
              <a:gd name="connsiteY592" fmla="*/ 878920 h 3811116"/>
              <a:gd name="connsiteX593" fmla="*/ 4804852 w 10825551"/>
              <a:gd name="connsiteY593" fmla="*/ 909203 h 3811116"/>
              <a:gd name="connsiteX594" fmla="*/ 4824170 w 10825551"/>
              <a:gd name="connsiteY594" fmla="*/ 894431 h 3811116"/>
              <a:gd name="connsiteX595" fmla="*/ 4804852 w 10825551"/>
              <a:gd name="connsiteY595" fmla="*/ 889261 h 3811116"/>
              <a:gd name="connsiteX596" fmla="*/ 4839976 w 10825551"/>
              <a:gd name="connsiteY596" fmla="*/ 889261 h 3811116"/>
              <a:gd name="connsiteX597" fmla="*/ 4836463 w 10825551"/>
              <a:gd name="connsiteY597" fmla="*/ 894431 h 3811116"/>
              <a:gd name="connsiteX598" fmla="*/ 4954125 w 10825551"/>
              <a:gd name="connsiteY598" fmla="*/ 914373 h 3811116"/>
              <a:gd name="connsiteX599" fmla="*/ 5017347 w 10825551"/>
              <a:gd name="connsiteY599" fmla="*/ 929145 h 3811116"/>
              <a:gd name="connsiteX600" fmla="*/ 5037251 w 10825551"/>
              <a:gd name="connsiteY600" fmla="*/ 918805 h 3811116"/>
              <a:gd name="connsiteX601" fmla="*/ 5009738 w 10825551"/>
              <a:gd name="connsiteY601" fmla="*/ 909203 h 3811116"/>
              <a:gd name="connsiteX602" fmla="*/ 5013250 w 10825551"/>
              <a:gd name="connsiteY602" fmla="*/ 909203 h 3811116"/>
              <a:gd name="connsiteX603" fmla="*/ 5029055 w 10825551"/>
              <a:gd name="connsiteY603" fmla="*/ 894431 h 3811116"/>
              <a:gd name="connsiteX604" fmla="*/ 5024957 w 10825551"/>
              <a:gd name="connsiteY604" fmla="*/ 889261 h 3811116"/>
              <a:gd name="connsiteX605" fmla="*/ 5017347 w 10825551"/>
              <a:gd name="connsiteY605" fmla="*/ 889261 h 3811116"/>
              <a:gd name="connsiteX606" fmla="*/ 5009738 w 10825551"/>
              <a:gd name="connsiteY606" fmla="*/ 889261 h 3811116"/>
              <a:gd name="connsiteX607" fmla="*/ 4926612 w 10825551"/>
              <a:gd name="connsiteY607" fmla="*/ 874489 h 3811116"/>
              <a:gd name="connsiteX608" fmla="*/ 4910807 w 10825551"/>
              <a:gd name="connsiteY608" fmla="*/ 878920 h 3811116"/>
              <a:gd name="connsiteX609" fmla="*/ 4907295 w 10825551"/>
              <a:gd name="connsiteY609" fmla="*/ 878920 h 3811116"/>
              <a:gd name="connsiteX610" fmla="*/ 4899099 w 10825551"/>
              <a:gd name="connsiteY610" fmla="*/ 884091 h 3811116"/>
              <a:gd name="connsiteX611" fmla="*/ 4891489 w 10825551"/>
              <a:gd name="connsiteY611" fmla="*/ 884091 h 3811116"/>
              <a:gd name="connsiteX612" fmla="*/ 4903198 w 10825551"/>
              <a:gd name="connsiteY612" fmla="*/ 869319 h 3811116"/>
              <a:gd name="connsiteX613" fmla="*/ 4875684 w 10825551"/>
              <a:gd name="connsiteY613" fmla="*/ 864148 h 3811116"/>
              <a:gd name="connsiteX614" fmla="*/ 4926612 w 10825551"/>
              <a:gd name="connsiteY614" fmla="*/ 859717 h 3811116"/>
              <a:gd name="connsiteX615" fmla="*/ 4942418 w 10825551"/>
              <a:gd name="connsiteY615" fmla="*/ 844207 h 3811116"/>
              <a:gd name="connsiteX616" fmla="*/ 4954125 w 10825551"/>
              <a:gd name="connsiteY616" fmla="*/ 844207 h 3811116"/>
              <a:gd name="connsiteX617" fmla="*/ 4954125 w 10825551"/>
              <a:gd name="connsiteY617" fmla="*/ 849377 h 3811116"/>
              <a:gd name="connsiteX618" fmla="*/ 4946516 w 10825551"/>
              <a:gd name="connsiteY618" fmla="*/ 859717 h 3811116"/>
              <a:gd name="connsiteX619" fmla="*/ 5178914 w 10825551"/>
              <a:gd name="connsiteY619" fmla="*/ 904032 h 3811116"/>
              <a:gd name="connsiteX620" fmla="*/ 5198232 w 10825551"/>
              <a:gd name="connsiteY620" fmla="*/ 894431 h 3811116"/>
              <a:gd name="connsiteX621" fmla="*/ 5174817 w 10825551"/>
              <a:gd name="connsiteY621" fmla="*/ 884091 h 3811116"/>
              <a:gd name="connsiteX622" fmla="*/ 5222233 w 10825551"/>
              <a:gd name="connsiteY622" fmla="*/ 894431 h 3811116"/>
              <a:gd name="connsiteX623" fmla="*/ 5241551 w 10825551"/>
              <a:gd name="connsiteY623" fmla="*/ 878920 h 3811116"/>
              <a:gd name="connsiteX624" fmla="*/ 5249746 w 10825551"/>
              <a:gd name="connsiteY624" fmla="*/ 884091 h 3811116"/>
              <a:gd name="connsiteX625" fmla="*/ 5343993 w 10825551"/>
              <a:gd name="connsiteY625" fmla="*/ 904032 h 3811116"/>
              <a:gd name="connsiteX626" fmla="*/ 5438826 w 10825551"/>
              <a:gd name="connsiteY626" fmla="*/ 914373 h 3811116"/>
              <a:gd name="connsiteX627" fmla="*/ 5446436 w 10825551"/>
              <a:gd name="connsiteY627" fmla="*/ 914373 h 3811116"/>
              <a:gd name="connsiteX628" fmla="*/ 5521365 w 10825551"/>
              <a:gd name="connsiteY628" fmla="*/ 918805 h 3811116"/>
              <a:gd name="connsiteX629" fmla="*/ 5541268 w 10825551"/>
              <a:gd name="connsiteY629" fmla="*/ 904032 h 3811116"/>
              <a:gd name="connsiteX630" fmla="*/ 5497950 w 10825551"/>
              <a:gd name="connsiteY630" fmla="*/ 898862 h 3811116"/>
              <a:gd name="connsiteX631" fmla="*/ 5544780 w 10825551"/>
              <a:gd name="connsiteY631" fmla="*/ 898862 h 3811116"/>
              <a:gd name="connsiteX632" fmla="*/ 5564684 w 10825551"/>
              <a:gd name="connsiteY632" fmla="*/ 889261 h 3811116"/>
              <a:gd name="connsiteX633" fmla="*/ 7513435 w 10825551"/>
              <a:gd name="connsiteY633" fmla="*/ 898862 h 3811116"/>
              <a:gd name="connsiteX634" fmla="*/ 7481824 w 10825551"/>
              <a:gd name="connsiteY634" fmla="*/ 909203 h 3811116"/>
              <a:gd name="connsiteX635" fmla="*/ 7470117 w 10825551"/>
              <a:gd name="connsiteY635" fmla="*/ 929145 h 3811116"/>
              <a:gd name="connsiteX636" fmla="*/ 7493532 w 10825551"/>
              <a:gd name="connsiteY636" fmla="*/ 923975 h 3811116"/>
              <a:gd name="connsiteX637" fmla="*/ 7485922 w 10825551"/>
              <a:gd name="connsiteY637" fmla="*/ 938746 h 3811116"/>
              <a:gd name="connsiteX638" fmla="*/ 7536850 w 10825551"/>
              <a:gd name="connsiteY638" fmla="*/ 938746 h 3811116"/>
              <a:gd name="connsiteX639" fmla="*/ 7529240 w 10825551"/>
              <a:gd name="connsiteY639" fmla="*/ 953518 h 3811116"/>
              <a:gd name="connsiteX640" fmla="*/ 7540949 w 10825551"/>
              <a:gd name="connsiteY640" fmla="*/ 953518 h 3811116"/>
              <a:gd name="connsiteX641" fmla="*/ 7529240 w 10825551"/>
              <a:gd name="connsiteY641" fmla="*/ 973460 h 3811116"/>
              <a:gd name="connsiteX642" fmla="*/ 7690807 w 10825551"/>
              <a:gd name="connsiteY642" fmla="*/ 953518 h 3811116"/>
              <a:gd name="connsiteX643" fmla="*/ 7682612 w 10825551"/>
              <a:gd name="connsiteY643" fmla="*/ 958688 h 3811116"/>
              <a:gd name="connsiteX644" fmla="*/ 7666806 w 10825551"/>
              <a:gd name="connsiteY644" fmla="*/ 978630 h 3811116"/>
              <a:gd name="connsiteX645" fmla="*/ 7722419 w 10825551"/>
              <a:gd name="connsiteY645" fmla="*/ 978630 h 3811116"/>
              <a:gd name="connsiteX646" fmla="*/ 7710126 w 10825551"/>
              <a:gd name="connsiteY646" fmla="*/ 993402 h 3811116"/>
              <a:gd name="connsiteX647" fmla="*/ 7812568 w 10825551"/>
              <a:gd name="connsiteY647" fmla="*/ 993402 h 3811116"/>
              <a:gd name="connsiteX648" fmla="*/ 7824276 w 10825551"/>
              <a:gd name="connsiteY648" fmla="*/ 973460 h 3811116"/>
              <a:gd name="connsiteX649" fmla="*/ 7765736 w 10825551"/>
              <a:gd name="connsiteY649" fmla="*/ 978630 h 3811116"/>
              <a:gd name="connsiteX650" fmla="*/ 7804957 w 10825551"/>
              <a:gd name="connsiteY650" fmla="*/ 958688 h 3811116"/>
              <a:gd name="connsiteX651" fmla="*/ 7966526 w 10825551"/>
              <a:gd name="connsiteY651" fmla="*/ 949086 h 3811116"/>
              <a:gd name="connsiteX652" fmla="*/ 7883400 w 10825551"/>
              <a:gd name="connsiteY652" fmla="*/ 973460 h 3811116"/>
              <a:gd name="connsiteX653" fmla="*/ 7867594 w 10825551"/>
              <a:gd name="connsiteY653" fmla="*/ 993402 h 3811116"/>
              <a:gd name="connsiteX654" fmla="*/ 7879886 w 10825551"/>
              <a:gd name="connsiteY654" fmla="*/ 993402 h 3811116"/>
              <a:gd name="connsiteX655" fmla="*/ 7855886 w 10825551"/>
              <a:gd name="connsiteY655" fmla="*/ 998572 h 3811116"/>
              <a:gd name="connsiteX656" fmla="*/ 7848278 w 10825551"/>
              <a:gd name="connsiteY656" fmla="*/ 998572 h 3811116"/>
              <a:gd name="connsiteX657" fmla="*/ 7789154 w 10825551"/>
              <a:gd name="connsiteY657" fmla="*/ 1013344 h 3811116"/>
              <a:gd name="connsiteX658" fmla="*/ 7773347 w 10825551"/>
              <a:gd name="connsiteY658" fmla="*/ 1033286 h 3811116"/>
              <a:gd name="connsiteX659" fmla="*/ 7919108 w 10825551"/>
              <a:gd name="connsiteY659" fmla="*/ 1013344 h 3811116"/>
              <a:gd name="connsiteX660" fmla="*/ 7879886 w 10825551"/>
              <a:gd name="connsiteY660" fmla="*/ 1033286 h 3811116"/>
              <a:gd name="connsiteX661" fmla="*/ 7867594 w 10825551"/>
              <a:gd name="connsiteY661" fmla="*/ 1053227 h 3811116"/>
              <a:gd name="connsiteX662" fmla="*/ 7942524 w 10825551"/>
              <a:gd name="connsiteY662" fmla="*/ 1042887 h 3811116"/>
              <a:gd name="connsiteX663" fmla="*/ 7773347 w 10825551"/>
              <a:gd name="connsiteY663" fmla="*/ 1097543 h 3811116"/>
              <a:gd name="connsiteX664" fmla="*/ 7761638 w 10825551"/>
              <a:gd name="connsiteY664" fmla="*/ 1117485 h 3811116"/>
              <a:gd name="connsiteX665" fmla="*/ 7809054 w 10825551"/>
              <a:gd name="connsiteY665" fmla="*/ 1107883 h 3811116"/>
              <a:gd name="connsiteX666" fmla="*/ 7804957 w 10825551"/>
              <a:gd name="connsiteY666" fmla="*/ 1122655 h 3811116"/>
              <a:gd name="connsiteX667" fmla="*/ 7828372 w 10825551"/>
              <a:gd name="connsiteY667" fmla="*/ 1117485 h 3811116"/>
              <a:gd name="connsiteX668" fmla="*/ 7824276 w 10825551"/>
              <a:gd name="connsiteY668" fmla="*/ 1127825 h 3811116"/>
              <a:gd name="connsiteX669" fmla="*/ 8044966 w 10825551"/>
              <a:gd name="connsiteY669" fmla="*/ 1097543 h 3811116"/>
              <a:gd name="connsiteX670" fmla="*/ 8060772 w 10825551"/>
              <a:gd name="connsiteY670" fmla="*/ 1078339 h 3811116"/>
              <a:gd name="connsiteX671" fmla="*/ 7879886 w 10825551"/>
              <a:gd name="connsiteY671" fmla="*/ 1107883 h 3811116"/>
              <a:gd name="connsiteX672" fmla="*/ 7923205 w 10825551"/>
              <a:gd name="connsiteY672" fmla="*/ 1097543 h 3811116"/>
              <a:gd name="connsiteX673" fmla="*/ 7939010 w 10825551"/>
              <a:gd name="connsiteY673" fmla="*/ 1078339 h 3811116"/>
              <a:gd name="connsiteX674" fmla="*/ 7985842 w 10825551"/>
              <a:gd name="connsiteY674" fmla="*/ 1067999 h 3811116"/>
              <a:gd name="connsiteX675" fmla="*/ 8001648 w 10825551"/>
              <a:gd name="connsiteY675" fmla="*/ 1048058 h 3811116"/>
              <a:gd name="connsiteX676" fmla="*/ 7895693 w 10825551"/>
              <a:gd name="connsiteY676" fmla="*/ 1073169 h 3811116"/>
              <a:gd name="connsiteX677" fmla="*/ 8033258 w 10825551"/>
              <a:gd name="connsiteY677" fmla="*/ 1028115 h 3811116"/>
              <a:gd name="connsiteX678" fmla="*/ 8040868 w 10825551"/>
              <a:gd name="connsiteY678" fmla="*/ 1018514 h 3811116"/>
              <a:gd name="connsiteX679" fmla="*/ 8084772 w 10825551"/>
              <a:gd name="connsiteY679" fmla="*/ 1013344 h 3811116"/>
              <a:gd name="connsiteX680" fmla="*/ 8044966 w 10825551"/>
              <a:gd name="connsiteY680" fmla="*/ 1028115 h 3811116"/>
              <a:gd name="connsiteX681" fmla="*/ 8033258 w 10825551"/>
              <a:gd name="connsiteY681" fmla="*/ 1048058 h 3811116"/>
              <a:gd name="connsiteX682" fmla="*/ 8135701 w 10825551"/>
              <a:gd name="connsiteY682" fmla="*/ 1048058 h 3811116"/>
              <a:gd name="connsiteX683" fmla="*/ 8143310 w 10825551"/>
              <a:gd name="connsiteY683" fmla="*/ 1048058 h 3811116"/>
              <a:gd name="connsiteX684" fmla="*/ 8104090 w 10825551"/>
              <a:gd name="connsiteY684" fmla="*/ 1062829 h 3811116"/>
              <a:gd name="connsiteX685" fmla="*/ 8092382 w 10825551"/>
              <a:gd name="connsiteY685" fmla="*/ 1082771 h 3811116"/>
              <a:gd name="connsiteX686" fmla="*/ 8202434 w 10825551"/>
              <a:gd name="connsiteY686" fmla="*/ 1087941 h 3811116"/>
              <a:gd name="connsiteX687" fmla="*/ 8112284 w 10825551"/>
              <a:gd name="connsiteY687" fmla="*/ 1113053 h 3811116"/>
              <a:gd name="connsiteX688" fmla="*/ 8092382 w 10825551"/>
              <a:gd name="connsiteY688" fmla="*/ 1132995 h 3811116"/>
              <a:gd name="connsiteX689" fmla="*/ 7982330 w 10825551"/>
              <a:gd name="connsiteY689" fmla="*/ 1147766 h 3811116"/>
              <a:gd name="connsiteX690" fmla="*/ 7989939 w 10825551"/>
              <a:gd name="connsiteY690" fmla="*/ 1132995 h 3811116"/>
              <a:gd name="connsiteX691" fmla="*/ 7942524 w 10825551"/>
              <a:gd name="connsiteY691" fmla="*/ 1147766 h 3811116"/>
              <a:gd name="connsiteX692" fmla="*/ 7926718 w 10825551"/>
              <a:gd name="connsiteY692" fmla="*/ 1167709 h 3811116"/>
              <a:gd name="connsiteX693" fmla="*/ 7942524 w 10825551"/>
              <a:gd name="connsiteY693" fmla="*/ 1167709 h 3811116"/>
              <a:gd name="connsiteX694" fmla="*/ 7930816 w 10825551"/>
              <a:gd name="connsiteY694" fmla="*/ 1172140 h 3811116"/>
              <a:gd name="connsiteX695" fmla="*/ 7915010 w 10825551"/>
              <a:gd name="connsiteY695" fmla="*/ 1192082 h 3811116"/>
              <a:gd name="connsiteX696" fmla="*/ 8044966 w 10825551"/>
              <a:gd name="connsiteY696" fmla="*/ 1177311 h 3811116"/>
              <a:gd name="connsiteX697" fmla="*/ 8033258 w 10825551"/>
              <a:gd name="connsiteY697" fmla="*/ 1197252 h 3811116"/>
              <a:gd name="connsiteX698" fmla="*/ 7867594 w 10825551"/>
              <a:gd name="connsiteY698" fmla="*/ 1257078 h 3811116"/>
              <a:gd name="connsiteX699" fmla="*/ 7855886 w 10825551"/>
              <a:gd name="connsiteY699" fmla="*/ 1277020 h 3811116"/>
              <a:gd name="connsiteX700" fmla="*/ 7950718 w 10825551"/>
              <a:gd name="connsiteY700" fmla="*/ 1251908 h 3811116"/>
              <a:gd name="connsiteX701" fmla="*/ 7895693 w 10825551"/>
              <a:gd name="connsiteY701" fmla="*/ 1286621 h 3811116"/>
              <a:gd name="connsiteX702" fmla="*/ 7887496 w 10825551"/>
              <a:gd name="connsiteY702" fmla="*/ 1301393 h 3811116"/>
              <a:gd name="connsiteX703" fmla="*/ 7978232 w 10825551"/>
              <a:gd name="connsiteY703" fmla="*/ 1281451 h 3811116"/>
              <a:gd name="connsiteX704" fmla="*/ 7978232 w 10825551"/>
              <a:gd name="connsiteY704" fmla="*/ 1286621 h 3811116"/>
              <a:gd name="connsiteX705" fmla="*/ 7985842 w 10825551"/>
              <a:gd name="connsiteY705" fmla="*/ 1286621 h 3811116"/>
              <a:gd name="connsiteX706" fmla="*/ 7978232 w 10825551"/>
              <a:gd name="connsiteY706" fmla="*/ 1306564 h 3811116"/>
              <a:gd name="connsiteX707" fmla="*/ 8076577 w 10825551"/>
              <a:gd name="connsiteY707" fmla="*/ 1296962 h 3811116"/>
              <a:gd name="connsiteX708" fmla="*/ 8092382 w 10825551"/>
              <a:gd name="connsiteY708" fmla="*/ 1277020 h 3811116"/>
              <a:gd name="connsiteX709" fmla="*/ 8104090 w 10825551"/>
              <a:gd name="connsiteY709" fmla="*/ 1277020 h 3811116"/>
              <a:gd name="connsiteX710" fmla="*/ 8128090 w 10825551"/>
              <a:gd name="connsiteY710" fmla="*/ 1286621 h 3811116"/>
              <a:gd name="connsiteX711" fmla="*/ 8080675 w 10825551"/>
              <a:gd name="connsiteY711" fmla="*/ 1306564 h 3811116"/>
              <a:gd name="connsiteX712" fmla="*/ 8064868 w 10825551"/>
              <a:gd name="connsiteY712" fmla="*/ 1331675 h 3811116"/>
              <a:gd name="connsiteX713" fmla="*/ 8163214 w 10825551"/>
              <a:gd name="connsiteY713" fmla="*/ 1316165 h 3811116"/>
              <a:gd name="connsiteX714" fmla="*/ 8163214 w 10825551"/>
              <a:gd name="connsiteY714" fmla="*/ 1321335 h 3811116"/>
              <a:gd name="connsiteX715" fmla="*/ 8099992 w 10825551"/>
              <a:gd name="connsiteY715" fmla="*/ 1351617 h 3811116"/>
              <a:gd name="connsiteX716" fmla="*/ 8084772 w 10825551"/>
              <a:gd name="connsiteY716" fmla="*/ 1371559 h 3811116"/>
              <a:gd name="connsiteX717" fmla="*/ 8253949 w 10825551"/>
              <a:gd name="connsiteY717" fmla="*/ 1346447 h 3811116"/>
              <a:gd name="connsiteX718" fmla="*/ 8261560 w 10825551"/>
              <a:gd name="connsiteY718" fmla="*/ 1351617 h 3811116"/>
              <a:gd name="connsiteX719" fmla="*/ 8277364 w 10825551"/>
              <a:gd name="connsiteY719" fmla="*/ 1356048 h 3811116"/>
              <a:gd name="connsiteX720" fmla="*/ 8265658 w 10825551"/>
              <a:gd name="connsiteY720" fmla="*/ 1366389 h 3811116"/>
              <a:gd name="connsiteX721" fmla="*/ 8253949 w 10825551"/>
              <a:gd name="connsiteY721" fmla="*/ 1386331 h 3811116"/>
              <a:gd name="connsiteX722" fmla="*/ 8348196 w 10825551"/>
              <a:gd name="connsiteY722" fmla="*/ 1375991 h 3811116"/>
              <a:gd name="connsiteX723" fmla="*/ 8446541 w 10825551"/>
              <a:gd name="connsiteY723" fmla="*/ 1361219 h 3811116"/>
              <a:gd name="connsiteX724" fmla="*/ 8450638 w 10825551"/>
              <a:gd name="connsiteY724" fmla="*/ 1361219 h 3811116"/>
              <a:gd name="connsiteX725" fmla="*/ 8313073 w 10825551"/>
              <a:gd name="connsiteY725" fmla="*/ 1410704 h 3811116"/>
              <a:gd name="connsiteX726" fmla="*/ 8297266 w 10825551"/>
              <a:gd name="connsiteY726" fmla="*/ 1430646 h 3811116"/>
              <a:gd name="connsiteX727" fmla="*/ 8245754 w 10825551"/>
              <a:gd name="connsiteY727" fmla="*/ 1450588 h 3811116"/>
              <a:gd name="connsiteX728" fmla="*/ 8238144 w 10825551"/>
              <a:gd name="connsiteY728" fmla="*/ 1450588 h 3811116"/>
              <a:gd name="connsiteX729" fmla="*/ 8245754 w 10825551"/>
              <a:gd name="connsiteY729" fmla="*/ 1435816 h 3811116"/>
              <a:gd name="connsiteX730" fmla="*/ 8258047 w 10825551"/>
              <a:gd name="connsiteY730" fmla="*/ 1415874 h 3811116"/>
              <a:gd name="connsiteX731" fmla="*/ 8179020 w 10825551"/>
              <a:gd name="connsiteY731" fmla="*/ 1440986 h 3811116"/>
              <a:gd name="connsiteX732" fmla="*/ 8249851 w 10825551"/>
              <a:gd name="connsiteY732" fmla="*/ 1410704 h 3811116"/>
              <a:gd name="connsiteX733" fmla="*/ 8261560 w 10825551"/>
              <a:gd name="connsiteY733" fmla="*/ 1386331 h 3811116"/>
              <a:gd name="connsiteX734" fmla="*/ 8194825 w 10825551"/>
              <a:gd name="connsiteY734" fmla="*/ 1406273 h 3811116"/>
              <a:gd name="connsiteX735" fmla="*/ 8206534 w 10825551"/>
              <a:gd name="connsiteY735" fmla="*/ 1401102 h 3811116"/>
              <a:gd name="connsiteX736" fmla="*/ 8218240 w 10825551"/>
              <a:gd name="connsiteY736" fmla="*/ 1381161 h 3811116"/>
              <a:gd name="connsiteX737" fmla="*/ 8088284 w 10825551"/>
              <a:gd name="connsiteY737" fmla="*/ 1395933 h 3811116"/>
              <a:gd name="connsiteX738" fmla="*/ 8056674 w 10825551"/>
              <a:gd name="connsiteY738" fmla="*/ 1401102 h 3811116"/>
              <a:gd name="connsiteX739" fmla="*/ 8044966 w 10825551"/>
              <a:gd name="connsiteY739" fmla="*/ 1421045 h 3811116"/>
              <a:gd name="connsiteX740" fmla="*/ 8068966 w 10825551"/>
              <a:gd name="connsiteY740" fmla="*/ 1415874 h 3811116"/>
              <a:gd name="connsiteX741" fmla="*/ 8099992 w 10825551"/>
              <a:gd name="connsiteY741" fmla="*/ 1410704 h 3811116"/>
              <a:gd name="connsiteX742" fmla="*/ 8163214 w 10825551"/>
              <a:gd name="connsiteY742" fmla="*/ 1401102 h 3811116"/>
              <a:gd name="connsiteX743" fmla="*/ 8053160 w 10825551"/>
              <a:gd name="connsiteY743" fmla="*/ 1440986 h 3811116"/>
              <a:gd name="connsiteX744" fmla="*/ 8040868 w 10825551"/>
              <a:gd name="connsiteY744" fmla="*/ 1460928 h 3811116"/>
              <a:gd name="connsiteX745" fmla="*/ 8167311 w 10825551"/>
              <a:gd name="connsiteY745" fmla="*/ 1430646 h 3811116"/>
              <a:gd name="connsiteX746" fmla="*/ 8147408 w 10825551"/>
              <a:gd name="connsiteY746" fmla="*/ 1445418 h 3811116"/>
              <a:gd name="connsiteX747" fmla="*/ 8139799 w 10825551"/>
              <a:gd name="connsiteY747" fmla="*/ 1465360 h 3811116"/>
              <a:gd name="connsiteX748" fmla="*/ 8149458 w 10825551"/>
              <a:gd name="connsiteY748" fmla="*/ 1461482 h 3811116"/>
              <a:gd name="connsiteX749" fmla="*/ 8154848 w 10825551"/>
              <a:gd name="connsiteY749" fmla="*/ 1461173 h 3811116"/>
              <a:gd name="connsiteX750" fmla="*/ 8119968 w 10825551"/>
              <a:gd name="connsiteY750" fmla="*/ 1472469 h 3811116"/>
              <a:gd name="connsiteX751" fmla="*/ 8084772 w 10825551"/>
              <a:gd name="connsiteY751" fmla="*/ 1480131 h 3811116"/>
              <a:gd name="connsiteX752" fmla="*/ 8005744 w 10825551"/>
              <a:gd name="connsiteY752" fmla="*/ 1515584 h 3811116"/>
              <a:gd name="connsiteX753" fmla="*/ 8017453 w 10825551"/>
              <a:gd name="connsiteY753" fmla="*/ 1515584 h 3811116"/>
              <a:gd name="connsiteX754" fmla="*/ 8044966 w 10825551"/>
              <a:gd name="connsiteY754" fmla="*/ 1505244 h 3811116"/>
              <a:gd name="connsiteX755" fmla="*/ 8044966 w 10825551"/>
              <a:gd name="connsiteY755" fmla="*/ 1515584 h 3811116"/>
              <a:gd name="connsiteX756" fmla="*/ 8229948 w 10825551"/>
              <a:gd name="connsiteY756" fmla="*/ 1475700 h 3811116"/>
              <a:gd name="connsiteX757" fmla="*/ 8265658 w 10825551"/>
              <a:gd name="connsiteY757" fmla="*/ 1470530 h 3811116"/>
              <a:gd name="connsiteX758" fmla="*/ 8253949 w 10825551"/>
              <a:gd name="connsiteY758" fmla="*/ 1485301 h 3811116"/>
              <a:gd name="connsiteX759" fmla="*/ 8088284 w 10825551"/>
              <a:gd name="connsiteY759" fmla="*/ 1534787 h 3811116"/>
              <a:gd name="connsiteX760" fmla="*/ 8076577 w 10825551"/>
              <a:gd name="connsiteY760" fmla="*/ 1554729 h 3811116"/>
              <a:gd name="connsiteX761" fmla="*/ 8163214 w 10825551"/>
              <a:gd name="connsiteY761" fmla="*/ 1534787 h 3811116"/>
              <a:gd name="connsiteX762" fmla="*/ 8159116 w 10825551"/>
              <a:gd name="connsiteY762" fmla="*/ 1550297 h 3811116"/>
              <a:gd name="connsiteX763" fmla="*/ 8174922 w 10825551"/>
              <a:gd name="connsiteY763" fmla="*/ 1545127 h 3811116"/>
              <a:gd name="connsiteX764" fmla="*/ 8174922 w 10825551"/>
              <a:gd name="connsiteY764" fmla="*/ 1550297 h 3811116"/>
              <a:gd name="connsiteX765" fmla="*/ 8177410 w 10825551"/>
              <a:gd name="connsiteY765" fmla="*/ 1549651 h 3811116"/>
              <a:gd name="connsiteX766" fmla="*/ 8191208 w 10825551"/>
              <a:gd name="connsiteY766" fmla="*/ 1546067 h 3811116"/>
              <a:gd name="connsiteX767" fmla="*/ 8190727 w 10825551"/>
              <a:gd name="connsiteY767" fmla="*/ 1550297 h 3811116"/>
              <a:gd name="connsiteX768" fmla="*/ 7970036 w 10825551"/>
              <a:gd name="connsiteY768" fmla="*/ 1599783 h 3811116"/>
              <a:gd name="connsiteX769" fmla="*/ 7954817 w 10825551"/>
              <a:gd name="connsiteY769" fmla="*/ 1619725 h 3811116"/>
              <a:gd name="connsiteX770" fmla="*/ 7950718 w 10825551"/>
              <a:gd name="connsiteY770" fmla="*/ 1619725 h 3811116"/>
              <a:gd name="connsiteX771" fmla="*/ 7942524 w 10825551"/>
              <a:gd name="connsiteY771" fmla="*/ 1639667 h 3811116"/>
              <a:gd name="connsiteX772" fmla="*/ 8001648 w 10825551"/>
              <a:gd name="connsiteY772" fmla="*/ 1614555 h 3811116"/>
              <a:gd name="connsiteX773" fmla="*/ 7994036 w 10825551"/>
              <a:gd name="connsiteY773" fmla="*/ 1629327 h 3811116"/>
              <a:gd name="connsiteX774" fmla="*/ 8179020 w 10825551"/>
              <a:gd name="connsiteY774" fmla="*/ 1599783 h 3811116"/>
              <a:gd name="connsiteX775" fmla="*/ 8229948 w 10825551"/>
              <a:gd name="connsiteY775" fmla="*/ 1585011 h 3811116"/>
              <a:gd name="connsiteX776" fmla="*/ 8229948 w 10825551"/>
              <a:gd name="connsiteY776" fmla="*/ 1590181 h 3811116"/>
              <a:gd name="connsiteX777" fmla="*/ 8285560 w 10825551"/>
              <a:gd name="connsiteY777" fmla="*/ 1579841 h 3811116"/>
              <a:gd name="connsiteX778" fmla="*/ 8037356 w 10825551"/>
              <a:gd name="connsiteY778" fmla="*/ 1654438 h 3811116"/>
              <a:gd name="connsiteX779" fmla="*/ 7966526 w 10825551"/>
              <a:gd name="connsiteY779" fmla="*/ 1674380 h 3811116"/>
              <a:gd name="connsiteX780" fmla="*/ 7950718 w 10825551"/>
              <a:gd name="connsiteY780" fmla="*/ 1694322 h 3811116"/>
              <a:gd name="connsiteX781" fmla="*/ 7997550 w 10825551"/>
              <a:gd name="connsiteY781" fmla="*/ 1679550 h 3811116"/>
              <a:gd name="connsiteX782" fmla="*/ 8001648 w 10825551"/>
              <a:gd name="connsiteY782" fmla="*/ 1683982 h 3811116"/>
              <a:gd name="connsiteX783" fmla="*/ 8155604 w 10825551"/>
              <a:gd name="connsiteY783" fmla="*/ 1659608 h 3811116"/>
              <a:gd name="connsiteX784" fmla="*/ 8128090 w 10825551"/>
              <a:gd name="connsiteY784" fmla="*/ 1669210 h 3811116"/>
              <a:gd name="connsiteX785" fmla="*/ 8044966 w 10825551"/>
              <a:gd name="connsiteY785" fmla="*/ 1689152 h 3811116"/>
              <a:gd name="connsiteX786" fmla="*/ 8037356 w 10825551"/>
              <a:gd name="connsiteY786" fmla="*/ 1689152 h 3811116"/>
              <a:gd name="connsiteX787" fmla="*/ 8033258 w 10825551"/>
              <a:gd name="connsiteY787" fmla="*/ 1694322 h 3811116"/>
              <a:gd name="connsiteX788" fmla="*/ 8009842 w 10825551"/>
              <a:gd name="connsiteY788" fmla="*/ 1698754 h 3811116"/>
              <a:gd name="connsiteX789" fmla="*/ 8001648 w 10825551"/>
              <a:gd name="connsiteY789" fmla="*/ 1698754 h 3811116"/>
              <a:gd name="connsiteX790" fmla="*/ 7836569 w 10825551"/>
              <a:gd name="connsiteY790" fmla="*/ 1734206 h 3811116"/>
              <a:gd name="connsiteX791" fmla="*/ 7832471 w 10825551"/>
              <a:gd name="connsiteY791" fmla="*/ 1734206 h 3811116"/>
              <a:gd name="connsiteX792" fmla="*/ 7820762 w 10825551"/>
              <a:gd name="connsiteY792" fmla="*/ 1753409 h 3811116"/>
              <a:gd name="connsiteX793" fmla="*/ 7939010 w 10825551"/>
              <a:gd name="connsiteY793" fmla="*/ 1734206 h 3811116"/>
              <a:gd name="connsiteX794" fmla="*/ 7875790 w 10825551"/>
              <a:gd name="connsiteY794" fmla="*/ 1763749 h 3811116"/>
              <a:gd name="connsiteX795" fmla="*/ 7864081 w 10825551"/>
              <a:gd name="connsiteY795" fmla="*/ 1783691 h 3811116"/>
              <a:gd name="connsiteX796" fmla="*/ 7982038 w 10825551"/>
              <a:gd name="connsiteY796" fmla="*/ 1759318 h 3811116"/>
              <a:gd name="connsiteX797" fmla="*/ 8048402 w 10825551"/>
              <a:gd name="connsiteY797" fmla="*/ 1739371 h 3811116"/>
              <a:gd name="connsiteX798" fmla="*/ 8040868 w 10825551"/>
              <a:gd name="connsiteY798" fmla="*/ 1743808 h 3811116"/>
              <a:gd name="connsiteX799" fmla="*/ 7962427 w 10825551"/>
              <a:gd name="connsiteY799" fmla="*/ 1768920 h 3811116"/>
              <a:gd name="connsiteX800" fmla="*/ 7950718 w 10825551"/>
              <a:gd name="connsiteY800" fmla="*/ 1788861 h 3811116"/>
              <a:gd name="connsiteX801" fmla="*/ 7997550 w 10825551"/>
              <a:gd name="connsiteY801" fmla="*/ 1788861 h 3811116"/>
              <a:gd name="connsiteX802" fmla="*/ 7946620 w 10825551"/>
              <a:gd name="connsiteY802" fmla="*/ 1813235 h 3811116"/>
              <a:gd name="connsiteX803" fmla="*/ 7934913 w 10825551"/>
              <a:gd name="connsiteY803" fmla="*/ 1833177 h 3811116"/>
              <a:gd name="connsiteX804" fmla="*/ 8033258 w 10825551"/>
              <a:gd name="connsiteY804" fmla="*/ 1818406 h 3811116"/>
              <a:gd name="connsiteX805" fmla="*/ 8025648 w 10825551"/>
              <a:gd name="connsiteY805" fmla="*/ 1833177 h 3811116"/>
              <a:gd name="connsiteX806" fmla="*/ 8179020 w 10825551"/>
              <a:gd name="connsiteY806" fmla="*/ 1803633 h 3811116"/>
              <a:gd name="connsiteX807" fmla="*/ 8336488 w 10825551"/>
              <a:gd name="connsiteY807" fmla="*/ 1758579 h 3811116"/>
              <a:gd name="connsiteX808" fmla="*/ 8336488 w 10825551"/>
              <a:gd name="connsiteY808" fmla="*/ 1763749 h 3811116"/>
              <a:gd name="connsiteX809" fmla="*/ 8407320 w 10825551"/>
              <a:gd name="connsiteY809" fmla="*/ 1743808 h 3811116"/>
              <a:gd name="connsiteX810" fmla="*/ 8316586 w 10825551"/>
              <a:gd name="connsiteY810" fmla="*/ 1773351 h 3811116"/>
              <a:gd name="connsiteX811" fmla="*/ 8273266 w 10825551"/>
              <a:gd name="connsiteY811" fmla="*/ 1788861 h 3811116"/>
              <a:gd name="connsiteX812" fmla="*/ 8258047 w 10825551"/>
              <a:gd name="connsiteY812" fmla="*/ 1808804 h 3811116"/>
              <a:gd name="connsiteX813" fmla="*/ 8253949 w 10825551"/>
              <a:gd name="connsiteY813" fmla="*/ 1808804 h 3811116"/>
              <a:gd name="connsiteX814" fmla="*/ 8253949 w 10825551"/>
              <a:gd name="connsiteY814" fmla="*/ 1798463 h 3811116"/>
              <a:gd name="connsiteX815" fmla="*/ 8128090 w 10825551"/>
              <a:gd name="connsiteY815" fmla="*/ 1833177 h 3811116"/>
              <a:gd name="connsiteX816" fmla="*/ 8112284 w 10825551"/>
              <a:gd name="connsiteY816" fmla="*/ 1853119 h 3811116"/>
              <a:gd name="connsiteX817" fmla="*/ 8102260 w 10825551"/>
              <a:gd name="connsiteY817" fmla="*/ 1868260 h 3811116"/>
              <a:gd name="connsiteX818" fmla="*/ 8101250 w 10825551"/>
              <a:gd name="connsiteY818" fmla="*/ 1870789 h 3811116"/>
              <a:gd name="connsiteX819" fmla="*/ 8048020 w 10825551"/>
              <a:gd name="connsiteY819" fmla="*/ 1881392 h 3811116"/>
              <a:gd name="connsiteX820" fmla="*/ 7840080 w 10825551"/>
              <a:gd name="connsiteY820" fmla="*/ 1927716 h 3811116"/>
              <a:gd name="connsiteX821" fmla="*/ 7824276 w 10825551"/>
              <a:gd name="connsiteY821" fmla="*/ 1947658 h 3811116"/>
              <a:gd name="connsiteX822" fmla="*/ 7997550 w 10825551"/>
              <a:gd name="connsiteY822" fmla="*/ 1912944 h 3811116"/>
              <a:gd name="connsiteX823" fmla="*/ 8174922 w 10825551"/>
              <a:gd name="connsiteY823" fmla="*/ 1878230 h 3811116"/>
              <a:gd name="connsiteX824" fmla="*/ 8186630 w 10825551"/>
              <a:gd name="connsiteY824" fmla="*/ 1867891 h 3811116"/>
              <a:gd name="connsiteX825" fmla="*/ 8301364 w 10825551"/>
              <a:gd name="connsiteY825" fmla="*/ 1828007 h 3811116"/>
              <a:gd name="connsiteX826" fmla="*/ 8319439 w 10825551"/>
              <a:gd name="connsiteY826" fmla="*/ 1824129 h 3811116"/>
              <a:gd name="connsiteX827" fmla="*/ 8336364 w 10825551"/>
              <a:gd name="connsiteY827" fmla="*/ 1823686 h 3811116"/>
              <a:gd name="connsiteX828" fmla="*/ 8334000 w 10825551"/>
              <a:gd name="connsiteY828" fmla="*/ 1825791 h 3811116"/>
              <a:gd name="connsiteX829" fmla="*/ 8328878 w 10825551"/>
              <a:gd name="connsiteY829" fmla="*/ 1828007 h 3811116"/>
              <a:gd name="connsiteX830" fmla="*/ 8198923 w 10825551"/>
              <a:gd name="connsiteY830" fmla="*/ 1878230 h 3811116"/>
              <a:gd name="connsiteX831" fmla="*/ 8202434 w 10825551"/>
              <a:gd name="connsiteY831" fmla="*/ 1867891 h 3811116"/>
              <a:gd name="connsiteX832" fmla="*/ 7974134 w 10825551"/>
              <a:gd name="connsiteY832" fmla="*/ 1922546 h 3811116"/>
              <a:gd name="connsiteX833" fmla="*/ 7962427 w 10825551"/>
              <a:gd name="connsiteY833" fmla="*/ 1927716 h 3811116"/>
              <a:gd name="connsiteX834" fmla="*/ 7946620 w 10825551"/>
              <a:gd name="connsiteY834" fmla="*/ 1947658 h 3811116"/>
              <a:gd name="connsiteX835" fmla="*/ 8001648 w 10825551"/>
              <a:gd name="connsiteY835" fmla="*/ 1937317 h 3811116"/>
              <a:gd name="connsiteX836" fmla="*/ 8009842 w 10825551"/>
              <a:gd name="connsiteY836" fmla="*/ 1932886 h 3811116"/>
              <a:gd name="connsiteX837" fmla="*/ 8021551 w 10825551"/>
              <a:gd name="connsiteY837" fmla="*/ 1937317 h 3811116"/>
              <a:gd name="connsiteX838" fmla="*/ 8143310 w 10825551"/>
              <a:gd name="connsiteY838" fmla="*/ 1907774 h 3811116"/>
              <a:gd name="connsiteX839" fmla="*/ 8139799 w 10825551"/>
              <a:gd name="connsiteY839" fmla="*/ 1922546 h 3811116"/>
              <a:gd name="connsiteX840" fmla="*/ 8163214 w 10825551"/>
              <a:gd name="connsiteY840" fmla="*/ 1917376 h 3811116"/>
              <a:gd name="connsiteX841" fmla="*/ 8119896 w 10825551"/>
              <a:gd name="connsiteY841" fmla="*/ 1937317 h 3811116"/>
              <a:gd name="connsiteX842" fmla="*/ 8123992 w 10825551"/>
              <a:gd name="connsiteY842" fmla="*/ 1927716 h 3811116"/>
              <a:gd name="connsiteX843" fmla="*/ 8053160 w 10825551"/>
              <a:gd name="connsiteY843" fmla="*/ 1937317 h 3811116"/>
              <a:gd name="connsiteX844" fmla="*/ 8222338 w 10825551"/>
              <a:gd name="connsiteY844" fmla="*/ 1952829 h 3811116"/>
              <a:gd name="connsiteX845" fmla="*/ 8214142 w 10825551"/>
              <a:gd name="connsiteY845" fmla="*/ 1952829 h 3811116"/>
              <a:gd name="connsiteX846" fmla="*/ 8025648 w 10825551"/>
              <a:gd name="connsiteY846" fmla="*/ 1942488 h 3811116"/>
              <a:gd name="connsiteX847" fmla="*/ 7926718 w 10825551"/>
              <a:gd name="connsiteY847" fmla="*/ 1967600 h 3811116"/>
              <a:gd name="connsiteX848" fmla="*/ 7915010 w 10825551"/>
              <a:gd name="connsiteY848" fmla="*/ 1977202 h 3811116"/>
              <a:gd name="connsiteX849" fmla="*/ 7954817 w 10825551"/>
              <a:gd name="connsiteY849" fmla="*/ 1977202 h 3811116"/>
              <a:gd name="connsiteX850" fmla="*/ 8049063 w 10825551"/>
              <a:gd name="connsiteY850" fmla="*/ 1957260 h 3811116"/>
              <a:gd name="connsiteX851" fmla="*/ 7982330 w 10825551"/>
              <a:gd name="connsiteY851" fmla="*/ 1982372 h 3811116"/>
              <a:gd name="connsiteX852" fmla="*/ 8072479 w 10825551"/>
              <a:gd name="connsiteY852" fmla="*/ 1987542 h 3811116"/>
              <a:gd name="connsiteX853" fmla="*/ 8060772 w 10825551"/>
              <a:gd name="connsiteY853" fmla="*/ 1987542 h 3811116"/>
              <a:gd name="connsiteX854" fmla="*/ 8025648 w 10825551"/>
              <a:gd name="connsiteY854" fmla="*/ 2002313 h 3811116"/>
              <a:gd name="connsiteX855" fmla="*/ 8033258 w 10825551"/>
              <a:gd name="connsiteY855" fmla="*/ 2007483 h 3811116"/>
              <a:gd name="connsiteX856" fmla="*/ 8064868 w 10825551"/>
              <a:gd name="connsiteY856" fmla="*/ 1991974 h 3811116"/>
              <a:gd name="connsiteX857" fmla="*/ 8072479 w 10825551"/>
              <a:gd name="connsiteY857" fmla="*/ 1987542 h 3811116"/>
              <a:gd name="connsiteX858" fmla="*/ 8076577 w 10825551"/>
              <a:gd name="connsiteY858" fmla="*/ 1982372 h 3811116"/>
              <a:gd name="connsiteX859" fmla="*/ 8096480 w 10825551"/>
              <a:gd name="connsiteY859" fmla="*/ 1962430 h 3811116"/>
              <a:gd name="connsiteX860" fmla="*/ 8131603 w 10825551"/>
              <a:gd name="connsiteY860" fmla="*/ 1952829 h 3811116"/>
              <a:gd name="connsiteX861" fmla="*/ 8119896 w 10825551"/>
              <a:gd name="connsiteY861" fmla="*/ 1972031 h 3811116"/>
              <a:gd name="connsiteX862" fmla="*/ 8170824 w 10825551"/>
              <a:gd name="connsiteY862" fmla="*/ 1957260 h 3811116"/>
              <a:gd name="connsiteX863" fmla="*/ 8155604 w 10825551"/>
              <a:gd name="connsiteY863" fmla="*/ 1967600 h 3811116"/>
              <a:gd name="connsiteX864" fmla="*/ 8143310 w 10825551"/>
              <a:gd name="connsiteY864" fmla="*/ 1987542 h 3811116"/>
              <a:gd name="connsiteX865" fmla="*/ 8053160 w 10825551"/>
              <a:gd name="connsiteY865" fmla="*/ 2007483 h 3811116"/>
              <a:gd name="connsiteX866" fmla="*/ 8049063 w 10825551"/>
              <a:gd name="connsiteY866" fmla="*/ 2007483 h 3811116"/>
              <a:gd name="connsiteX867" fmla="*/ 8143310 w 10825551"/>
              <a:gd name="connsiteY867" fmla="*/ 2022255 h 3811116"/>
              <a:gd name="connsiteX868" fmla="*/ 8115798 w 10825551"/>
              <a:gd name="connsiteY868" fmla="*/ 2037027 h 3811116"/>
              <a:gd name="connsiteX869" fmla="*/ 8332390 w 10825551"/>
              <a:gd name="connsiteY869" fmla="*/ 2062139 h 3811116"/>
              <a:gd name="connsiteX870" fmla="*/ 8368099 w 10825551"/>
              <a:gd name="connsiteY870" fmla="*/ 2046629 h 3811116"/>
              <a:gd name="connsiteX871" fmla="*/ 8238144 w 10825551"/>
              <a:gd name="connsiteY871" fmla="*/ 2031857 h 3811116"/>
              <a:gd name="connsiteX872" fmla="*/ 8332390 w 10825551"/>
              <a:gd name="connsiteY872" fmla="*/ 2027426 h 3811116"/>
              <a:gd name="connsiteX873" fmla="*/ 8678940 w 10825551"/>
              <a:gd name="connsiteY873" fmla="*/ 2056969 h 3811116"/>
              <a:gd name="connsiteX874" fmla="*/ 8493957 w 10825551"/>
              <a:gd name="connsiteY874" fmla="*/ 2062139 h 3811116"/>
              <a:gd name="connsiteX875" fmla="*/ 8458835 w 10825551"/>
              <a:gd name="connsiteY875" fmla="*/ 2076911 h 3811116"/>
              <a:gd name="connsiteX876" fmla="*/ 8478153 w 10825551"/>
              <a:gd name="connsiteY876" fmla="*/ 2082081 h 3811116"/>
              <a:gd name="connsiteX877" fmla="*/ 8423126 w 10825551"/>
              <a:gd name="connsiteY877" fmla="*/ 2076911 h 3811116"/>
              <a:gd name="connsiteX878" fmla="*/ 8411417 w 10825551"/>
              <a:gd name="connsiteY878" fmla="*/ 2076911 h 3811116"/>
              <a:gd name="connsiteX879" fmla="*/ 8277364 w 10825551"/>
              <a:gd name="connsiteY879" fmla="*/ 2076911 h 3811116"/>
              <a:gd name="connsiteX880" fmla="*/ 8242240 w 10825551"/>
              <a:gd name="connsiteY880" fmla="*/ 2091683 h 3811116"/>
              <a:gd name="connsiteX881" fmla="*/ 8560692 w 10825551"/>
              <a:gd name="connsiteY881" fmla="*/ 2111625 h 3811116"/>
              <a:gd name="connsiteX882" fmla="*/ 8470541 w 10825551"/>
              <a:gd name="connsiteY882" fmla="*/ 2116056 h 3811116"/>
              <a:gd name="connsiteX883" fmla="*/ 8443029 w 10825551"/>
              <a:gd name="connsiteY883" fmla="*/ 2135998 h 3811116"/>
              <a:gd name="connsiteX884" fmla="*/ 8604595 w 10825551"/>
              <a:gd name="connsiteY884" fmla="*/ 2141168 h 3811116"/>
              <a:gd name="connsiteX885" fmla="*/ 8411417 w 10825551"/>
              <a:gd name="connsiteY885" fmla="*/ 2146338 h 3811116"/>
              <a:gd name="connsiteX886" fmla="*/ 8222338 w 10825551"/>
              <a:gd name="connsiteY886" fmla="*/ 2151508 h 3811116"/>
              <a:gd name="connsiteX887" fmla="*/ 8186630 w 10825551"/>
              <a:gd name="connsiteY887" fmla="*/ 2166280 h 3811116"/>
              <a:gd name="connsiteX888" fmla="*/ 8293170 w 10825551"/>
              <a:gd name="connsiteY888" fmla="*/ 2175882 h 3811116"/>
              <a:gd name="connsiteX889" fmla="*/ 8277364 w 10825551"/>
              <a:gd name="connsiteY889" fmla="*/ 2186222 h 3811116"/>
              <a:gd name="connsiteX890" fmla="*/ 8336488 w 10825551"/>
              <a:gd name="connsiteY890" fmla="*/ 2190654 h 3811116"/>
              <a:gd name="connsiteX891" fmla="*/ 8324782 w 10825551"/>
              <a:gd name="connsiteY891" fmla="*/ 2200994 h 3811116"/>
              <a:gd name="connsiteX892" fmla="*/ 8805384 w 10825551"/>
              <a:gd name="connsiteY892" fmla="*/ 2226106 h 3811116"/>
              <a:gd name="connsiteX893" fmla="*/ 8840507 w 10825551"/>
              <a:gd name="connsiteY893" fmla="*/ 2206164 h 3811116"/>
              <a:gd name="connsiteX894" fmla="*/ 8446541 w 10825551"/>
              <a:gd name="connsiteY894" fmla="*/ 2190654 h 3811116"/>
              <a:gd name="connsiteX895" fmla="*/ 8545471 w 10825551"/>
              <a:gd name="connsiteY895" fmla="*/ 2190654 h 3811116"/>
              <a:gd name="connsiteX896" fmla="*/ 8580595 w 10825551"/>
              <a:gd name="connsiteY896" fmla="*/ 2181052 h 3811116"/>
              <a:gd name="connsiteX897" fmla="*/ 8687136 w 10825551"/>
              <a:gd name="connsiteY897" fmla="*/ 2181052 h 3811116"/>
              <a:gd name="connsiteX898" fmla="*/ 8726356 w 10825551"/>
              <a:gd name="connsiteY898" fmla="*/ 2161110 h 3811116"/>
              <a:gd name="connsiteX899" fmla="*/ 8489860 w 10825551"/>
              <a:gd name="connsiteY899" fmla="*/ 2161110 h 3811116"/>
              <a:gd name="connsiteX900" fmla="*/ 8797188 w 10825551"/>
              <a:gd name="connsiteY900" fmla="*/ 2151508 h 3811116"/>
              <a:gd name="connsiteX901" fmla="*/ 8821189 w 10825551"/>
              <a:gd name="connsiteY901" fmla="*/ 2146338 h 3811116"/>
              <a:gd name="connsiteX902" fmla="*/ 8911338 w 10825551"/>
              <a:gd name="connsiteY902" fmla="*/ 2151508 h 3811116"/>
              <a:gd name="connsiteX903" fmla="*/ 8824701 w 10825551"/>
              <a:gd name="connsiteY903" fmla="*/ 2155940 h 3811116"/>
              <a:gd name="connsiteX904" fmla="*/ 8789578 w 10825551"/>
              <a:gd name="connsiteY904" fmla="*/ 2175882 h 3811116"/>
              <a:gd name="connsiteX905" fmla="*/ 9013781 w 10825551"/>
              <a:gd name="connsiteY905" fmla="*/ 2195824 h 3811116"/>
              <a:gd name="connsiteX906" fmla="*/ 9029586 w 10825551"/>
              <a:gd name="connsiteY906" fmla="*/ 2195824 h 3811116"/>
              <a:gd name="connsiteX907" fmla="*/ 8947047 w 10825551"/>
              <a:gd name="connsiteY907" fmla="*/ 2200994 h 3811116"/>
              <a:gd name="connsiteX908" fmla="*/ 8911338 w 10825551"/>
              <a:gd name="connsiteY908" fmla="*/ 2220936 h 3811116"/>
              <a:gd name="connsiteX909" fmla="*/ 9147834 w 10825551"/>
              <a:gd name="connsiteY909" fmla="*/ 2246048 h 3811116"/>
              <a:gd name="connsiteX910" fmla="*/ 8938851 w 10825551"/>
              <a:gd name="connsiteY910" fmla="*/ 2255649 h 3811116"/>
              <a:gd name="connsiteX911" fmla="*/ 8899631 w 10825551"/>
              <a:gd name="connsiteY911" fmla="*/ 2265251 h 3811116"/>
              <a:gd name="connsiteX912" fmla="*/ 8895533 w 10825551"/>
              <a:gd name="connsiteY912" fmla="*/ 2265251 h 3811116"/>
              <a:gd name="connsiteX913" fmla="*/ 8651427 w 10825551"/>
              <a:gd name="connsiteY913" fmla="*/ 2255649 h 3811116"/>
              <a:gd name="connsiteX914" fmla="*/ 8675428 w 10825551"/>
              <a:gd name="connsiteY914" fmla="*/ 2246048 h 3811116"/>
              <a:gd name="connsiteX915" fmla="*/ 8568888 w 10825551"/>
              <a:gd name="connsiteY915" fmla="*/ 2246048 h 3811116"/>
              <a:gd name="connsiteX916" fmla="*/ 8533179 w 10825551"/>
              <a:gd name="connsiteY916" fmla="*/ 2265251 h 3811116"/>
              <a:gd name="connsiteX917" fmla="*/ 8560692 w 10825551"/>
              <a:gd name="connsiteY917" fmla="*/ 2265251 h 3811116"/>
              <a:gd name="connsiteX918" fmla="*/ 8537277 w 10825551"/>
              <a:gd name="connsiteY918" fmla="*/ 2270421 h 3811116"/>
              <a:gd name="connsiteX919" fmla="*/ 8502154 w 10825551"/>
              <a:gd name="connsiteY919" fmla="*/ 2285193 h 3811116"/>
              <a:gd name="connsiteX920" fmla="*/ 8781384 w 10825551"/>
              <a:gd name="connsiteY920" fmla="*/ 2305135 h 3811116"/>
              <a:gd name="connsiteX921" fmla="*/ 8749770 w 10825551"/>
              <a:gd name="connsiteY921" fmla="*/ 2319907 h 3811116"/>
              <a:gd name="connsiteX922" fmla="*/ 8379808 w 10825551"/>
              <a:gd name="connsiteY922" fmla="*/ 2334679 h 3811116"/>
              <a:gd name="connsiteX923" fmla="*/ 8344098 w 10825551"/>
              <a:gd name="connsiteY923" fmla="*/ 2350189 h 3811116"/>
              <a:gd name="connsiteX924" fmla="*/ 8557180 w 10825551"/>
              <a:gd name="connsiteY924" fmla="*/ 2354620 h 3811116"/>
              <a:gd name="connsiteX925" fmla="*/ 8427223 w 10825551"/>
              <a:gd name="connsiteY925" fmla="*/ 2374562 h 3811116"/>
              <a:gd name="connsiteX926" fmla="*/ 8411417 w 10825551"/>
              <a:gd name="connsiteY926" fmla="*/ 2384902 h 3811116"/>
              <a:gd name="connsiteX927" fmla="*/ 8604595 w 10825551"/>
              <a:gd name="connsiteY927" fmla="*/ 2390072 h 3811116"/>
              <a:gd name="connsiteX928" fmla="*/ 8608108 w 10825551"/>
              <a:gd name="connsiteY928" fmla="*/ 2394504 h 3811116"/>
              <a:gd name="connsiteX929" fmla="*/ 8623914 w 10825551"/>
              <a:gd name="connsiteY929" fmla="*/ 2394504 h 3811116"/>
              <a:gd name="connsiteX930" fmla="*/ 8600497 w 10825551"/>
              <a:gd name="connsiteY930" fmla="*/ 2409276 h 3811116"/>
              <a:gd name="connsiteX931" fmla="*/ 8812995 w 10825551"/>
              <a:gd name="connsiteY931" fmla="*/ 2424786 h 3811116"/>
              <a:gd name="connsiteX932" fmla="*/ 8852214 w 10825551"/>
              <a:gd name="connsiteY932" fmla="*/ 2414446 h 3811116"/>
              <a:gd name="connsiteX933" fmla="*/ 8876217 w 10825551"/>
              <a:gd name="connsiteY933" fmla="*/ 2414446 h 3811116"/>
              <a:gd name="connsiteX934" fmla="*/ 8919534 w 10825551"/>
              <a:gd name="connsiteY934" fmla="*/ 2429217 h 3811116"/>
              <a:gd name="connsiteX935" fmla="*/ 8812995 w 10825551"/>
              <a:gd name="connsiteY935" fmla="*/ 2439558 h 3811116"/>
              <a:gd name="connsiteX936" fmla="*/ 8781384 w 10825551"/>
              <a:gd name="connsiteY936" fmla="*/ 2454330 h 3811116"/>
              <a:gd name="connsiteX937" fmla="*/ 8986268 w 10825551"/>
              <a:gd name="connsiteY937" fmla="*/ 2464670 h 3811116"/>
              <a:gd name="connsiteX938" fmla="*/ 8990366 w 10825551"/>
              <a:gd name="connsiteY938" fmla="*/ 2469101 h 3811116"/>
              <a:gd name="connsiteX939" fmla="*/ 8844604 w 10825551"/>
              <a:gd name="connsiteY939" fmla="*/ 2483873 h 3811116"/>
              <a:gd name="connsiteX940" fmla="*/ 8808894 w 10825551"/>
              <a:gd name="connsiteY940" fmla="*/ 2503815 h 3811116"/>
              <a:gd name="connsiteX941" fmla="*/ 9171249 w 10825551"/>
              <a:gd name="connsiteY941" fmla="*/ 2514155 h 3811116"/>
              <a:gd name="connsiteX942" fmla="*/ 9191153 w 10825551"/>
              <a:gd name="connsiteY942" fmla="*/ 2519325 h 3811116"/>
              <a:gd name="connsiteX943" fmla="*/ 9222764 w 10825551"/>
              <a:gd name="connsiteY943" fmla="*/ 2523757 h 3811116"/>
              <a:gd name="connsiteX944" fmla="*/ 9187055 w 10825551"/>
              <a:gd name="connsiteY944" fmla="*/ 2534097 h 3811116"/>
              <a:gd name="connsiteX945" fmla="*/ 9159542 w 10825551"/>
              <a:gd name="connsiteY945" fmla="*/ 2548869 h 3811116"/>
              <a:gd name="connsiteX946" fmla="*/ 9364427 w 10825551"/>
              <a:gd name="connsiteY946" fmla="*/ 2558470 h 3811116"/>
              <a:gd name="connsiteX947" fmla="*/ 9572826 w 10825551"/>
              <a:gd name="connsiteY947" fmla="*/ 2558470 h 3811116"/>
              <a:gd name="connsiteX948" fmla="*/ 9585119 w 10825551"/>
              <a:gd name="connsiteY948" fmla="*/ 2558470 h 3811116"/>
              <a:gd name="connsiteX949" fmla="*/ 9289499 w 10825551"/>
              <a:gd name="connsiteY949" fmla="*/ 2588753 h 3811116"/>
              <a:gd name="connsiteX950" fmla="*/ 9344525 w 10825551"/>
              <a:gd name="connsiteY950" fmla="*/ 2583583 h 3811116"/>
              <a:gd name="connsiteX951" fmla="*/ 9336914 w 10825551"/>
              <a:gd name="connsiteY951" fmla="*/ 2588753 h 3811116"/>
              <a:gd name="connsiteX952" fmla="*/ 9253790 w 10825551"/>
              <a:gd name="connsiteY952" fmla="*/ 2593184 h 3811116"/>
              <a:gd name="connsiteX953" fmla="*/ 9242081 w 10825551"/>
              <a:gd name="connsiteY953" fmla="*/ 2608695 h 3811116"/>
              <a:gd name="connsiteX954" fmla="*/ 9124419 w 10825551"/>
              <a:gd name="connsiteY954" fmla="*/ 2613126 h 3811116"/>
              <a:gd name="connsiteX955" fmla="*/ 9108614 w 10825551"/>
              <a:gd name="connsiteY955" fmla="*/ 2613126 h 3811116"/>
              <a:gd name="connsiteX956" fmla="*/ 9120323 w 10825551"/>
              <a:gd name="connsiteY956" fmla="*/ 2608695 h 3811116"/>
              <a:gd name="connsiteX957" fmla="*/ 9100418 w 10825551"/>
              <a:gd name="connsiteY957" fmla="*/ 2608695 h 3811116"/>
              <a:gd name="connsiteX958" fmla="*/ 9120323 w 10825551"/>
              <a:gd name="connsiteY958" fmla="*/ 2598355 h 3811116"/>
              <a:gd name="connsiteX959" fmla="*/ 9127931 w 10825551"/>
              <a:gd name="connsiteY959" fmla="*/ 2598355 h 3811116"/>
              <a:gd name="connsiteX960" fmla="*/ 9155444 w 10825551"/>
              <a:gd name="connsiteY960" fmla="*/ 2578413 h 3811116"/>
              <a:gd name="connsiteX961" fmla="*/ 8986268 w 10825551"/>
              <a:gd name="connsiteY961" fmla="*/ 2588753 h 3811116"/>
              <a:gd name="connsiteX962" fmla="*/ 9143738 w 10825551"/>
              <a:gd name="connsiteY962" fmla="*/ 2573242 h 3811116"/>
              <a:gd name="connsiteX963" fmla="*/ 9175349 w 10825551"/>
              <a:gd name="connsiteY963" fmla="*/ 2553300 h 3811116"/>
              <a:gd name="connsiteX964" fmla="*/ 9100637 w 10825551"/>
              <a:gd name="connsiteY964" fmla="*/ 2555886 h 3811116"/>
              <a:gd name="connsiteX965" fmla="*/ 9055186 w 10825551"/>
              <a:gd name="connsiteY965" fmla="*/ 2557449 h 3811116"/>
              <a:gd name="connsiteX966" fmla="*/ 9064326 w 10825551"/>
              <a:gd name="connsiteY966" fmla="*/ 2553174 h 3811116"/>
              <a:gd name="connsiteX967" fmla="*/ 9092808 w 10825551"/>
              <a:gd name="connsiteY967" fmla="*/ 2538529 h 3811116"/>
              <a:gd name="connsiteX968" fmla="*/ 8805384 w 10825551"/>
              <a:gd name="connsiteY968" fmla="*/ 2528927 h 3811116"/>
              <a:gd name="connsiteX969" fmla="*/ 8742162 w 10825551"/>
              <a:gd name="connsiteY969" fmla="*/ 2523757 h 3811116"/>
              <a:gd name="connsiteX970" fmla="*/ 8706453 w 10825551"/>
              <a:gd name="connsiteY970" fmla="*/ 2538529 h 3811116"/>
              <a:gd name="connsiteX971" fmla="*/ 8762065 w 10825551"/>
              <a:gd name="connsiteY971" fmla="*/ 2543698 h 3811116"/>
              <a:gd name="connsiteX972" fmla="*/ 8824701 w 10825551"/>
              <a:gd name="connsiteY972" fmla="*/ 2548869 h 3811116"/>
              <a:gd name="connsiteX973" fmla="*/ 8832895 w 10825551"/>
              <a:gd name="connsiteY973" fmla="*/ 2548869 h 3811116"/>
              <a:gd name="connsiteX974" fmla="*/ 8966366 w 10825551"/>
              <a:gd name="connsiteY974" fmla="*/ 2548869 h 3811116"/>
              <a:gd name="connsiteX975" fmla="*/ 8844604 w 10825551"/>
              <a:gd name="connsiteY975" fmla="*/ 2553300 h 3811116"/>
              <a:gd name="connsiteX976" fmla="*/ 8722260 w 10825551"/>
              <a:gd name="connsiteY976" fmla="*/ 2563641 h 3811116"/>
              <a:gd name="connsiteX977" fmla="*/ 8690646 w 10825551"/>
              <a:gd name="connsiteY977" fmla="*/ 2578413 h 3811116"/>
              <a:gd name="connsiteX978" fmla="*/ 8828799 w 10825551"/>
              <a:gd name="connsiteY978" fmla="*/ 2583583 h 3811116"/>
              <a:gd name="connsiteX979" fmla="*/ 8962851 w 10825551"/>
              <a:gd name="connsiteY979" fmla="*/ 2578413 h 3811116"/>
              <a:gd name="connsiteX980" fmla="*/ 8919534 w 10825551"/>
              <a:gd name="connsiteY980" fmla="*/ 2588753 h 3811116"/>
              <a:gd name="connsiteX981" fmla="*/ 8895533 w 10825551"/>
              <a:gd name="connsiteY981" fmla="*/ 2603524 h 3811116"/>
              <a:gd name="connsiteX982" fmla="*/ 8935341 w 10825551"/>
              <a:gd name="connsiteY982" fmla="*/ 2603524 h 3811116"/>
              <a:gd name="connsiteX983" fmla="*/ 8927144 w 10825551"/>
              <a:gd name="connsiteY983" fmla="*/ 2608695 h 3811116"/>
              <a:gd name="connsiteX984" fmla="*/ 8773771 w 10825551"/>
              <a:gd name="connsiteY984" fmla="*/ 2608695 h 3811116"/>
              <a:gd name="connsiteX985" fmla="*/ 8694745 w 10825551"/>
              <a:gd name="connsiteY985" fmla="*/ 2608695 h 3811116"/>
              <a:gd name="connsiteX986" fmla="*/ 8694745 w 10825551"/>
              <a:gd name="connsiteY986" fmla="*/ 2613126 h 3811116"/>
              <a:gd name="connsiteX987" fmla="*/ 8757969 w 10825551"/>
              <a:gd name="connsiteY987" fmla="*/ 2613126 h 3811116"/>
              <a:gd name="connsiteX988" fmla="*/ 8738064 w 10825551"/>
              <a:gd name="connsiteY988" fmla="*/ 2623466 h 3811116"/>
              <a:gd name="connsiteX989" fmla="*/ 8848702 w 10825551"/>
              <a:gd name="connsiteY989" fmla="*/ 2627898 h 3811116"/>
              <a:gd name="connsiteX990" fmla="*/ 8832895 w 10825551"/>
              <a:gd name="connsiteY990" fmla="*/ 2638238 h 3811116"/>
              <a:gd name="connsiteX991" fmla="*/ 8879727 w 10825551"/>
              <a:gd name="connsiteY991" fmla="*/ 2638238 h 3811116"/>
              <a:gd name="connsiteX992" fmla="*/ 8877313 w 10825551"/>
              <a:gd name="connsiteY992" fmla="*/ 2638884 h 3811116"/>
              <a:gd name="connsiteX993" fmla="*/ 8861740 w 10825551"/>
              <a:gd name="connsiteY993" fmla="*/ 2643052 h 3811116"/>
              <a:gd name="connsiteX994" fmla="*/ 8848702 w 10825551"/>
              <a:gd name="connsiteY994" fmla="*/ 2643408 h 3811116"/>
              <a:gd name="connsiteX995" fmla="*/ 8856312 w 10825551"/>
              <a:gd name="connsiteY995" fmla="*/ 2643408 h 3811116"/>
              <a:gd name="connsiteX996" fmla="*/ 8860410 w 10825551"/>
              <a:gd name="connsiteY996" fmla="*/ 2643408 h 3811116"/>
              <a:gd name="connsiteX997" fmla="*/ 8861740 w 10825551"/>
              <a:gd name="connsiteY997" fmla="*/ 2643052 h 3811116"/>
              <a:gd name="connsiteX998" fmla="*/ 8967170 w 10825551"/>
              <a:gd name="connsiteY998" fmla="*/ 2640177 h 3811116"/>
              <a:gd name="connsiteX999" fmla="*/ 9088710 w 10825551"/>
              <a:gd name="connsiteY999" fmla="*/ 2633068 h 3811116"/>
              <a:gd name="connsiteX1000" fmla="*/ 9159542 w 10825551"/>
              <a:gd name="connsiteY1000" fmla="*/ 2633068 h 3811116"/>
              <a:gd name="connsiteX1001" fmla="*/ 9132029 w 10825551"/>
              <a:gd name="connsiteY1001" fmla="*/ 2647840 h 3811116"/>
              <a:gd name="connsiteX1002" fmla="*/ 9165397 w 10825551"/>
              <a:gd name="connsiteY1002" fmla="*/ 2643962 h 3811116"/>
              <a:gd name="connsiteX1003" fmla="*/ 9178279 w 10825551"/>
              <a:gd name="connsiteY1003" fmla="*/ 2643748 h 3811116"/>
              <a:gd name="connsiteX1004" fmla="*/ 9168762 w 10825551"/>
              <a:gd name="connsiteY1004" fmla="*/ 2646524 h 3811116"/>
              <a:gd name="connsiteX1005" fmla="*/ 9143738 w 10825551"/>
              <a:gd name="connsiteY1005" fmla="*/ 2663350 h 3811116"/>
              <a:gd name="connsiteX1006" fmla="*/ 9266082 w 10825551"/>
              <a:gd name="connsiteY1006" fmla="*/ 2663350 h 3811116"/>
              <a:gd name="connsiteX1007" fmla="*/ 9242081 w 10825551"/>
              <a:gd name="connsiteY1007" fmla="*/ 2683292 h 3811116"/>
              <a:gd name="connsiteX1008" fmla="*/ 9470969 w 10825551"/>
              <a:gd name="connsiteY1008" fmla="*/ 2678122 h 3811116"/>
              <a:gd name="connsiteX1009" fmla="*/ 9510188 w 10825551"/>
              <a:gd name="connsiteY1009" fmla="*/ 2658180 h 3811116"/>
              <a:gd name="connsiteX1010" fmla="*/ 9466871 w 10825551"/>
              <a:gd name="connsiteY1010" fmla="*/ 2663350 h 3811116"/>
              <a:gd name="connsiteX1011" fmla="*/ 9446968 w 10825551"/>
              <a:gd name="connsiteY1011" fmla="*/ 2667782 h 3811116"/>
              <a:gd name="connsiteX1012" fmla="*/ 9399550 w 10825551"/>
              <a:gd name="connsiteY1012" fmla="*/ 2663350 h 3811116"/>
              <a:gd name="connsiteX1013" fmla="*/ 9376136 w 10825551"/>
              <a:gd name="connsiteY1013" fmla="*/ 2663350 h 3811116"/>
              <a:gd name="connsiteX1014" fmla="*/ 9368525 w 10825551"/>
              <a:gd name="connsiteY1014" fmla="*/ 2663350 h 3811116"/>
              <a:gd name="connsiteX1015" fmla="*/ 9348623 w 10825551"/>
              <a:gd name="connsiteY1015" fmla="*/ 2663350 h 3811116"/>
              <a:gd name="connsiteX1016" fmla="*/ 9360329 w 10825551"/>
              <a:gd name="connsiteY1016" fmla="*/ 2653010 h 3811116"/>
              <a:gd name="connsiteX1017" fmla="*/ 9435260 w 10825551"/>
              <a:gd name="connsiteY1017" fmla="*/ 2653010 h 3811116"/>
              <a:gd name="connsiteX1018" fmla="*/ 9466871 w 10825551"/>
              <a:gd name="connsiteY1018" fmla="*/ 2643408 h 3811116"/>
              <a:gd name="connsiteX1019" fmla="*/ 9836835 w 10825551"/>
              <a:gd name="connsiteY1019" fmla="*/ 2623466 h 3811116"/>
              <a:gd name="connsiteX1020" fmla="*/ 9640144 w 10825551"/>
              <a:gd name="connsiteY1020" fmla="*/ 2653010 h 3811116"/>
              <a:gd name="connsiteX1021" fmla="*/ 9604435 w 10825551"/>
              <a:gd name="connsiteY1021" fmla="*/ 2672951 h 3811116"/>
              <a:gd name="connsiteX1022" fmla="*/ 9624338 w 10825551"/>
              <a:gd name="connsiteY1022" fmla="*/ 2672951 h 3811116"/>
              <a:gd name="connsiteX1023" fmla="*/ 9569312 w 10825551"/>
              <a:gd name="connsiteY1023" fmla="*/ 2678122 h 3811116"/>
              <a:gd name="connsiteX1024" fmla="*/ 9553507 w 10825551"/>
              <a:gd name="connsiteY1024" fmla="*/ 2683292 h 3811116"/>
              <a:gd name="connsiteX1025" fmla="*/ 9514286 w 10825551"/>
              <a:gd name="connsiteY1025" fmla="*/ 2687723 h 3811116"/>
              <a:gd name="connsiteX1026" fmla="*/ 9647755 w 10825551"/>
              <a:gd name="connsiteY1026" fmla="*/ 2687723 h 3811116"/>
              <a:gd name="connsiteX1027" fmla="*/ 9620242 w 10825551"/>
              <a:gd name="connsiteY1027" fmla="*/ 2692894 h 3811116"/>
              <a:gd name="connsiteX1028" fmla="*/ 9596827 w 10825551"/>
              <a:gd name="connsiteY1028" fmla="*/ 2702496 h 3811116"/>
              <a:gd name="connsiteX1029" fmla="*/ 9714489 w 10825551"/>
              <a:gd name="connsiteY1029" fmla="*/ 2692894 h 3811116"/>
              <a:gd name="connsiteX1030" fmla="*/ 9620242 w 10825551"/>
              <a:gd name="connsiteY1030" fmla="*/ 2712836 h 3811116"/>
              <a:gd name="connsiteX1031" fmla="*/ 9734392 w 10825551"/>
              <a:gd name="connsiteY1031" fmla="*/ 2712836 h 3811116"/>
              <a:gd name="connsiteX1032" fmla="*/ 9746100 w 10825551"/>
              <a:gd name="connsiteY1032" fmla="*/ 2718006 h 3811116"/>
              <a:gd name="connsiteX1033" fmla="*/ 9761905 w 10825551"/>
              <a:gd name="connsiteY1033" fmla="*/ 2718006 h 3811116"/>
              <a:gd name="connsiteX1034" fmla="*/ 9750198 w 10825551"/>
              <a:gd name="connsiteY1034" fmla="*/ 2722437 h 3811116"/>
              <a:gd name="connsiteX1035" fmla="*/ 9734392 w 10825551"/>
              <a:gd name="connsiteY1035" fmla="*/ 2722437 h 3811116"/>
              <a:gd name="connsiteX1036" fmla="*/ 9620242 w 10825551"/>
              <a:gd name="connsiteY1036" fmla="*/ 2742379 h 3811116"/>
              <a:gd name="connsiteX1037" fmla="*/ 9600337 w 10825551"/>
              <a:gd name="connsiteY1037" fmla="*/ 2757151 h 3811116"/>
              <a:gd name="connsiteX1038" fmla="*/ 9691074 w 10825551"/>
              <a:gd name="connsiteY1038" fmla="*/ 2752719 h 3811116"/>
              <a:gd name="connsiteX1039" fmla="*/ 9675268 w 10825551"/>
              <a:gd name="connsiteY1039" fmla="*/ 2757151 h 3811116"/>
              <a:gd name="connsiteX1040" fmla="*/ 9679366 w 10825551"/>
              <a:gd name="connsiteY1040" fmla="*/ 2757151 h 3811116"/>
              <a:gd name="connsiteX1041" fmla="*/ 9750198 w 10825551"/>
              <a:gd name="connsiteY1041" fmla="*/ 2757151 h 3811116"/>
              <a:gd name="connsiteX1042" fmla="*/ 9856738 w 10825551"/>
              <a:gd name="connsiteY1042" fmla="*/ 2742379 h 3811116"/>
              <a:gd name="connsiteX1043" fmla="*/ 9891859 w 10825551"/>
              <a:gd name="connsiteY1043" fmla="*/ 2718006 h 3811116"/>
              <a:gd name="connsiteX1044" fmla="*/ 9644242 w 10825551"/>
              <a:gd name="connsiteY1044" fmla="*/ 2752719 h 3811116"/>
              <a:gd name="connsiteX1045" fmla="*/ 9966790 w 10825551"/>
              <a:gd name="connsiteY1045" fmla="*/ 2698064 h 3811116"/>
              <a:gd name="connsiteX1046" fmla="*/ 9990790 w 10825551"/>
              <a:gd name="connsiteY1046" fmla="*/ 2687723 h 3811116"/>
              <a:gd name="connsiteX1047" fmla="*/ 10085040 w 10825551"/>
              <a:gd name="connsiteY1047" fmla="*/ 2678122 h 3811116"/>
              <a:gd name="connsiteX1048" fmla="*/ 9994305 w 10825551"/>
              <a:gd name="connsiteY1048" fmla="*/ 2698064 h 3811116"/>
              <a:gd name="connsiteX1049" fmla="*/ 9962692 w 10825551"/>
              <a:gd name="connsiteY1049" fmla="*/ 2722437 h 3811116"/>
              <a:gd name="connsiteX1050" fmla="*/ 10199189 w 10825551"/>
              <a:gd name="connsiteY1050" fmla="*/ 2707665 h 3811116"/>
              <a:gd name="connsiteX1051" fmla="*/ 10214994 w 10825551"/>
              <a:gd name="connsiteY1051" fmla="*/ 2707665 h 3811116"/>
              <a:gd name="connsiteX1052" fmla="*/ 10128357 w 10825551"/>
              <a:gd name="connsiteY1052" fmla="*/ 2727608 h 3811116"/>
              <a:gd name="connsiteX1053" fmla="*/ 10092648 w 10825551"/>
              <a:gd name="connsiteY1053" fmla="*/ 2747549 h 3811116"/>
              <a:gd name="connsiteX1054" fmla="*/ 10340852 w 10825551"/>
              <a:gd name="connsiteY1054" fmla="*/ 2737948 h 3811116"/>
              <a:gd name="connsiteX1055" fmla="*/ 10124259 w 10825551"/>
              <a:gd name="connsiteY1055" fmla="*/ 2777093 h 3811116"/>
              <a:gd name="connsiteX1056" fmla="*/ 10085040 w 10825551"/>
              <a:gd name="connsiteY1056" fmla="*/ 2797035 h 3811116"/>
              <a:gd name="connsiteX1057" fmla="*/ 10080939 w 10825551"/>
              <a:gd name="connsiteY1057" fmla="*/ 2797035 h 3811116"/>
              <a:gd name="connsiteX1058" fmla="*/ 9848542 w 10825551"/>
              <a:gd name="connsiteY1058" fmla="*/ 2822147 h 3811116"/>
              <a:gd name="connsiteX1059" fmla="*/ 9884251 w 10825551"/>
              <a:gd name="connsiteY1059" fmla="*/ 2822147 h 3811116"/>
              <a:gd name="connsiteX1060" fmla="*/ 9699268 w 10825551"/>
              <a:gd name="connsiteY1060" fmla="*/ 2846520 h 3811116"/>
              <a:gd name="connsiteX1061" fmla="*/ 9730294 w 10825551"/>
              <a:gd name="connsiteY1061" fmla="*/ 2846520 h 3811116"/>
              <a:gd name="connsiteX1062" fmla="*/ 9706879 w 10825551"/>
              <a:gd name="connsiteY1062" fmla="*/ 2851690 h 3811116"/>
              <a:gd name="connsiteX1063" fmla="*/ 9667657 w 10825551"/>
              <a:gd name="connsiteY1063" fmla="*/ 2871632 h 3811116"/>
              <a:gd name="connsiteX1064" fmla="*/ 9781809 w 10825551"/>
              <a:gd name="connsiteY1064" fmla="*/ 2871632 h 3811116"/>
              <a:gd name="connsiteX1065" fmla="*/ 9730294 w 10825551"/>
              <a:gd name="connsiteY1065" fmla="*/ 2876802 h 3811116"/>
              <a:gd name="connsiteX1066" fmla="*/ 9962692 w 10825551"/>
              <a:gd name="connsiteY1066" fmla="*/ 2851690 h 3811116"/>
              <a:gd name="connsiteX1067" fmla="*/ 9931666 w 10825551"/>
              <a:gd name="connsiteY1067" fmla="*/ 2871632 h 3811116"/>
              <a:gd name="connsiteX1068" fmla="*/ 9545311 w 10825551"/>
              <a:gd name="connsiteY1068" fmla="*/ 2941059 h 3811116"/>
              <a:gd name="connsiteX1069" fmla="*/ 9510188 w 10825551"/>
              <a:gd name="connsiteY1069" fmla="*/ 2961001 h 3811116"/>
              <a:gd name="connsiteX1070" fmla="*/ 9734392 w 10825551"/>
              <a:gd name="connsiteY1070" fmla="*/ 2931458 h 3811116"/>
              <a:gd name="connsiteX1071" fmla="*/ 9600337 w 10825551"/>
              <a:gd name="connsiteY1071" fmla="*/ 2971342 h 3811116"/>
              <a:gd name="connsiteX1072" fmla="*/ 9581020 w 10825551"/>
              <a:gd name="connsiteY1072" fmla="*/ 2986114 h 3811116"/>
              <a:gd name="connsiteX1073" fmla="*/ 9785907 w 10825551"/>
              <a:gd name="connsiteY1073" fmla="*/ 2961001 h 3811116"/>
              <a:gd name="connsiteX1074" fmla="*/ 9789418 w 10825551"/>
              <a:gd name="connsiteY1074" fmla="*/ 2966171 h 3811116"/>
              <a:gd name="connsiteX1075" fmla="*/ 9791906 w 10825551"/>
              <a:gd name="connsiteY1075" fmla="*/ 2966171 h 3811116"/>
              <a:gd name="connsiteX1076" fmla="*/ 9805224 w 10825551"/>
              <a:gd name="connsiteY1076" fmla="*/ 2966171 h 3811116"/>
              <a:gd name="connsiteX1077" fmla="*/ 9781809 w 10825551"/>
              <a:gd name="connsiteY1077" fmla="*/ 2986114 h 3811116"/>
              <a:gd name="connsiteX1078" fmla="*/ 10010109 w 10825551"/>
              <a:gd name="connsiteY1078" fmla="*/ 2971342 h 3811116"/>
              <a:gd name="connsiteX1079" fmla="*/ 10045816 w 10825551"/>
              <a:gd name="connsiteY1079" fmla="*/ 2951399 h 3811116"/>
              <a:gd name="connsiteX1080" fmla="*/ 10073331 w 10825551"/>
              <a:gd name="connsiteY1080" fmla="*/ 2946230 h 3811116"/>
              <a:gd name="connsiteX1081" fmla="*/ 10120163 w 10825551"/>
              <a:gd name="connsiteY1081" fmla="*/ 2956570 h 3811116"/>
              <a:gd name="connsiteX1082" fmla="*/ 10010109 w 10825551"/>
              <a:gd name="connsiteY1082" fmla="*/ 2980943 h 3811116"/>
              <a:gd name="connsiteX1083" fmla="*/ 9974986 w 10825551"/>
              <a:gd name="connsiteY1083" fmla="*/ 3000885 h 3811116"/>
              <a:gd name="connsiteX1084" fmla="*/ 10191579 w 10825551"/>
              <a:gd name="connsiteY1084" fmla="*/ 2980943 h 3811116"/>
              <a:gd name="connsiteX1085" fmla="*/ 10199189 w 10825551"/>
              <a:gd name="connsiteY1085" fmla="*/ 2986114 h 3811116"/>
              <a:gd name="connsiteX1086" fmla="*/ 10045816 w 10825551"/>
              <a:gd name="connsiteY1086" fmla="*/ 3025997 h 3811116"/>
              <a:gd name="connsiteX1087" fmla="*/ 10010109 w 10825551"/>
              <a:gd name="connsiteY1087" fmla="*/ 3045939 h 3811116"/>
              <a:gd name="connsiteX1088" fmla="*/ 10392366 w 10825551"/>
              <a:gd name="connsiteY1088" fmla="*/ 3000885 h 3811116"/>
              <a:gd name="connsiteX1089" fmla="*/ 10411685 w 10825551"/>
              <a:gd name="connsiteY1089" fmla="*/ 3000885 h 3811116"/>
              <a:gd name="connsiteX1090" fmla="*/ 10443294 w 10825551"/>
              <a:gd name="connsiteY1090" fmla="*/ 3006055 h 3811116"/>
              <a:gd name="connsiteX1091" fmla="*/ 10411685 w 10825551"/>
              <a:gd name="connsiteY1091" fmla="*/ 3015657 h 3811116"/>
              <a:gd name="connsiteX1092" fmla="*/ 10384170 w 10825551"/>
              <a:gd name="connsiteY1092" fmla="*/ 3040769 h 3811116"/>
              <a:gd name="connsiteX1093" fmla="*/ 10596667 w 10825551"/>
              <a:gd name="connsiteY1093" fmla="*/ 3020827 h 3811116"/>
              <a:gd name="connsiteX1094" fmla="*/ 10813258 w 10825551"/>
              <a:gd name="connsiteY1094" fmla="*/ 2986114 h 3811116"/>
              <a:gd name="connsiteX1095" fmla="*/ 10825551 w 10825551"/>
              <a:gd name="connsiteY1095" fmla="*/ 2986114 h 3811116"/>
              <a:gd name="connsiteX1096" fmla="*/ 10506518 w 10825551"/>
              <a:gd name="connsiteY1096" fmla="*/ 3060711 h 3811116"/>
              <a:gd name="connsiteX1097" fmla="*/ 10470809 w 10825551"/>
              <a:gd name="connsiteY1097" fmla="*/ 3085084 h 3811116"/>
              <a:gd name="connsiteX1098" fmla="*/ 10349046 w 10825551"/>
              <a:gd name="connsiteY1098" fmla="*/ 3110196 h 3811116"/>
              <a:gd name="connsiteX1099" fmla="*/ 10333242 w 10825551"/>
              <a:gd name="connsiteY1099" fmla="*/ 3110196 h 3811116"/>
              <a:gd name="connsiteX1100" fmla="*/ 10349046 w 10825551"/>
              <a:gd name="connsiteY1100" fmla="*/ 3095424 h 3811116"/>
              <a:gd name="connsiteX1101" fmla="*/ 10321535 w 10825551"/>
              <a:gd name="connsiteY1101" fmla="*/ 3100595 h 3811116"/>
              <a:gd name="connsiteX1102" fmla="*/ 10352561 w 10825551"/>
              <a:gd name="connsiteY1102" fmla="*/ 3090254 h 3811116"/>
              <a:gd name="connsiteX1103" fmla="*/ 10380659 w 10825551"/>
              <a:gd name="connsiteY1103" fmla="*/ 3070312 h 3811116"/>
              <a:gd name="connsiteX1104" fmla="*/ 10203288 w 10825551"/>
              <a:gd name="connsiteY1104" fmla="*/ 3105026 h 3811116"/>
              <a:gd name="connsiteX1105" fmla="*/ 10364853 w 10825551"/>
              <a:gd name="connsiteY1105" fmla="*/ 3065143 h 3811116"/>
              <a:gd name="connsiteX1106" fmla="*/ 10399976 w 10825551"/>
              <a:gd name="connsiteY1106" fmla="*/ 3040769 h 3811116"/>
              <a:gd name="connsiteX1107" fmla="*/ 10242507 w 10825551"/>
              <a:gd name="connsiteY1107" fmla="*/ 3070312 h 3811116"/>
              <a:gd name="connsiteX1108" fmla="*/ 10274118 w 10825551"/>
              <a:gd name="connsiteY1108" fmla="*/ 3060711 h 3811116"/>
              <a:gd name="connsiteX1109" fmla="*/ 10309241 w 10825551"/>
              <a:gd name="connsiteY1109" fmla="*/ 3040769 h 3811116"/>
              <a:gd name="connsiteX1110" fmla="*/ 10010109 w 10825551"/>
              <a:gd name="connsiteY1110" fmla="*/ 3070312 h 3811116"/>
              <a:gd name="connsiteX1111" fmla="*/ 9943375 w 10825551"/>
              <a:gd name="connsiteY1111" fmla="*/ 3075482 h 3811116"/>
              <a:gd name="connsiteX1112" fmla="*/ 9903568 w 10825551"/>
              <a:gd name="connsiteY1112" fmla="*/ 3095424 h 3811116"/>
              <a:gd name="connsiteX1113" fmla="*/ 9966790 w 10825551"/>
              <a:gd name="connsiteY1113" fmla="*/ 3090254 h 3811116"/>
              <a:gd name="connsiteX1114" fmla="*/ 10030014 w 10825551"/>
              <a:gd name="connsiteY1114" fmla="*/ 3085084 h 3811116"/>
              <a:gd name="connsiteX1115" fmla="*/ 10037622 w 10825551"/>
              <a:gd name="connsiteY1115" fmla="*/ 3085084 h 3811116"/>
              <a:gd name="connsiteX1116" fmla="*/ 10179287 w 10825551"/>
              <a:gd name="connsiteY1116" fmla="*/ 3065143 h 3811116"/>
              <a:gd name="connsiteX1117" fmla="*/ 10053427 w 10825551"/>
              <a:gd name="connsiteY1117" fmla="*/ 3090254 h 3811116"/>
              <a:gd name="connsiteX1118" fmla="*/ 9927568 w 10825551"/>
              <a:gd name="connsiteY1118" fmla="*/ 3115366 h 3811116"/>
              <a:gd name="connsiteX1119" fmla="*/ 9891859 w 10825551"/>
              <a:gd name="connsiteY1119" fmla="*/ 3139739 h 3811116"/>
              <a:gd name="connsiteX1120" fmla="*/ 10037622 w 10825551"/>
              <a:gd name="connsiteY1120" fmla="*/ 3124968 h 3811116"/>
              <a:gd name="connsiteX1121" fmla="*/ 10179287 w 10825551"/>
              <a:gd name="connsiteY1121" fmla="*/ 3100595 h 3811116"/>
              <a:gd name="connsiteX1122" fmla="*/ 10132455 w 10825551"/>
              <a:gd name="connsiteY1122" fmla="*/ 3115366 h 3811116"/>
              <a:gd name="connsiteX1123" fmla="*/ 10112550 w 10825551"/>
              <a:gd name="connsiteY1123" fmla="*/ 3135308 h 3811116"/>
              <a:gd name="connsiteX1124" fmla="*/ 10130625 w 10825551"/>
              <a:gd name="connsiteY1124" fmla="*/ 3130784 h 3811116"/>
              <a:gd name="connsiteX1125" fmla="*/ 10142532 w 10825551"/>
              <a:gd name="connsiteY1125" fmla="*/ 3130420 h 3811116"/>
              <a:gd name="connsiteX1126" fmla="*/ 10062062 w 10825551"/>
              <a:gd name="connsiteY1126" fmla="*/ 3144355 h 3811116"/>
              <a:gd name="connsiteX1127" fmla="*/ 9982596 w 10825551"/>
              <a:gd name="connsiteY1127" fmla="*/ 3155250 h 3811116"/>
              <a:gd name="connsiteX1128" fmla="*/ 9801710 w 10825551"/>
              <a:gd name="connsiteY1128" fmla="*/ 3199565 h 3811116"/>
              <a:gd name="connsiteX1129" fmla="*/ 9825127 w 10825551"/>
              <a:gd name="connsiteY1129" fmla="*/ 3194396 h 3811116"/>
              <a:gd name="connsiteX1130" fmla="*/ 9891859 w 10825551"/>
              <a:gd name="connsiteY1130" fmla="*/ 3184794 h 3811116"/>
              <a:gd name="connsiteX1131" fmla="*/ 9887763 w 10825551"/>
              <a:gd name="connsiteY1131" fmla="*/ 3194396 h 3811116"/>
              <a:gd name="connsiteX1132" fmla="*/ 10313339 w 10825551"/>
              <a:gd name="connsiteY1132" fmla="*/ 3135308 h 3811116"/>
              <a:gd name="connsiteX1133" fmla="*/ 10388268 w 10825551"/>
              <a:gd name="connsiteY1133" fmla="*/ 3124968 h 3811116"/>
              <a:gd name="connsiteX1134" fmla="*/ 10356657 w 10825551"/>
              <a:gd name="connsiteY1134" fmla="*/ 3144910 h 3811116"/>
              <a:gd name="connsiteX1135" fmla="*/ 10171674 w 10825551"/>
              <a:gd name="connsiteY1135" fmla="*/ 3175192 h 3811116"/>
              <a:gd name="connsiteX1136" fmla="*/ 9982596 w 10825551"/>
              <a:gd name="connsiteY1136" fmla="*/ 3214337 h 3811116"/>
              <a:gd name="connsiteX1137" fmla="*/ 9950985 w 10825551"/>
              <a:gd name="connsiteY1137" fmla="*/ 3234279 h 3811116"/>
              <a:gd name="connsiteX1138" fmla="*/ 10049330 w 10825551"/>
              <a:gd name="connsiteY1138" fmla="*/ 3219507 h 3811116"/>
              <a:gd name="connsiteX1139" fmla="*/ 10148260 w 10825551"/>
              <a:gd name="connsiteY1139" fmla="*/ 3204735 h 3811116"/>
              <a:gd name="connsiteX1140" fmla="*/ 10135965 w 10825551"/>
              <a:gd name="connsiteY1140" fmla="*/ 3219507 h 3811116"/>
              <a:gd name="connsiteX1141" fmla="*/ 10171674 w 10825551"/>
              <a:gd name="connsiteY1141" fmla="*/ 3214337 h 3811116"/>
              <a:gd name="connsiteX1142" fmla="*/ 10210896 w 10825551"/>
              <a:gd name="connsiteY1142" fmla="*/ 3209167 h 3811116"/>
              <a:gd name="connsiteX1143" fmla="*/ 10203288 w 10825551"/>
              <a:gd name="connsiteY1143" fmla="*/ 3214337 h 3811116"/>
              <a:gd name="connsiteX1144" fmla="*/ 9702781 w 10825551"/>
              <a:gd name="connsiteY1144" fmla="*/ 3283764 h 3811116"/>
              <a:gd name="connsiteX1145" fmla="*/ 9663559 w 10825551"/>
              <a:gd name="connsiteY1145" fmla="*/ 3303706 h 3811116"/>
              <a:gd name="connsiteX1146" fmla="*/ 9651853 w 10825551"/>
              <a:gd name="connsiteY1146" fmla="*/ 3308877 h 3811116"/>
              <a:gd name="connsiteX1147" fmla="*/ 9631950 w 10825551"/>
              <a:gd name="connsiteY1147" fmla="*/ 3323648 h 3811116"/>
              <a:gd name="connsiteX1148" fmla="*/ 9766003 w 10825551"/>
              <a:gd name="connsiteY1148" fmla="*/ 3299275 h 3811116"/>
              <a:gd name="connsiteX1149" fmla="*/ 9746100 w 10825551"/>
              <a:gd name="connsiteY1149" fmla="*/ 3314047 h 3811116"/>
              <a:gd name="connsiteX1150" fmla="*/ 9959181 w 10825551"/>
              <a:gd name="connsiteY1150" fmla="*/ 3294105 h 3811116"/>
              <a:gd name="connsiteX1151" fmla="*/ 10061039 w 10825551"/>
              <a:gd name="connsiteY1151" fmla="*/ 3283764 h 3811116"/>
              <a:gd name="connsiteX1152" fmla="*/ 10167578 w 10825551"/>
              <a:gd name="connsiteY1152" fmla="*/ 3264561 h 3811116"/>
              <a:gd name="connsiteX1153" fmla="*/ 10281728 w 10825551"/>
              <a:gd name="connsiteY1153" fmla="*/ 3244619 h 3811116"/>
              <a:gd name="connsiteX1154" fmla="*/ 10281728 w 10825551"/>
              <a:gd name="connsiteY1154" fmla="*/ 3254221 h 3811116"/>
              <a:gd name="connsiteX1155" fmla="*/ 10407587 w 10825551"/>
              <a:gd name="connsiteY1155" fmla="*/ 3234279 h 3811116"/>
              <a:gd name="connsiteX1156" fmla="*/ 10128357 w 10825551"/>
              <a:gd name="connsiteY1156" fmla="*/ 3294105 h 3811116"/>
              <a:gd name="connsiteX1157" fmla="*/ 10057525 w 10825551"/>
              <a:gd name="connsiteY1157" fmla="*/ 3308877 h 3811116"/>
              <a:gd name="connsiteX1158" fmla="*/ 9986692 w 10825551"/>
              <a:gd name="connsiteY1158" fmla="*/ 3319217 h 3811116"/>
              <a:gd name="connsiteX1159" fmla="*/ 9845029 w 10825551"/>
              <a:gd name="connsiteY1159" fmla="*/ 3333988 h 3811116"/>
              <a:gd name="connsiteX1160" fmla="*/ 9840933 w 10825551"/>
              <a:gd name="connsiteY1160" fmla="*/ 3333988 h 3811116"/>
              <a:gd name="connsiteX1161" fmla="*/ 9679366 w 10825551"/>
              <a:gd name="connsiteY1161" fmla="*/ 3358362 h 3811116"/>
              <a:gd name="connsiteX1162" fmla="*/ 9644242 w 10825551"/>
              <a:gd name="connsiteY1162" fmla="*/ 3378304 h 3811116"/>
              <a:gd name="connsiteX1163" fmla="*/ 9750198 w 10825551"/>
              <a:gd name="connsiteY1163" fmla="*/ 3363532 h 3811116"/>
              <a:gd name="connsiteX1164" fmla="*/ 9750198 w 10825551"/>
              <a:gd name="connsiteY1164" fmla="*/ 3368702 h 3811116"/>
              <a:gd name="connsiteX1165" fmla="*/ 10104940 w 10825551"/>
              <a:gd name="connsiteY1165" fmla="*/ 3333988 h 3811116"/>
              <a:gd name="connsiteX1166" fmla="*/ 10041720 w 10825551"/>
              <a:gd name="connsiteY1166" fmla="*/ 3348760 h 3811116"/>
              <a:gd name="connsiteX1167" fmla="*/ 9852640 w 10825551"/>
              <a:gd name="connsiteY1167" fmla="*/ 3368702 h 3811116"/>
              <a:gd name="connsiteX1168" fmla="*/ 9836835 w 10825551"/>
              <a:gd name="connsiteY1168" fmla="*/ 3373872 h 3811116"/>
              <a:gd name="connsiteX1169" fmla="*/ 9821029 w 10825551"/>
              <a:gd name="connsiteY1169" fmla="*/ 3373872 h 3811116"/>
              <a:gd name="connsiteX1170" fmla="*/ 9770101 w 10825551"/>
              <a:gd name="connsiteY1170" fmla="*/ 3383474 h 3811116"/>
              <a:gd name="connsiteX1171" fmla="*/ 9754294 w 10825551"/>
              <a:gd name="connsiteY1171" fmla="*/ 3383474 h 3811116"/>
              <a:gd name="connsiteX1172" fmla="*/ 9565214 w 10825551"/>
              <a:gd name="connsiteY1172" fmla="*/ 3403415 h 3811116"/>
              <a:gd name="connsiteX1173" fmla="*/ 9376136 w 10825551"/>
              <a:gd name="connsiteY1173" fmla="*/ 3427789 h 3811116"/>
              <a:gd name="connsiteX1174" fmla="*/ 9372038 w 10825551"/>
              <a:gd name="connsiteY1174" fmla="*/ 3427789 h 3811116"/>
              <a:gd name="connsiteX1175" fmla="*/ 9336914 w 10825551"/>
              <a:gd name="connsiteY1175" fmla="*/ 3447731 h 3811116"/>
              <a:gd name="connsiteX1176" fmla="*/ 9470969 w 10825551"/>
              <a:gd name="connsiteY1176" fmla="*/ 3438130 h 3811116"/>
              <a:gd name="connsiteX1177" fmla="*/ 9604435 w 10825551"/>
              <a:gd name="connsiteY1177" fmla="*/ 3423358 h 3811116"/>
              <a:gd name="connsiteX1178" fmla="*/ 9458674 w 10825551"/>
              <a:gd name="connsiteY1178" fmla="*/ 3458071 h 3811116"/>
              <a:gd name="connsiteX1179" fmla="*/ 9427063 w 10825551"/>
              <a:gd name="connsiteY1179" fmla="*/ 3478013 h 3811116"/>
              <a:gd name="connsiteX1180" fmla="*/ 9563011 w 10825551"/>
              <a:gd name="connsiteY1180" fmla="*/ 3464280 h 3811116"/>
              <a:gd name="connsiteX1181" fmla="*/ 9691082 w 10825551"/>
              <a:gd name="connsiteY1181" fmla="*/ 3447236 h 3811116"/>
              <a:gd name="connsiteX1182" fmla="*/ 9655951 w 10825551"/>
              <a:gd name="connsiteY1182" fmla="*/ 3452901 h 3811116"/>
              <a:gd name="connsiteX1183" fmla="*/ 9616144 w 10825551"/>
              <a:gd name="connsiteY1183" fmla="*/ 3478013 h 3811116"/>
              <a:gd name="connsiteX1184" fmla="*/ 9726783 w 10825551"/>
              <a:gd name="connsiteY1184" fmla="*/ 3472843 h 3811116"/>
              <a:gd name="connsiteX1185" fmla="*/ 9604435 w 10825551"/>
              <a:gd name="connsiteY1185" fmla="*/ 3502386 h 3811116"/>
              <a:gd name="connsiteX1186" fmla="*/ 9572826 w 10825551"/>
              <a:gd name="connsiteY1186" fmla="*/ 3522329 h 3811116"/>
              <a:gd name="connsiteX1187" fmla="*/ 9797614 w 10825551"/>
              <a:gd name="connsiteY1187" fmla="*/ 3502386 h 3811116"/>
              <a:gd name="connsiteX1188" fmla="*/ 9773611 w 10825551"/>
              <a:gd name="connsiteY1188" fmla="*/ 3522329 h 3811116"/>
              <a:gd name="connsiteX1189" fmla="*/ 10124259 w 10825551"/>
              <a:gd name="connsiteY1189" fmla="*/ 3478013 h 3811116"/>
              <a:gd name="connsiteX1190" fmla="*/ 10474905 w 10825551"/>
              <a:gd name="connsiteY1190" fmla="*/ 3413017 h 3811116"/>
              <a:gd name="connsiteX1191" fmla="*/ 10474905 w 10825551"/>
              <a:gd name="connsiteY1191" fmla="*/ 3418187 h 3811116"/>
              <a:gd name="connsiteX1192" fmla="*/ 10632374 w 10825551"/>
              <a:gd name="connsiteY1192" fmla="*/ 3393814 h 3811116"/>
              <a:gd name="connsiteX1193" fmla="*/ 10427489 w 10825551"/>
              <a:gd name="connsiteY1193" fmla="*/ 3432959 h 3811116"/>
              <a:gd name="connsiteX1194" fmla="*/ 10427489 w 10825551"/>
              <a:gd name="connsiteY1194" fmla="*/ 3427789 h 3811116"/>
              <a:gd name="connsiteX1195" fmla="*/ 10329144 w 10825551"/>
              <a:gd name="connsiteY1195" fmla="*/ 3447731 h 3811116"/>
              <a:gd name="connsiteX1196" fmla="*/ 10289922 w 10825551"/>
              <a:gd name="connsiteY1196" fmla="*/ 3472843 h 3811116"/>
              <a:gd name="connsiteX1197" fmla="*/ 10281728 w 10825551"/>
              <a:gd name="connsiteY1197" fmla="*/ 3472843 h 3811116"/>
              <a:gd name="connsiteX1198" fmla="*/ 10285826 w 10825551"/>
              <a:gd name="connsiteY1198" fmla="*/ 3467673 h 3811116"/>
              <a:gd name="connsiteX1199" fmla="*/ 10144164 w 10825551"/>
              <a:gd name="connsiteY1199" fmla="*/ 3492785 h 3811116"/>
              <a:gd name="connsiteX1200" fmla="*/ 10073331 w 10825551"/>
              <a:gd name="connsiteY1200" fmla="*/ 3507557 h 3811116"/>
              <a:gd name="connsiteX1201" fmla="*/ 10002499 w 10825551"/>
              <a:gd name="connsiteY1201" fmla="*/ 3512727 h 3811116"/>
              <a:gd name="connsiteX1202" fmla="*/ 9959181 w 10825551"/>
              <a:gd name="connsiteY1202" fmla="*/ 3537839 h 3811116"/>
              <a:gd name="connsiteX1203" fmla="*/ 9946887 w 10825551"/>
              <a:gd name="connsiteY1203" fmla="*/ 3552611 h 3811116"/>
              <a:gd name="connsiteX1204" fmla="*/ 9994305 w 10825551"/>
              <a:gd name="connsiteY1204" fmla="*/ 3532668 h 3811116"/>
              <a:gd name="connsiteX1205" fmla="*/ 10006011 w 10825551"/>
              <a:gd name="connsiteY1205" fmla="*/ 3532668 h 3811116"/>
              <a:gd name="connsiteX1206" fmla="*/ 10175773 w 10825551"/>
              <a:gd name="connsiteY1206" fmla="*/ 3502386 h 3811116"/>
              <a:gd name="connsiteX1207" fmla="*/ 10171674 w 10825551"/>
              <a:gd name="connsiteY1207" fmla="*/ 3507557 h 3811116"/>
              <a:gd name="connsiteX1208" fmla="*/ 10080939 w 10825551"/>
              <a:gd name="connsiteY1208" fmla="*/ 3527499 h 3811116"/>
              <a:gd name="connsiteX1209" fmla="*/ 9994305 w 10825551"/>
              <a:gd name="connsiteY1209" fmla="*/ 3542270 h 3811116"/>
              <a:gd name="connsiteX1210" fmla="*/ 9970888 w 10825551"/>
              <a:gd name="connsiteY1210" fmla="*/ 3552611 h 3811116"/>
              <a:gd name="connsiteX1211" fmla="*/ 9663559 w 10825551"/>
              <a:gd name="connsiteY1211" fmla="*/ 3587324 h 3811116"/>
              <a:gd name="connsiteX1212" fmla="*/ 9510188 w 10825551"/>
              <a:gd name="connsiteY1212" fmla="*/ 3607266 h 3811116"/>
              <a:gd name="connsiteX1213" fmla="*/ 9356231 w 10825551"/>
              <a:gd name="connsiteY1213" fmla="*/ 3622038 h 3811116"/>
              <a:gd name="connsiteX1214" fmla="*/ 9317012 w 10825551"/>
              <a:gd name="connsiteY1214" fmla="*/ 3641980 h 3811116"/>
              <a:gd name="connsiteX1215" fmla="*/ 9510188 w 10825551"/>
              <a:gd name="connsiteY1215" fmla="*/ 3622038 h 3811116"/>
              <a:gd name="connsiteX1216" fmla="*/ 9702781 w 10825551"/>
              <a:gd name="connsiteY1216" fmla="*/ 3596926 h 3811116"/>
              <a:gd name="connsiteX1217" fmla="*/ 10088531 w 10825551"/>
              <a:gd name="connsiteY1217" fmla="*/ 3557463 h 3811116"/>
              <a:gd name="connsiteX1218" fmla="*/ 10031475 w 10825551"/>
              <a:gd name="connsiteY1218" fmla="*/ 3570337 h 3811116"/>
              <a:gd name="connsiteX1219" fmla="*/ 9903568 w 10825551"/>
              <a:gd name="connsiteY1219" fmla="*/ 3587324 h 3811116"/>
              <a:gd name="connsiteX1220" fmla="*/ 9647755 w 10825551"/>
              <a:gd name="connsiteY1220" fmla="*/ 3612436 h 3811116"/>
              <a:gd name="connsiteX1221" fmla="*/ 9620242 w 10825551"/>
              <a:gd name="connsiteY1221" fmla="*/ 3616867 h 3811116"/>
              <a:gd name="connsiteX1222" fmla="*/ 9581020 w 10825551"/>
              <a:gd name="connsiteY1222" fmla="*/ 3641980 h 3811116"/>
              <a:gd name="connsiteX1223" fmla="*/ 10025914 w 10825551"/>
              <a:gd name="connsiteY1223" fmla="*/ 3587324 h 3811116"/>
              <a:gd name="connsiteX1224" fmla="*/ 10010109 w 10825551"/>
              <a:gd name="connsiteY1224" fmla="*/ 3602096 h 3811116"/>
              <a:gd name="connsiteX1225" fmla="*/ 10061039 w 10825551"/>
              <a:gd name="connsiteY1225" fmla="*/ 3596926 h 3811116"/>
              <a:gd name="connsiteX1226" fmla="*/ 9962692 w 10825551"/>
              <a:gd name="connsiteY1226" fmla="*/ 3616867 h 3811116"/>
              <a:gd name="connsiteX1227" fmla="*/ 9970888 w 10825551"/>
              <a:gd name="connsiteY1227" fmla="*/ 3607266 h 3811116"/>
              <a:gd name="connsiteX1228" fmla="*/ 9533605 w 10825551"/>
              <a:gd name="connsiteY1228" fmla="*/ 3656752 h 3811116"/>
              <a:gd name="connsiteX1229" fmla="*/ 9494384 w 10825551"/>
              <a:gd name="connsiteY1229" fmla="*/ 3681863 h 3811116"/>
              <a:gd name="connsiteX1230" fmla="*/ 9805224 w 10825551"/>
              <a:gd name="connsiteY1230" fmla="*/ 3641980 h 3811116"/>
              <a:gd name="connsiteX1231" fmla="*/ 9596827 w 10825551"/>
              <a:gd name="connsiteY1231" fmla="*/ 3681863 h 3811116"/>
              <a:gd name="connsiteX1232" fmla="*/ 9391940 w 10825551"/>
              <a:gd name="connsiteY1232" fmla="*/ 3716577 h 3811116"/>
              <a:gd name="connsiteX1233" fmla="*/ 8935341 w 10825551"/>
              <a:gd name="connsiteY1233" fmla="*/ 3760892 h 3811116"/>
              <a:gd name="connsiteX1234" fmla="*/ 8895533 w 10825551"/>
              <a:gd name="connsiteY1234" fmla="*/ 3780834 h 3811116"/>
              <a:gd name="connsiteX1235" fmla="*/ 9321108 w 10825551"/>
              <a:gd name="connsiteY1235" fmla="*/ 3740951 h 3811116"/>
              <a:gd name="connsiteX1236" fmla="*/ 9328720 w 10825551"/>
              <a:gd name="connsiteY1236" fmla="*/ 3740951 h 3811116"/>
              <a:gd name="connsiteX1237" fmla="*/ 9360329 w 10825551"/>
              <a:gd name="connsiteY1237" fmla="*/ 3736519 h 3811116"/>
              <a:gd name="connsiteX1238" fmla="*/ 9557020 w 10825551"/>
              <a:gd name="connsiteY1238" fmla="*/ 3711407 h 3811116"/>
              <a:gd name="connsiteX1239" fmla="*/ 9636046 w 10825551"/>
              <a:gd name="connsiteY1239" fmla="*/ 3701805 h 3811116"/>
              <a:gd name="connsiteX1240" fmla="*/ 9604435 w 10825551"/>
              <a:gd name="connsiteY1240" fmla="*/ 3716577 h 3811116"/>
              <a:gd name="connsiteX1241" fmla="*/ 9222764 w 10825551"/>
              <a:gd name="connsiteY1241" fmla="*/ 3756461 h 3811116"/>
              <a:gd name="connsiteX1242" fmla="*/ 9033684 w 10825551"/>
              <a:gd name="connsiteY1242" fmla="*/ 3771233 h 3811116"/>
              <a:gd name="connsiteX1243" fmla="*/ 8840507 w 10825551"/>
              <a:gd name="connsiteY1243" fmla="*/ 3786005 h 3811116"/>
              <a:gd name="connsiteX1244" fmla="*/ 8458835 w 10825551"/>
              <a:gd name="connsiteY1244" fmla="*/ 3805946 h 3811116"/>
              <a:gd name="connsiteX1245" fmla="*/ 8269754 w 10825551"/>
              <a:gd name="connsiteY1245" fmla="*/ 3811116 h 3811116"/>
              <a:gd name="connsiteX1246" fmla="*/ 8076577 w 10825551"/>
              <a:gd name="connsiteY1246" fmla="*/ 3811116 h 3811116"/>
              <a:gd name="connsiteX1247" fmla="*/ 7694320 w 10825551"/>
              <a:gd name="connsiteY1247" fmla="*/ 3811116 h 3811116"/>
              <a:gd name="connsiteX1248" fmla="*/ 7312646 w 10825551"/>
              <a:gd name="connsiteY1248" fmla="*/ 3795606 h 3811116"/>
              <a:gd name="connsiteX1249" fmla="*/ 7119470 w 10825551"/>
              <a:gd name="connsiteY1249" fmla="*/ 3791175 h 3811116"/>
              <a:gd name="connsiteX1250" fmla="*/ 6930390 w 10825551"/>
              <a:gd name="connsiteY1250" fmla="*/ 3775664 h 3811116"/>
              <a:gd name="connsiteX1251" fmla="*/ 6548718 w 10825551"/>
              <a:gd name="connsiteY1251" fmla="*/ 3746120 h 3811116"/>
              <a:gd name="connsiteX1252" fmla="*/ 6202169 w 10825551"/>
              <a:gd name="connsiteY1252" fmla="*/ 3706237 h 3811116"/>
              <a:gd name="connsiteX1253" fmla="*/ 6028895 w 10825551"/>
              <a:gd name="connsiteY1253" fmla="*/ 3686295 h 3811116"/>
              <a:gd name="connsiteX1254" fmla="*/ 5855621 w 10825551"/>
              <a:gd name="connsiteY1254" fmla="*/ 3661922 h 3811116"/>
              <a:gd name="connsiteX1255" fmla="*/ 5509658 w 10825551"/>
              <a:gd name="connsiteY1255" fmla="*/ 3607266 h 3811116"/>
              <a:gd name="connsiteX1256" fmla="*/ 5340480 w 10825551"/>
              <a:gd name="connsiteY1256" fmla="*/ 3576984 h 3811116"/>
              <a:gd name="connsiteX1257" fmla="*/ 5167207 w 10825551"/>
              <a:gd name="connsiteY1257" fmla="*/ 3542270 h 3811116"/>
              <a:gd name="connsiteX1258" fmla="*/ 3997604 w 10825551"/>
              <a:gd name="connsiteY1258" fmla="*/ 3264561 h 3811116"/>
              <a:gd name="connsiteX1259" fmla="*/ 4005215 w 10825551"/>
              <a:gd name="connsiteY1259" fmla="*/ 3259391 h 3811116"/>
              <a:gd name="connsiteX1260" fmla="*/ 3808524 w 10825551"/>
              <a:gd name="connsiteY1260" fmla="*/ 3204735 h 3811116"/>
              <a:gd name="connsiteX1261" fmla="*/ 3816134 w 10825551"/>
              <a:gd name="connsiteY1261" fmla="*/ 3199565 h 3811116"/>
              <a:gd name="connsiteX1262" fmla="*/ 3580224 w 10825551"/>
              <a:gd name="connsiteY1262" fmla="*/ 3124968 h 3811116"/>
              <a:gd name="connsiteX1263" fmla="*/ 3611250 w 10825551"/>
              <a:gd name="connsiteY1263" fmla="*/ 3124968 h 3811116"/>
              <a:gd name="connsiteX1264" fmla="*/ 3627054 w 10825551"/>
              <a:gd name="connsiteY1264" fmla="*/ 3130138 h 3811116"/>
              <a:gd name="connsiteX1265" fmla="*/ 3631152 w 10825551"/>
              <a:gd name="connsiteY1265" fmla="*/ 3130138 h 3811116"/>
              <a:gd name="connsiteX1266" fmla="*/ 3635251 w 10825551"/>
              <a:gd name="connsiteY1266" fmla="*/ 3130138 h 3811116"/>
              <a:gd name="connsiteX1267" fmla="*/ 3670373 w 10825551"/>
              <a:gd name="connsiteY1267" fmla="*/ 3124968 h 3811116"/>
              <a:gd name="connsiteX1268" fmla="*/ 3611250 w 10825551"/>
              <a:gd name="connsiteY1268" fmla="*/ 3100595 h 3811116"/>
              <a:gd name="connsiteX1269" fmla="*/ 3682080 w 10825551"/>
              <a:gd name="connsiteY1269" fmla="*/ 3120536 h 3811116"/>
              <a:gd name="connsiteX1270" fmla="*/ 3725399 w 10825551"/>
              <a:gd name="connsiteY1270" fmla="*/ 3115366 h 3811116"/>
              <a:gd name="connsiteX1271" fmla="*/ 3556222 w 10825551"/>
              <a:gd name="connsiteY1271" fmla="*/ 3060711 h 3811116"/>
              <a:gd name="connsiteX1272" fmla="*/ 3576125 w 10825551"/>
              <a:gd name="connsiteY1272" fmla="*/ 3055541 h 3811116"/>
              <a:gd name="connsiteX1273" fmla="*/ 3430365 w 10825551"/>
              <a:gd name="connsiteY1273" fmla="*/ 3000885 h 3811116"/>
              <a:gd name="connsiteX1274" fmla="*/ 3446170 w 10825551"/>
              <a:gd name="connsiteY1274" fmla="*/ 2995715 h 3811116"/>
              <a:gd name="connsiteX1275" fmla="*/ 3453780 w 10825551"/>
              <a:gd name="connsiteY1275" fmla="*/ 2995715 h 3811116"/>
              <a:gd name="connsiteX1276" fmla="*/ 3493001 w 10825551"/>
              <a:gd name="connsiteY1276" fmla="*/ 2990545 h 3811116"/>
              <a:gd name="connsiteX1277" fmla="*/ 3430365 w 10825551"/>
              <a:gd name="connsiteY1277" fmla="*/ 2966171 h 3811116"/>
              <a:gd name="connsiteX1278" fmla="*/ 3387047 w 10825551"/>
              <a:gd name="connsiteY1278" fmla="*/ 2966171 h 3811116"/>
              <a:gd name="connsiteX1279" fmla="*/ 3332020 w 10825551"/>
              <a:gd name="connsiteY1279" fmla="*/ 2951399 h 3811116"/>
              <a:gd name="connsiteX1280" fmla="*/ 3332020 w 10825551"/>
              <a:gd name="connsiteY1280" fmla="*/ 2946230 h 3811116"/>
              <a:gd name="connsiteX1281" fmla="*/ 3166356 w 10825551"/>
              <a:gd name="connsiteY1281" fmla="*/ 2876802 h 3811116"/>
              <a:gd name="connsiteX1282" fmla="*/ 3245383 w 10825551"/>
              <a:gd name="connsiteY1282" fmla="*/ 2896744 h 3811116"/>
              <a:gd name="connsiteX1283" fmla="*/ 3493001 w 10825551"/>
              <a:gd name="connsiteY1283" fmla="*/ 2975773 h 3811116"/>
              <a:gd name="connsiteX1284" fmla="*/ 3532808 w 10825551"/>
              <a:gd name="connsiteY1284" fmla="*/ 2971342 h 3811116"/>
              <a:gd name="connsiteX1285" fmla="*/ 3678569 w 10825551"/>
              <a:gd name="connsiteY1285" fmla="*/ 3015657 h 3811116"/>
              <a:gd name="connsiteX1286" fmla="*/ 3686178 w 10825551"/>
              <a:gd name="connsiteY1286" fmla="*/ 3015657 h 3811116"/>
              <a:gd name="connsiteX1287" fmla="*/ 3694373 w 10825551"/>
              <a:gd name="connsiteY1287" fmla="*/ 3020827 h 3811116"/>
              <a:gd name="connsiteX1288" fmla="*/ 3843648 w 10825551"/>
              <a:gd name="connsiteY1288" fmla="*/ 3055541 h 3811116"/>
              <a:gd name="connsiteX1289" fmla="*/ 3886966 w 10825551"/>
              <a:gd name="connsiteY1289" fmla="*/ 3050370 h 3811116"/>
              <a:gd name="connsiteX1290" fmla="*/ 3776913 w 10825551"/>
              <a:gd name="connsiteY1290" fmla="*/ 3015657 h 3811116"/>
              <a:gd name="connsiteX1291" fmla="*/ 3792719 w 10825551"/>
              <a:gd name="connsiteY1291" fmla="*/ 3006055 h 3811116"/>
              <a:gd name="connsiteX1292" fmla="*/ 3686178 w 10825551"/>
              <a:gd name="connsiteY1292" fmla="*/ 2966171 h 3811116"/>
              <a:gd name="connsiteX1293" fmla="*/ 3721887 w 10825551"/>
              <a:gd name="connsiteY1293" fmla="*/ 2961001 h 3811116"/>
              <a:gd name="connsiteX1294" fmla="*/ 3591931 w 10825551"/>
              <a:gd name="connsiteY1294" fmla="*/ 2916686 h 3811116"/>
              <a:gd name="connsiteX1295" fmla="*/ 3465488 w 10825551"/>
              <a:gd name="connsiteY1295" fmla="*/ 2871632 h 3811116"/>
              <a:gd name="connsiteX1296" fmla="*/ 3450269 w 10825551"/>
              <a:gd name="connsiteY1296" fmla="*/ 2871632 h 3811116"/>
              <a:gd name="connsiteX1297" fmla="*/ 3068011 w 10825551"/>
              <a:gd name="connsiteY1297" fmla="*/ 2752719 h 3811116"/>
              <a:gd name="connsiteX1298" fmla="*/ 3063913 w 10825551"/>
              <a:gd name="connsiteY1298" fmla="*/ 2752719 h 3811116"/>
              <a:gd name="connsiteX1299" fmla="*/ 2828002 w 10825551"/>
              <a:gd name="connsiteY1299" fmla="*/ 2647840 h 3811116"/>
              <a:gd name="connsiteX1300" fmla="*/ 2831515 w 10825551"/>
              <a:gd name="connsiteY1300" fmla="*/ 2643408 h 3811116"/>
              <a:gd name="connsiteX1301" fmla="*/ 2721462 w 10825551"/>
              <a:gd name="connsiteY1301" fmla="*/ 2603524 h 3811116"/>
              <a:gd name="connsiteX1302" fmla="*/ 2748976 w 10825551"/>
              <a:gd name="connsiteY1302" fmla="*/ 2608695 h 3811116"/>
              <a:gd name="connsiteX1303" fmla="*/ 2792294 w 10825551"/>
              <a:gd name="connsiteY1303" fmla="*/ 2613126 h 3811116"/>
              <a:gd name="connsiteX1304" fmla="*/ 2973179 w 10825551"/>
              <a:gd name="connsiteY1304" fmla="*/ 2678122 h 3811116"/>
              <a:gd name="connsiteX1305" fmla="*/ 2933958 w 10825551"/>
              <a:gd name="connsiteY1305" fmla="*/ 2683292 h 3811116"/>
              <a:gd name="connsiteX1306" fmla="*/ 3008887 w 10825551"/>
              <a:gd name="connsiteY1306" fmla="*/ 2712836 h 3811116"/>
              <a:gd name="connsiteX1307" fmla="*/ 3056303 w 10825551"/>
              <a:gd name="connsiteY1307" fmla="*/ 2727608 h 3811116"/>
              <a:gd name="connsiteX1308" fmla="*/ 3079719 w 10825551"/>
              <a:gd name="connsiteY1308" fmla="*/ 2737948 h 3811116"/>
              <a:gd name="connsiteX1309" fmla="*/ 3115427 w 10825551"/>
              <a:gd name="connsiteY1309" fmla="*/ 2737948 h 3811116"/>
              <a:gd name="connsiteX1310" fmla="*/ 3123037 w 10825551"/>
              <a:gd name="connsiteY1310" fmla="*/ 2737948 h 3811116"/>
              <a:gd name="connsiteX1311" fmla="*/ 3154648 w 10825551"/>
              <a:gd name="connsiteY1311" fmla="*/ 2742379 h 3811116"/>
              <a:gd name="connsiteX1312" fmla="*/ 3158747 w 10825551"/>
              <a:gd name="connsiteY1312" fmla="*/ 2742379 h 3811116"/>
              <a:gd name="connsiteX1313" fmla="*/ 3332020 w 10825551"/>
              <a:gd name="connsiteY1313" fmla="*/ 2791864 h 3811116"/>
              <a:gd name="connsiteX1314" fmla="*/ 3351338 w 10825551"/>
              <a:gd name="connsiteY1314" fmla="*/ 2791864 h 3811116"/>
              <a:gd name="connsiteX1315" fmla="*/ 3434463 w 10825551"/>
              <a:gd name="connsiteY1315" fmla="*/ 2822147 h 3811116"/>
              <a:gd name="connsiteX1316" fmla="*/ 3477782 w 10825551"/>
              <a:gd name="connsiteY1316" fmla="*/ 2822147 h 3811116"/>
              <a:gd name="connsiteX1317" fmla="*/ 3414633 w 10825551"/>
              <a:gd name="connsiteY1317" fmla="*/ 2796758 h 3811116"/>
              <a:gd name="connsiteX1318" fmla="*/ 3394052 w 10825551"/>
              <a:gd name="connsiteY1318" fmla="*/ 2788727 h 3811116"/>
              <a:gd name="connsiteX1319" fmla="*/ 3426267 w 10825551"/>
              <a:gd name="connsiteY1319" fmla="*/ 2797035 h 3811116"/>
              <a:gd name="connsiteX1320" fmla="*/ 3465488 w 10825551"/>
              <a:gd name="connsiteY1320" fmla="*/ 2791864 h 3811116"/>
              <a:gd name="connsiteX1321" fmla="*/ 3296311 w 10825551"/>
              <a:gd name="connsiteY1321" fmla="*/ 2732777 h 3811116"/>
              <a:gd name="connsiteX1322" fmla="*/ 3359533 w 10825551"/>
              <a:gd name="connsiteY1322" fmla="*/ 2747549 h 3811116"/>
              <a:gd name="connsiteX1323" fmla="*/ 3442072 w 10825551"/>
              <a:gd name="connsiteY1323" fmla="*/ 2777093 h 3811116"/>
              <a:gd name="connsiteX1324" fmla="*/ 3536319 w 10825551"/>
              <a:gd name="connsiteY1324" fmla="*/ 2811806 h 3811116"/>
              <a:gd name="connsiteX1325" fmla="*/ 3627054 w 10825551"/>
              <a:gd name="connsiteY1325" fmla="*/ 2846520 h 3811116"/>
              <a:gd name="connsiteX1326" fmla="*/ 3670373 w 10825551"/>
              <a:gd name="connsiteY1326" fmla="*/ 2842089 h 3811116"/>
              <a:gd name="connsiteX1327" fmla="*/ 3434463 w 10825551"/>
              <a:gd name="connsiteY1327" fmla="*/ 2752719 h 3811116"/>
              <a:gd name="connsiteX1328" fmla="*/ 3430365 w 10825551"/>
              <a:gd name="connsiteY1328" fmla="*/ 2747549 h 3811116"/>
              <a:gd name="connsiteX1329" fmla="*/ 3414559 w 10825551"/>
              <a:gd name="connsiteY1329" fmla="*/ 2742379 h 3811116"/>
              <a:gd name="connsiteX1330" fmla="*/ 3414559 w 10825551"/>
              <a:gd name="connsiteY1330" fmla="*/ 2737948 h 3811116"/>
              <a:gd name="connsiteX1331" fmla="*/ 3264701 w 10825551"/>
              <a:gd name="connsiteY1331" fmla="*/ 2678122 h 3811116"/>
              <a:gd name="connsiteX1332" fmla="*/ 3257090 w 10825551"/>
              <a:gd name="connsiteY1332" fmla="*/ 2672951 h 3811116"/>
              <a:gd name="connsiteX1333" fmla="*/ 3237188 w 10825551"/>
              <a:gd name="connsiteY1333" fmla="*/ 2667782 h 3811116"/>
              <a:gd name="connsiteX1334" fmla="*/ 3237188 w 10825551"/>
              <a:gd name="connsiteY1334" fmla="*/ 2663350 h 3811116"/>
              <a:gd name="connsiteX1335" fmla="*/ 3264701 w 10825551"/>
              <a:gd name="connsiteY1335" fmla="*/ 2658180 h 3811116"/>
              <a:gd name="connsiteX1336" fmla="*/ 3115427 w 10825551"/>
              <a:gd name="connsiteY1336" fmla="*/ 2603524 h 3811116"/>
              <a:gd name="connsiteX1337" fmla="*/ 3079719 w 10825551"/>
              <a:gd name="connsiteY1337" fmla="*/ 2603524 h 3811116"/>
              <a:gd name="connsiteX1338" fmla="*/ 2764781 w 10825551"/>
              <a:gd name="connsiteY1338" fmla="*/ 2508985 h 3811116"/>
              <a:gd name="connsiteX1339" fmla="*/ 2737268 w 10825551"/>
              <a:gd name="connsiteY1339" fmla="*/ 2514155 h 3811116"/>
              <a:gd name="connsiteX1340" fmla="*/ 2819807 w 10825551"/>
              <a:gd name="connsiteY1340" fmla="*/ 2548869 h 3811116"/>
              <a:gd name="connsiteX1341" fmla="*/ 2894736 w 10825551"/>
              <a:gd name="connsiteY1341" fmla="*/ 2578413 h 3811116"/>
              <a:gd name="connsiteX1342" fmla="*/ 2949763 w 10825551"/>
              <a:gd name="connsiteY1342" fmla="*/ 2598355 h 3811116"/>
              <a:gd name="connsiteX1343" fmla="*/ 2938055 w 10825551"/>
              <a:gd name="connsiteY1343" fmla="*/ 2603524 h 3811116"/>
              <a:gd name="connsiteX1344" fmla="*/ 2887127 w 10825551"/>
              <a:gd name="connsiteY1344" fmla="*/ 2593184 h 3811116"/>
              <a:gd name="connsiteX1345" fmla="*/ 2874834 w 10825551"/>
              <a:gd name="connsiteY1345" fmla="*/ 2593184 h 3811116"/>
              <a:gd name="connsiteX1346" fmla="*/ 2524772 w 10825551"/>
              <a:gd name="connsiteY1346" fmla="*/ 2449160 h 3811116"/>
              <a:gd name="connsiteX1347" fmla="*/ 2178223 w 10825551"/>
              <a:gd name="connsiteY1347" fmla="*/ 2295533 h 3811116"/>
              <a:gd name="connsiteX1348" fmla="*/ 2244958 w 10825551"/>
              <a:gd name="connsiteY1348" fmla="*/ 2319907 h 3811116"/>
              <a:gd name="connsiteX1349" fmla="*/ 2272471 w 10825551"/>
              <a:gd name="connsiteY1349" fmla="*/ 2325077 h 3811116"/>
              <a:gd name="connsiteX1350" fmla="*/ 2299984 w 10825551"/>
              <a:gd name="connsiteY1350" fmla="*/ 2334679 h 3811116"/>
              <a:gd name="connsiteX1351" fmla="*/ 2339205 w 10825551"/>
              <a:gd name="connsiteY1351" fmla="*/ 2339848 h 3811116"/>
              <a:gd name="connsiteX1352" fmla="*/ 2500771 w 10825551"/>
              <a:gd name="connsiteY1352" fmla="*/ 2404844 h 3811116"/>
              <a:gd name="connsiteX1353" fmla="*/ 2544090 w 10825551"/>
              <a:gd name="connsiteY1353" fmla="*/ 2399674 h 3811116"/>
              <a:gd name="connsiteX1354" fmla="*/ 2416695 w 10825551"/>
              <a:gd name="connsiteY1354" fmla="*/ 2348250 h 3811116"/>
              <a:gd name="connsiteX1355" fmla="*/ 2294818 w 10825551"/>
              <a:gd name="connsiteY1355" fmla="*/ 2301638 h 3811116"/>
              <a:gd name="connsiteX1356" fmla="*/ 2337449 w 10825551"/>
              <a:gd name="connsiteY1356" fmla="*/ 2315752 h 3811116"/>
              <a:gd name="connsiteX1357" fmla="*/ 2414135 w 10825551"/>
              <a:gd name="connsiteY1357" fmla="*/ 2345018 h 3811116"/>
              <a:gd name="connsiteX1358" fmla="*/ 2449843 w 10825551"/>
              <a:gd name="connsiteY1358" fmla="*/ 2345018 h 3811116"/>
              <a:gd name="connsiteX1359" fmla="*/ 2634825 w 10825551"/>
              <a:gd name="connsiteY1359" fmla="*/ 2404844 h 3811116"/>
              <a:gd name="connsiteX1360" fmla="*/ 2662338 w 10825551"/>
              <a:gd name="connsiteY1360" fmla="*/ 2409276 h 3811116"/>
              <a:gd name="connsiteX1361" fmla="*/ 2709755 w 10825551"/>
              <a:gd name="connsiteY1361" fmla="*/ 2429217 h 3811116"/>
              <a:gd name="connsiteX1362" fmla="*/ 2705657 w 10825551"/>
              <a:gd name="connsiteY1362" fmla="*/ 2434388 h 3811116"/>
              <a:gd name="connsiteX1363" fmla="*/ 2894736 w 10825551"/>
              <a:gd name="connsiteY1363" fmla="*/ 2508985 h 3811116"/>
              <a:gd name="connsiteX1364" fmla="*/ 3398754 w 10825551"/>
              <a:gd name="connsiteY1364" fmla="*/ 2678122 h 3811116"/>
              <a:gd name="connsiteX1365" fmla="*/ 3619445 w 10825551"/>
              <a:gd name="connsiteY1365" fmla="*/ 2742379 h 3811116"/>
              <a:gd name="connsiteX1366" fmla="*/ 3662763 w 10825551"/>
              <a:gd name="connsiteY1366" fmla="*/ 2737948 h 3811116"/>
              <a:gd name="connsiteX1367" fmla="*/ 3512904 w 10825551"/>
              <a:gd name="connsiteY1367" fmla="*/ 2678122 h 3811116"/>
              <a:gd name="connsiteX1368" fmla="*/ 3532808 w 10825551"/>
              <a:gd name="connsiteY1368" fmla="*/ 2683292 h 3811116"/>
              <a:gd name="connsiteX1369" fmla="*/ 3572028 w 10825551"/>
              <a:gd name="connsiteY1369" fmla="*/ 2678122 h 3811116"/>
              <a:gd name="connsiteX1370" fmla="*/ 3327922 w 10825551"/>
              <a:gd name="connsiteY1370" fmla="*/ 2593184 h 3811116"/>
              <a:gd name="connsiteX1371" fmla="*/ 3205577 w 10825551"/>
              <a:gd name="connsiteY1371" fmla="*/ 2543698 h 3811116"/>
              <a:gd name="connsiteX1372" fmla="*/ 3391143 w 10825551"/>
              <a:gd name="connsiteY1372" fmla="*/ 2593184 h 3811116"/>
              <a:gd name="connsiteX1373" fmla="*/ 3469585 w 10825551"/>
              <a:gd name="connsiteY1373" fmla="*/ 2613126 h 3811116"/>
              <a:gd name="connsiteX1374" fmla="*/ 3489489 w 10825551"/>
              <a:gd name="connsiteY1374" fmla="*/ 2618296 h 3811116"/>
              <a:gd name="connsiteX1375" fmla="*/ 3505295 w 10825551"/>
              <a:gd name="connsiteY1375" fmla="*/ 2618296 h 3811116"/>
              <a:gd name="connsiteX1376" fmla="*/ 3536319 w 10825551"/>
              <a:gd name="connsiteY1376" fmla="*/ 2613126 h 3811116"/>
              <a:gd name="connsiteX1377" fmla="*/ 3430365 w 10825551"/>
              <a:gd name="connsiteY1377" fmla="*/ 2588753 h 3811116"/>
              <a:gd name="connsiteX1378" fmla="*/ 3422169 w 10825551"/>
              <a:gd name="connsiteY1378" fmla="*/ 2583583 h 3811116"/>
              <a:gd name="connsiteX1379" fmla="*/ 3453780 w 10825551"/>
              <a:gd name="connsiteY1379" fmla="*/ 2593184 h 3811116"/>
              <a:gd name="connsiteX1380" fmla="*/ 3493001 w 10825551"/>
              <a:gd name="connsiteY1380" fmla="*/ 2588753 h 3811116"/>
              <a:gd name="connsiteX1381" fmla="*/ 3532808 w 10825551"/>
              <a:gd name="connsiteY1381" fmla="*/ 2593184 h 3811116"/>
              <a:gd name="connsiteX1382" fmla="*/ 3567930 w 10825551"/>
              <a:gd name="connsiteY1382" fmla="*/ 2588753 h 3811116"/>
              <a:gd name="connsiteX1383" fmla="*/ 3477782 w 10825551"/>
              <a:gd name="connsiteY1383" fmla="*/ 2548869 h 3811116"/>
              <a:gd name="connsiteX1384" fmla="*/ 3477782 w 10825551"/>
              <a:gd name="connsiteY1384" fmla="*/ 2543698 h 3811116"/>
              <a:gd name="connsiteX1385" fmla="*/ 3430365 w 10825551"/>
              <a:gd name="connsiteY1385" fmla="*/ 2523757 h 3811116"/>
              <a:gd name="connsiteX1386" fmla="*/ 3489489 w 10825551"/>
              <a:gd name="connsiteY1386" fmla="*/ 2534097 h 3811116"/>
              <a:gd name="connsiteX1387" fmla="*/ 3521100 w 10825551"/>
              <a:gd name="connsiteY1387" fmla="*/ 2528927 h 3811116"/>
              <a:gd name="connsiteX1388" fmla="*/ 3280506 w 10825551"/>
              <a:gd name="connsiteY1388" fmla="*/ 2449160 h 3811116"/>
              <a:gd name="connsiteX1389" fmla="*/ 3280506 w 10825551"/>
              <a:gd name="connsiteY1389" fmla="*/ 2444728 h 3811116"/>
              <a:gd name="connsiteX1390" fmla="*/ 3272896 w 10825551"/>
              <a:gd name="connsiteY1390" fmla="*/ 2439558 h 3811116"/>
              <a:gd name="connsiteX1391" fmla="*/ 3391143 w 10825551"/>
              <a:gd name="connsiteY1391" fmla="*/ 2469101 h 3811116"/>
              <a:gd name="connsiteX1392" fmla="*/ 3426267 w 10825551"/>
              <a:gd name="connsiteY1392" fmla="*/ 2464670 h 3811116"/>
              <a:gd name="connsiteX1393" fmla="*/ 3394656 w 10825551"/>
              <a:gd name="connsiteY1393" fmla="*/ 2449160 h 3811116"/>
              <a:gd name="connsiteX1394" fmla="*/ 3489489 w 10825551"/>
              <a:gd name="connsiteY1394" fmla="*/ 2469101 h 3811116"/>
              <a:gd name="connsiteX1395" fmla="*/ 3524612 w 10825551"/>
              <a:gd name="connsiteY1395" fmla="*/ 2464670 h 3811116"/>
              <a:gd name="connsiteX1396" fmla="*/ 3508806 w 10825551"/>
              <a:gd name="connsiteY1396" fmla="*/ 2459499 h 3811116"/>
              <a:gd name="connsiteX1397" fmla="*/ 3544515 w 10825551"/>
              <a:gd name="connsiteY1397" fmla="*/ 2449160 h 3811116"/>
              <a:gd name="connsiteX1398" fmla="*/ 3332020 w 10825551"/>
              <a:gd name="connsiteY1398" fmla="*/ 2384902 h 3811116"/>
              <a:gd name="connsiteX1399" fmla="*/ 3365606 w 10825551"/>
              <a:gd name="connsiteY1399" fmla="*/ 2378359 h 3811116"/>
              <a:gd name="connsiteX1400" fmla="*/ 3363636 w 10825551"/>
              <a:gd name="connsiteY1400" fmla="*/ 2375438 h 3811116"/>
              <a:gd name="connsiteX1401" fmla="*/ 3415071 w 10825551"/>
              <a:gd name="connsiteY1401" fmla="*/ 2389149 h 3811116"/>
              <a:gd name="connsiteX1402" fmla="*/ 3489489 w 10825551"/>
              <a:gd name="connsiteY1402" fmla="*/ 2404844 h 3811116"/>
              <a:gd name="connsiteX1403" fmla="*/ 3517002 w 10825551"/>
              <a:gd name="connsiteY1403" fmla="*/ 2399674 h 3811116"/>
              <a:gd name="connsiteX1404" fmla="*/ 3118939 w 10825551"/>
              <a:gd name="connsiteY1404" fmla="*/ 2310305 h 3811116"/>
              <a:gd name="connsiteX1405" fmla="*/ 3245383 w 10825551"/>
              <a:gd name="connsiteY1405" fmla="*/ 2354620 h 3811116"/>
              <a:gd name="connsiteX1406" fmla="*/ 3217869 w 10825551"/>
              <a:gd name="connsiteY1406" fmla="*/ 2359790 h 3811116"/>
              <a:gd name="connsiteX1407" fmla="*/ 3261189 w 10825551"/>
              <a:gd name="connsiteY1407" fmla="*/ 2374562 h 3811116"/>
              <a:gd name="connsiteX1408" fmla="*/ 3237188 w 10825551"/>
              <a:gd name="connsiteY1408" fmla="*/ 2370131 h 3811116"/>
              <a:gd name="connsiteX1409" fmla="*/ 3095524 w 10825551"/>
              <a:gd name="connsiteY1409" fmla="*/ 2325077 h 3811116"/>
              <a:gd name="connsiteX1410" fmla="*/ 2981373 w 10825551"/>
              <a:gd name="connsiteY1410" fmla="*/ 2275591 h 3811116"/>
              <a:gd name="connsiteX1411" fmla="*/ 2823905 w 10825551"/>
              <a:gd name="connsiteY1411" fmla="*/ 2235708 h 3811116"/>
              <a:gd name="connsiteX1412" fmla="*/ 2878931 w 10825551"/>
              <a:gd name="connsiteY1412" fmla="*/ 2255649 h 3811116"/>
              <a:gd name="connsiteX1413" fmla="*/ 2867223 w 10825551"/>
              <a:gd name="connsiteY1413" fmla="*/ 2260819 h 3811116"/>
              <a:gd name="connsiteX1414" fmla="*/ 2894736 w 10825551"/>
              <a:gd name="connsiteY1414" fmla="*/ 2270421 h 3811116"/>
              <a:gd name="connsiteX1415" fmla="*/ 2662338 w 10825551"/>
              <a:gd name="connsiteY1415" fmla="*/ 2200994 h 3811116"/>
              <a:gd name="connsiteX1416" fmla="*/ 2626629 w 10825551"/>
              <a:gd name="connsiteY1416" fmla="*/ 2200994 h 3811116"/>
              <a:gd name="connsiteX1417" fmla="*/ 2993082 w 10825551"/>
              <a:gd name="connsiteY1417" fmla="*/ 2339848 h 3811116"/>
              <a:gd name="connsiteX1418" fmla="*/ 2977276 w 10825551"/>
              <a:gd name="connsiteY1418" fmla="*/ 2350189 h 3811116"/>
              <a:gd name="connsiteX1419" fmla="*/ 3044596 w 10825551"/>
              <a:gd name="connsiteY1419" fmla="*/ 2379732 h 3811116"/>
              <a:gd name="connsiteX1420" fmla="*/ 3016497 w 10825551"/>
              <a:gd name="connsiteY1420" fmla="*/ 2370131 h 3811116"/>
              <a:gd name="connsiteX1421" fmla="*/ 2993082 w 10825551"/>
              <a:gd name="connsiteY1421" fmla="*/ 2370131 h 3811116"/>
              <a:gd name="connsiteX1422" fmla="*/ 2949763 w 10825551"/>
              <a:gd name="connsiteY1422" fmla="*/ 2350189 h 3811116"/>
              <a:gd name="connsiteX1423" fmla="*/ 2906444 w 10825551"/>
              <a:gd name="connsiteY1423" fmla="*/ 2354620 h 3811116"/>
              <a:gd name="connsiteX1424" fmla="*/ 2977276 w 10825551"/>
              <a:gd name="connsiteY1424" fmla="*/ 2384902 h 3811116"/>
              <a:gd name="connsiteX1425" fmla="*/ 2953860 w 10825551"/>
              <a:gd name="connsiteY1425" fmla="*/ 2384902 h 3811116"/>
              <a:gd name="connsiteX1426" fmla="*/ 2851418 w 10825551"/>
              <a:gd name="connsiteY1426" fmla="*/ 2345018 h 3811116"/>
              <a:gd name="connsiteX1427" fmla="*/ 2815710 w 10825551"/>
              <a:gd name="connsiteY1427" fmla="*/ 2339848 h 3811116"/>
              <a:gd name="connsiteX1428" fmla="*/ 2709755 w 10825551"/>
              <a:gd name="connsiteY1428" fmla="*/ 2300703 h 3811116"/>
              <a:gd name="connsiteX1429" fmla="*/ 2669948 w 10825551"/>
              <a:gd name="connsiteY1429" fmla="*/ 2305135 h 3811116"/>
              <a:gd name="connsiteX1430" fmla="*/ 2725560 w 10825551"/>
              <a:gd name="connsiteY1430" fmla="*/ 2330247 h 3811116"/>
              <a:gd name="connsiteX1431" fmla="*/ 2717364 w 10825551"/>
              <a:gd name="connsiteY1431" fmla="*/ 2334679 h 3811116"/>
              <a:gd name="connsiteX1432" fmla="*/ 2981373 w 10825551"/>
              <a:gd name="connsiteY1432" fmla="*/ 2439558 h 3811116"/>
              <a:gd name="connsiteX1433" fmla="*/ 2965569 w 10825551"/>
              <a:gd name="connsiteY1433" fmla="*/ 2444728 h 3811116"/>
              <a:gd name="connsiteX1434" fmla="*/ 2910542 w 10825551"/>
              <a:gd name="connsiteY1434" fmla="*/ 2424786 h 3811116"/>
              <a:gd name="connsiteX1435" fmla="*/ 2871321 w 10825551"/>
              <a:gd name="connsiteY1435" fmla="*/ 2424786 h 3811116"/>
              <a:gd name="connsiteX1436" fmla="*/ 2902346 w 10825551"/>
              <a:gd name="connsiteY1436" fmla="*/ 2444728 h 3811116"/>
              <a:gd name="connsiteX1437" fmla="*/ 2729072 w 10825551"/>
              <a:gd name="connsiteY1437" fmla="*/ 2390072 h 3811116"/>
              <a:gd name="connsiteX1438" fmla="*/ 2693949 w 10825551"/>
              <a:gd name="connsiteY1438" fmla="*/ 2390072 h 3811116"/>
              <a:gd name="connsiteX1439" fmla="*/ 2698047 w 10825551"/>
              <a:gd name="connsiteY1439" fmla="*/ 2394504 h 3811116"/>
              <a:gd name="connsiteX1440" fmla="*/ 2646533 w 10825551"/>
              <a:gd name="connsiteY1440" fmla="*/ 2379732 h 3811116"/>
              <a:gd name="connsiteX1441" fmla="*/ 2563994 w 10825551"/>
              <a:gd name="connsiteY1441" fmla="*/ 2345018 h 3811116"/>
              <a:gd name="connsiteX1442" fmla="*/ 2568091 w 10825551"/>
              <a:gd name="connsiteY1442" fmla="*/ 2339848 h 3811116"/>
              <a:gd name="connsiteX1443" fmla="*/ 2520675 w 10825551"/>
              <a:gd name="connsiteY1443" fmla="*/ 2325077 h 3811116"/>
              <a:gd name="connsiteX1444" fmla="*/ 2493161 w 10825551"/>
              <a:gd name="connsiteY1444" fmla="*/ 2310305 h 3811116"/>
              <a:gd name="connsiteX1445" fmla="*/ 2563994 w 10825551"/>
              <a:gd name="connsiteY1445" fmla="*/ 2319907 h 3811116"/>
              <a:gd name="connsiteX1446" fmla="*/ 2595605 w 10825551"/>
              <a:gd name="connsiteY1446" fmla="*/ 2315475 h 3811116"/>
              <a:gd name="connsiteX1447" fmla="*/ 2410622 w 10825551"/>
              <a:gd name="connsiteY1447" fmla="*/ 2226106 h 3811116"/>
              <a:gd name="connsiteX1448" fmla="*/ 2406524 w 10825551"/>
              <a:gd name="connsiteY1448" fmla="*/ 2226106 h 3811116"/>
              <a:gd name="connsiteX1449" fmla="*/ 2406524 w 10825551"/>
              <a:gd name="connsiteY1449" fmla="*/ 2220936 h 3811116"/>
              <a:gd name="connsiteX1450" fmla="*/ 2441647 w 10825551"/>
              <a:gd name="connsiteY1450" fmla="*/ 2235708 h 3811116"/>
              <a:gd name="connsiteX1451" fmla="*/ 2484966 w 10825551"/>
              <a:gd name="connsiteY1451" fmla="*/ 2235708 h 3811116"/>
              <a:gd name="connsiteX1452" fmla="*/ 2351498 w 10825551"/>
              <a:gd name="connsiteY1452" fmla="*/ 2171450 h 3811116"/>
              <a:gd name="connsiteX1453" fmla="*/ 2386621 w 10825551"/>
              <a:gd name="connsiteY1453" fmla="*/ 2166280 h 3811116"/>
              <a:gd name="connsiteX1454" fmla="*/ 2327497 w 10825551"/>
              <a:gd name="connsiteY1454" fmla="*/ 2141168 h 3811116"/>
              <a:gd name="connsiteX1455" fmla="*/ 2367303 w 10825551"/>
              <a:gd name="connsiteY1455" fmla="*/ 2155940 h 3811116"/>
              <a:gd name="connsiteX1456" fmla="*/ 2410622 w 10825551"/>
              <a:gd name="connsiteY1456" fmla="*/ 2171450 h 3811116"/>
              <a:gd name="connsiteX1457" fmla="*/ 2453355 w 10825551"/>
              <a:gd name="connsiteY1457" fmla="*/ 2171450 h 3811116"/>
              <a:gd name="connsiteX1458" fmla="*/ 2410622 w 10825551"/>
              <a:gd name="connsiteY1458" fmla="*/ 2155940 h 3811116"/>
              <a:gd name="connsiteX1459" fmla="*/ 2379011 w 10825551"/>
              <a:gd name="connsiteY1459" fmla="*/ 2141168 h 3811116"/>
              <a:gd name="connsiteX1460" fmla="*/ 2548188 w 10825551"/>
              <a:gd name="connsiteY1460" fmla="*/ 2200994 h 3811116"/>
              <a:gd name="connsiteX1461" fmla="*/ 2583897 w 10825551"/>
              <a:gd name="connsiteY1461" fmla="*/ 2195824 h 3811116"/>
              <a:gd name="connsiteX1462" fmla="*/ 2370816 w 10825551"/>
              <a:gd name="connsiteY1462" fmla="*/ 2101285 h 3811116"/>
              <a:gd name="connsiteX1463" fmla="*/ 2032462 w 10825551"/>
              <a:gd name="connsiteY1463" fmla="*/ 1987542 h 3811116"/>
              <a:gd name="connsiteX1464" fmla="*/ 1689426 w 10825551"/>
              <a:gd name="connsiteY1464" fmla="*/ 1863459 h 3811116"/>
              <a:gd name="connsiteX1465" fmla="*/ 1520249 w 10825551"/>
              <a:gd name="connsiteY1465" fmla="*/ 1798463 h 3811116"/>
              <a:gd name="connsiteX1466" fmla="*/ 1351072 w 10825551"/>
              <a:gd name="connsiteY1466" fmla="*/ 1729036 h 3811116"/>
              <a:gd name="connsiteX1467" fmla="*/ 1059549 w 10825551"/>
              <a:gd name="connsiteY1467" fmla="*/ 1614555 h 3811116"/>
              <a:gd name="connsiteX1468" fmla="*/ 776223 w 10825551"/>
              <a:gd name="connsiteY1468" fmla="*/ 1475700 h 3811116"/>
              <a:gd name="connsiteX1469" fmla="*/ 783833 w 10825551"/>
              <a:gd name="connsiteY1469" fmla="*/ 1470530 h 3811116"/>
              <a:gd name="connsiteX1470" fmla="*/ 685488 w 10825551"/>
              <a:gd name="connsiteY1470" fmla="*/ 1430646 h 3811116"/>
              <a:gd name="connsiteX1471" fmla="*/ 689586 w 10825551"/>
              <a:gd name="connsiteY1471" fmla="*/ 1421045 h 3811116"/>
              <a:gd name="connsiteX1472" fmla="*/ 575435 w 10825551"/>
              <a:gd name="connsiteY1472" fmla="*/ 1361219 h 3811116"/>
              <a:gd name="connsiteX1473" fmla="*/ 590655 w 10825551"/>
              <a:gd name="connsiteY1473" fmla="*/ 1361219 h 3811116"/>
              <a:gd name="connsiteX1474" fmla="*/ 602948 w 10825551"/>
              <a:gd name="connsiteY1474" fmla="*/ 1361219 h 3811116"/>
              <a:gd name="connsiteX1475" fmla="*/ 626364 w 10825551"/>
              <a:gd name="connsiteY1475" fmla="*/ 1356048 h 3811116"/>
              <a:gd name="connsiteX1476" fmla="*/ 598850 w 10825551"/>
              <a:gd name="connsiteY1476" fmla="*/ 1336107 h 3811116"/>
              <a:gd name="connsiteX1477" fmla="*/ 634559 w 10825551"/>
              <a:gd name="connsiteY1477" fmla="*/ 1351617 h 3811116"/>
              <a:gd name="connsiteX1478" fmla="*/ 657974 w 10825551"/>
              <a:gd name="connsiteY1478" fmla="*/ 1346447 h 3811116"/>
              <a:gd name="connsiteX1479" fmla="*/ 575435 w 10825551"/>
              <a:gd name="connsiteY1479" fmla="*/ 1301393 h 3811116"/>
              <a:gd name="connsiteX1480" fmla="*/ 587143 w 10825551"/>
              <a:gd name="connsiteY1480" fmla="*/ 1291792 h 3811116"/>
              <a:gd name="connsiteX1481" fmla="*/ 516311 w 10825551"/>
              <a:gd name="connsiteY1481" fmla="*/ 1257078 h 3811116"/>
              <a:gd name="connsiteX1482" fmla="*/ 528019 w 10825551"/>
              <a:gd name="connsiteY1482" fmla="*/ 1246738 h 3811116"/>
              <a:gd name="connsiteX1483" fmla="*/ 532116 w 10825551"/>
              <a:gd name="connsiteY1483" fmla="*/ 1251908 h 3811116"/>
              <a:gd name="connsiteX1484" fmla="*/ 551434 w 10825551"/>
              <a:gd name="connsiteY1484" fmla="*/ 1242306 h 3811116"/>
              <a:gd name="connsiteX1485" fmla="*/ 523921 w 10825551"/>
              <a:gd name="connsiteY1485" fmla="*/ 1222365 h 3811116"/>
              <a:gd name="connsiteX1486" fmla="*/ 500506 w 10825551"/>
              <a:gd name="connsiteY1486" fmla="*/ 1222365 h 3811116"/>
              <a:gd name="connsiteX1487" fmla="*/ 472993 w 10825551"/>
              <a:gd name="connsiteY1487" fmla="*/ 1212024 h 3811116"/>
              <a:gd name="connsiteX1488" fmla="*/ 472993 w 10825551"/>
              <a:gd name="connsiteY1488" fmla="*/ 1207593 h 3811116"/>
              <a:gd name="connsiteX1489" fmla="*/ 393965 w 10825551"/>
              <a:gd name="connsiteY1489" fmla="*/ 1157368 h 3811116"/>
              <a:gd name="connsiteX1490" fmla="*/ 433186 w 10825551"/>
              <a:gd name="connsiteY1490" fmla="*/ 1167709 h 3811116"/>
              <a:gd name="connsiteX1491" fmla="*/ 555532 w 10825551"/>
              <a:gd name="connsiteY1491" fmla="*/ 1226796 h 3811116"/>
              <a:gd name="connsiteX1492" fmla="*/ 578947 w 10825551"/>
              <a:gd name="connsiteY1492" fmla="*/ 1217194 h 3811116"/>
              <a:gd name="connsiteX1493" fmla="*/ 649779 w 10825551"/>
              <a:gd name="connsiteY1493" fmla="*/ 1251908 h 3811116"/>
              <a:gd name="connsiteX1494" fmla="*/ 653877 w 10825551"/>
              <a:gd name="connsiteY1494" fmla="*/ 1251908 h 3811116"/>
              <a:gd name="connsiteX1495" fmla="*/ 657974 w 10825551"/>
              <a:gd name="connsiteY1495" fmla="*/ 1257078 h 3811116"/>
              <a:gd name="connsiteX1496" fmla="*/ 732904 w 10825551"/>
              <a:gd name="connsiteY1496" fmla="*/ 1286621 h 3811116"/>
              <a:gd name="connsiteX1497" fmla="*/ 756319 w 10825551"/>
              <a:gd name="connsiteY1497" fmla="*/ 1281451 h 3811116"/>
              <a:gd name="connsiteX1498" fmla="*/ 705391 w 10825551"/>
              <a:gd name="connsiteY1498" fmla="*/ 1251908 h 3811116"/>
              <a:gd name="connsiteX1499" fmla="*/ 713001 w 10825551"/>
              <a:gd name="connsiteY1499" fmla="*/ 1242306 h 3811116"/>
              <a:gd name="connsiteX1500" fmla="*/ 665585 w 10825551"/>
              <a:gd name="connsiteY1500" fmla="*/ 1207593 h 3811116"/>
              <a:gd name="connsiteX1501" fmla="*/ 685488 w 10825551"/>
              <a:gd name="connsiteY1501" fmla="*/ 1197252 h 3811116"/>
              <a:gd name="connsiteX1502" fmla="*/ 559629 w 10825551"/>
              <a:gd name="connsiteY1502" fmla="*/ 1132995 h 3811116"/>
              <a:gd name="connsiteX1503" fmla="*/ 551434 w 10825551"/>
              <a:gd name="connsiteY1503" fmla="*/ 1132995 h 3811116"/>
              <a:gd name="connsiteX1504" fmla="*/ 362354 w 10825551"/>
              <a:gd name="connsiteY1504" fmla="*/ 1042887 h 3811116"/>
              <a:gd name="connsiteX1505" fmla="*/ 248204 w 10825551"/>
              <a:gd name="connsiteY1505" fmla="*/ 969029 h 3811116"/>
              <a:gd name="connsiteX1506" fmla="*/ 252302 w 10825551"/>
              <a:gd name="connsiteY1506" fmla="*/ 963858 h 3811116"/>
              <a:gd name="connsiteX1507" fmla="*/ 229088 w 10825551"/>
              <a:gd name="connsiteY1507" fmla="*/ 951395 h 3811116"/>
              <a:gd name="connsiteX1508" fmla="*/ 214962 w 10825551"/>
              <a:gd name="connsiteY1508" fmla="*/ 943811 h 3811116"/>
              <a:gd name="connsiteX1509" fmla="*/ 224569 w 10825551"/>
              <a:gd name="connsiteY1509" fmla="*/ 943270 h 3811116"/>
              <a:gd name="connsiteX1510" fmla="*/ 236497 w 10825551"/>
              <a:gd name="connsiteY1510" fmla="*/ 938746 h 3811116"/>
              <a:gd name="connsiteX1511" fmla="*/ 323134 w 10825551"/>
              <a:gd name="connsiteY1511" fmla="*/ 983800 h 3811116"/>
              <a:gd name="connsiteX1512" fmla="*/ 303231 w 10825551"/>
              <a:gd name="connsiteY1512" fmla="*/ 993402 h 3811116"/>
              <a:gd name="connsiteX1513" fmla="*/ 374062 w 10825551"/>
              <a:gd name="connsiteY1513" fmla="*/ 1028115 h 3811116"/>
              <a:gd name="connsiteX1514" fmla="*/ 393965 w 10825551"/>
              <a:gd name="connsiteY1514" fmla="*/ 1028115 h 3811116"/>
              <a:gd name="connsiteX1515" fmla="*/ 398064 w 10825551"/>
              <a:gd name="connsiteY1515" fmla="*/ 1028115 h 3811116"/>
              <a:gd name="connsiteX1516" fmla="*/ 413868 w 10825551"/>
              <a:gd name="connsiteY1516" fmla="*/ 1028115 h 3811116"/>
              <a:gd name="connsiteX1517" fmla="*/ 417381 w 10825551"/>
              <a:gd name="connsiteY1517" fmla="*/ 1028115 h 3811116"/>
              <a:gd name="connsiteX1518" fmla="*/ 504603 w 10825551"/>
              <a:gd name="connsiteY1518" fmla="*/ 1062829 h 3811116"/>
              <a:gd name="connsiteX1519" fmla="*/ 512213 w 10825551"/>
              <a:gd name="connsiteY1519" fmla="*/ 1062829 h 3811116"/>
              <a:gd name="connsiteX1520" fmla="*/ 551434 w 10825551"/>
              <a:gd name="connsiteY1520" fmla="*/ 1087941 h 3811116"/>
              <a:gd name="connsiteX1521" fmla="*/ 575435 w 10825551"/>
              <a:gd name="connsiteY1521" fmla="*/ 1082771 h 3811116"/>
              <a:gd name="connsiteX1522" fmla="*/ 512213 w 10825551"/>
              <a:gd name="connsiteY1522" fmla="*/ 1042887 h 3811116"/>
              <a:gd name="connsiteX1523" fmla="*/ 555532 w 10825551"/>
              <a:gd name="connsiteY1523" fmla="*/ 1062829 h 3811116"/>
              <a:gd name="connsiteX1524" fmla="*/ 575435 w 10825551"/>
              <a:gd name="connsiteY1524" fmla="*/ 1053227 h 3811116"/>
              <a:gd name="connsiteX1525" fmla="*/ 492310 w 10825551"/>
              <a:gd name="connsiteY1525" fmla="*/ 1013344 h 3811116"/>
              <a:gd name="connsiteX1526" fmla="*/ 528019 w 10825551"/>
              <a:gd name="connsiteY1526" fmla="*/ 1018514 h 3811116"/>
              <a:gd name="connsiteX1527" fmla="*/ 567240 w 10825551"/>
              <a:gd name="connsiteY1527" fmla="*/ 1042887 h 3811116"/>
              <a:gd name="connsiteX1528" fmla="*/ 610558 w 10825551"/>
              <a:gd name="connsiteY1528" fmla="*/ 1067999 h 3811116"/>
              <a:gd name="connsiteX1529" fmla="*/ 657974 w 10825551"/>
              <a:gd name="connsiteY1529" fmla="*/ 1097543 h 3811116"/>
              <a:gd name="connsiteX1530" fmla="*/ 681390 w 10825551"/>
              <a:gd name="connsiteY1530" fmla="*/ 1087941 h 3811116"/>
              <a:gd name="connsiteX1531" fmla="*/ 567240 w 10825551"/>
              <a:gd name="connsiteY1531" fmla="*/ 1018514 h 3811116"/>
              <a:gd name="connsiteX1532" fmla="*/ 555532 w 10825551"/>
              <a:gd name="connsiteY1532" fmla="*/ 1013344 h 3811116"/>
              <a:gd name="connsiteX1533" fmla="*/ 559629 w 10825551"/>
              <a:gd name="connsiteY1533" fmla="*/ 1008173 h 3811116"/>
              <a:gd name="connsiteX1534" fmla="*/ 488798 w 10825551"/>
              <a:gd name="connsiteY1534" fmla="*/ 963858 h 3811116"/>
              <a:gd name="connsiteX1535" fmla="*/ 484700 w 10825551"/>
              <a:gd name="connsiteY1535" fmla="*/ 958688 h 3811116"/>
              <a:gd name="connsiteX1536" fmla="*/ 476505 w 10825551"/>
              <a:gd name="connsiteY1536" fmla="*/ 953518 h 3811116"/>
              <a:gd name="connsiteX1537" fmla="*/ 476505 w 10825551"/>
              <a:gd name="connsiteY1537" fmla="*/ 949086 h 3811116"/>
              <a:gd name="connsiteX1538" fmla="*/ 472993 w 10825551"/>
              <a:gd name="connsiteY1538" fmla="*/ 949086 h 3811116"/>
              <a:gd name="connsiteX1539" fmla="*/ 492310 w 10825551"/>
              <a:gd name="connsiteY1539" fmla="*/ 943916 h 3811116"/>
              <a:gd name="connsiteX1540" fmla="*/ 417381 w 10825551"/>
              <a:gd name="connsiteY1540" fmla="*/ 904032 h 3811116"/>
              <a:gd name="connsiteX1541" fmla="*/ 398064 w 10825551"/>
              <a:gd name="connsiteY1541" fmla="*/ 904032 h 3811116"/>
              <a:gd name="connsiteX1542" fmla="*/ 240594 w 10825551"/>
              <a:gd name="connsiteY1542" fmla="*/ 844207 h 3811116"/>
              <a:gd name="connsiteX1543" fmla="*/ 224789 w 10825551"/>
              <a:gd name="connsiteY1543" fmla="*/ 854548 h 3811116"/>
              <a:gd name="connsiteX1544" fmla="*/ 264010 w 10825551"/>
              <a:gd name="connsiteY1544" fmla="*/ 874489 h 3811116"/>
              <a:gd name="connsiteX1545" fmla="*/ 264010 w 10825551"/>
              <a:gd name="connsiteY1545" fmla="*/ 878920 h 3811116"/>
              <a:gd name="connsiteX1546" fmla="*/ 299718 w 10825551"/>
              <a:gd name="connsiteY1546" fmla="*/ 894431 h 3811116"/>
              <a:gd name="connsiteX1547" fmla="*/ 327231 w 10825551"/>
              <a:gd name="connsiteY1547" fmla="*/ 909203 h 3811116"/>
              <a:gd name="connsiteX1548" fmla="*/ 319036 w 10825551"/>
              <a:gd name="connsiteY1548" fmla="*/ 914373 h 3811116"/>
              <a:gd name="connsiteX1549" fmla="*/ 291523 w 10825551"/>
              <a:gd name="connsiteY1549" fmla="*/ 914373 h 3811116"/>
              <a:gd name="connsiteX1550" fmla="*/ 288011 w 10825551"/>
              <a:gd name="connsiteY1550" fmla="*/ 914373 h 3811116"/>
              <a:gd name="connsiteX1551" fmla="*/ 74930 w 10825551"/>
              <a:gd name="connsiteY1551" fmla="*/ 785120 h 3811116"/>
              <a:gd name="connsiteX1552" fmla="*/ 39806 w 10825551"/>
              <a:gd name="connsiteY1552" fmla="*/ 774779 h 3811116"/>
              <a:gd name="connsiteX1553" fmla="*/ 31611 w 10825551"/>
              <a:gd name="connsiteY1553" fmla="*/ 770349 h 3811116"/>
              <a:gd name="connsiteX1554" fmla="*/ 67320 w 10825551"/>
              <a:gd name="connsiteY1554" fmla="*/ 779950 h 3811116"/>
              <a:gd name="connsiteX1555" fmla="*/ 35709 w 10825551"/>
              <a:gd name="connsiteY1555" fmla="*/ 760008 h 3811116"/>
              <a:gd name="connsiteX1556" fmla="*/ 27513 w 10825551"/>
              <a:gd name="connsiteY1556" fmla="*/ 765178 h 3811116"/>
              <a:gd name="connsiteX1557" fmla="*/ 0 w 10825551"/>
              <a:gd name="connsiteY1557" fmla="*/ 745236 h 3811116"/>
              <a:gd name="connsiteX1558" fmla="*/ 8195 w 10825551"/>
              <a:gd name="connsiteY1558" fmla="*/ 730464 h 3811116"/>
              <a:gd name="connsiteX1559" fmla="*/ 31611 w 10825551"/>
              <a:gd name="connsiteY1559" fmla="*/ 730464 h 3811116"/>
              <a:gd name="connsiteX1560" fmla="*/ 114736 w 10825551"/>
              <a:gd name="connsiteY1560" fmla="*/ 770349 h 3811116"/>
              <a:gd name="connsiteX1561" fmla="*/ 138152 w 10825551"/>
              <a:gd name="connsiteY1561" fmla="*/ 765178 h 3811116"/>
              <a:gd name="connsiteX1562" fmla="*/ 31611 w 10825551"/>
              <a:gd name="connsiteY1562" fmla="*/ 710523 h 3811116"/>
              <a:gd name="connsiteX1563" fmla="*/ 74930 w 10825551"/>
              <a:gd name="connsiteY1563" fmla="*/ 725294 h 3811116"/>
              <a:gd name="connsiteX1564" fmla="*/ 94833 w 10825551"/>
              <a:gd name="connsiteY1564" fmla="*/ 725294 h 3811116"/>
              <a:gd name="connsiteX1565" fmla="*/ 185568 w 10825551"/>
              <a:gd name="connsiteY1565" fmla="*/ 760008 h 3811116"/>
              <a:gd name="connsiteX1566" fmla="*/ 200788 w 10825551"/>
              <a:gd name="connsiteY1566" fmla="*/ 760008 h 3811116"/>
              <a:gd name="connsiteX1567" fmla="*/ 224789 w 10825551"/>
              <a:gd name="connsiteY1567" fmla="*/ 774779 h 3811116"/>
              <a:gd name="connsiteX1568" fmla="*/ 220691 w 10825551"/>
              <a:gd name="connsiteY1568" fmla="*/ 779950 h 3811116"/>
              <a:gd name="connsiteX1569" fmla="*/ 311426 w 10825551"/>
              <a:gd name="connsiteY1569" fmla="*/ 834605 h 3811116"/>
              <a:gd name="connsiteX1570" fmla="*/ 563142 w 10825551"/>
              <a:gd name="connsiteY1570" fmla="*/ 949086 h 3811116"/>
              <a:gd name="connsiteX1571" fmla="*/ 673780 w 10825551"/>
              <a:gd name="connsiteY1571" fmla="*/ 998572 h 3811116"/>
              <a:gd name="connsiteX1572" fmla="*/ 697195 w 10825551"/>
              <a:gd name="connsiteY1572" fmla="*/ 988970 h 3811116"/>
              <a:gd name="connsiteX1573" fmla="*/ 663316 w 10825551"/>
              <a:gd name="connsiteY1573" fmla="*/ 962566 h 3811116"/>
              <a:gd name="connsiteX1574" fmla="*/ 636057 w 10825551"/>
              <a:gd name="connsiteY1574" fmla="*/ 948808 h 3811116"/>
              <a:gd name="connsiteX1575" fmla="*/ 651974 w 10825551"/>
              <a:gd name="connsiteY1575" fmla="*/ 945855 h 3811116"/>
              <a:gd name="connsiteX1576" fmla="*/ 657974 w 10825551"/>
              <a:gd name="connsiteY1576" fmla="*/ 938746 h 3811116"/>
              <a:gd name="connsiteX1577" fmla="*/ 539726 w 10825551"/>
              <a:gd name="connsiteY1577" fmla="*/ 878920 h 3811116"/>
              <a:gd name="connsiteX1578" fmla="*/ 480603 w 10825551"/>
              <a:gd name="connsiteY1578" fmla="*/ 839776 h 3811116"/>
              <a:gd name="connsiteX1579" fmla="*/ 575435 w 10825551"/>
              <a:gd name="connsiteY1579" fmla="*/ 874489 h 3811116"/>
              <a:gd name="connsiteX1580" fmla="*/ 614656 w 10825551"/>
              <a:gd name="connsiteY1580" fmla="*/ 889261 h 3811116"/>
              <a:gd name="connsiteX1581" fmla="*/ 622266 w 10825551"/>
              <a:gd name="connsiteY1581" fmla="*/ 889261 h 3811116"/>
              <a:gd name="connsiteX1582" fmla="*/ 630461 w 10825551"/>
              <a:gd name="connsiteY1582" fmla="*/ 889261 h 3811116"/>
              <a:gd name="connsiteX1583" fmla="*/ 649779 w 10825551"/>
              <a:gd name="connsiteY1583" fmla="*/ 884091 h 3811116"/>
              <a:gd name="connsiteX1584" fmla="*/ 624534 w 10825551"/>
              <a:gd name="connsiteY1584" fmla="*/ 874120 h 3811116"/>
              <a:gd name="connsiteX1585" fmla="*/ 611588 w 10825551"/>
              <a:gd name="connsiteY1585" fmla="*/ 869094 h 3811116"/>
              <a:gd name="connsiteX1586" fmla="*/ 624901 w 10825551"/>
              <a:gd name="connsiteY1586" fmla="*/ 866180 h 3811116"/>
              <a:gd name="connsiteX1587" fmla="*/ 630461 w 10825551"/>
              <a:gd name="connsiteY1587" fmla="*/ 859717 h 3811116"/>
              <a:gd name="connsiteX1588" fmla="*/ 653877 w 10825551"/>
              <a:gd name="connsiteY1588" fmla="*/ 864148 h 3811116"/>
              <a:gd name="connsiteX1589" fmla="*/ 673780 w 10825551"/>
              <a:gd name="connsiteY1589" fmla="*/ 854548 h 3811116"/>
              <a:gd name="connsiteX1590" fmla="*/ 630461 w 10825551"/>
              <a:gd name="connsiteY1590" fmla="*/ 824265 h 3811116"/>
              <a:gd name="connsiteX1591" fmla="*/ 630461 w 10825551"/>
              <a:gd name="connsiteY1591" fmla="*/ 819833 h 3811116"/>
              <a:gd name="connsiteX1592" fmla="*/ 610558 w 10825551"/>
              <a:gd name="connsiteY1592" fmla="*/ 805062 h 3811116"/>
              <a:gd name="connsiteX1593" fmla="*/ 638072 w 10825551"/>
              <a:gd name="connsiteY1593" fmla="*/ 809493 h 3811116"/>
              <a:gd name="connsiteX1594" fmla="*/ 657974 w 10825551"/>
              <a:gd name="connsiteY1594" fmla="*/ 805062 h 3811116"/>
              <a:gd name="connsiteX1595" fmla="*/ 539726 w 10825551"/>
              <a:gd name="connsiteY1595" fmla="*/ 745236 h 3811116"/>
              <a:gd name="connsiteX1596" fmla="*/ 542730 w 10825551"/>
              <a:gd name="connsiteY1596" fmla="*/ 740816 h 3811116"/>
              <a:gd name="connsiteX1597" fmla="*/ 598850 w 10825551"/>
              <a:gd name="connsiteY1597" fmla="*/ 754838 h 3811116"/>
              <a:gd name="connsiteX1598" fmla="*/ 618754 w 10825551"/>
              <a:gd name="connsiteY1598" fmla="*/ 750406 h 3811116"/>
              <a:gd name="connsiteX1599" fmla="*/ 602948 w 10825551"/>
              <a:gd name="connsiteY1599" fmla="*/ 740066 h 3811116"/>
              <a:gd name="connsiteX1600" fmla="*/ 653877 w 10825551"/>
              <a:gd name="connsiteY1600" fmla="*/ 750406 h 3811116"/>
              <a:gd name="connsiteX1601" fmla="*/ 673780 w 10825551"/>
              <a:gd name="connsiteY1601" fmla="*/ 740066 h 3811116"/>
              <a:gd name="connsiteX1602" fmla="*/ 665585 w 10825551"/>
              <a:gd name="connsiteY1602" fmla="*/ 734896 h 3811116"/>
              <a:gd name="connsiteX1603" fmla="*/ 685488 w 10825551"/>
              <a:gd name="connsiteY1603" fmla="*/ 730464 h 3811116"/>
              <a:gd name="connsiteX1604" fmla="*/ 583045 w 10825551"/>
              <a:gd name="connsiteY1604" fmla="*/ 680240 h 3811116"/>
              <a:gd name="connsiteX1605" fmla="*/ 598850 w 10825551"/>
              <a:gd name="connsiteY1605" fmla="*/ 670639 h 3811116"/>
              <a:gd name="connsiteX1606" fmla="*/ 590655 w 10825551"/>
              <a:gd name="connsiteY1606" fmla="*/ 665468 h 3811116"/>
              <a:gd name="connsiteX1607" fmla="*/ 665585 w 10825551"/>
              <a:gd name="connsiteY1607" fmla="*/ 685411 h 3811116"/>
              <a:gd name="connsiteX1608" fmla="*/ 685488 w 10825551"/>
              <a:gd name="connsiteY1608" fmla="*/ 680240 h 3811116"/>
              <a:gd name="connsiteX1609" fmla="*/ 496408 w 10825551"/>
              <a:gd name="connsiteY1609" fmla="*/ 590871 h 3811116"/>
              <a:gd name="connsiteX1610" fmla="*/ 638072 w 10825551"/>
              <a:gd name="connsiteY1610" fmla="*/ 655867 h 3811116"/>
              <a:gd name="connsiteX1611" fmla="*/ 653877 w 10825551"/>
              <a:gd name="connsiteY1611" fmla="*/ 650697 h 3811116"/>
              <a:gd name="connsiteX1612" fmla="*/ 701293 w 10825551"/>
              <a:gd name="connsiteY1612" fmla="*/ 670639 h 3811116"/>
              <a:gd name="connsiteX1613" fmla="*/ 720611 w 10825551"/>
              <a:gd name="connsiteY1613" fmla="*/ 665468 h 3811116"/>
              <a:gd name="connsiteX1614" fmla="*/ 763930 w 10825551"/>
              <a:gd name="connsiteY1614" fmla="*/ 690581 h 3811116"/>
              <a:gd name="connsiteX1615" fmla="*/ 787931 w 10825551"/>
              <a:gd name="connsiteY1615" fmla="*/ 680240 h 3811116"/>
              <a:gd name="connsiteX1616" fmla="*/ 732904 w 10825551"/>
              <a:gd name="connsiteY1616" fmla="*/ 650697 h 3811116"/>
              <a:gd name="connsiteX1617" fmla="*/ 744612 w 10825551"/>
              <a:gd name="connsiteY1617" fmla="*/ 645527 h 3811116"/>
              <a:gd name="connsiteX1618" fmla="*/ 500506 w 10825551"/>
              <a:gd name="connsiteY1618" fmla="*/ 531784 h 3811116"/>
              <a:gd name="connsiteX1619" fmla="*/ 677878 w 10825551"/>
              <a:gd name="connsiteY1619" fmla="*/ 610813 h 3811116"/>
              <a:gd name="connsiteX1620" fmla="*/ 697195 w 10825551"/>
              <a:gd name="connsiteY1620" fmla="*/ 601211 h 3811116"/>
              <a:gd name="connsiteX1621" fmla="*/ 583045 w 10825551"/>
              <a:gd name="connsiteY1621" fmla="*/ 546556 h 3811116"/>
              <a:gd name="connsiteX1622" fmla="*/ 720611 w 10825551"/>
              <a:gd name="connsiteY1622" fmla="*/ 601211 h 3811116"/>
              <a:gd name="connsiteX1623" fmla="*/ 740514 w 10825551"/>
              <a:gd name="connsiteY1623" fmla="*/ 596041 h 3811116"/>
              <a:gd name="connsiteX1624" fmla="*/ 555532 w 10825551"/>
              <a:gd name="connsiteY1624" fmla="*/ 497070 h 3811116"/>
              <a:gd name="connsiteX1625" fmla="*/ 555532 w 10825551"/>
              <a:gd name="connsiteY1625" fmla="*/ 491900 h 3811116"/>
              <a:gd name="connsiteX1626" fmla="*/ 559629 w 10825551"/>
              <a:gd name="connsiteY1626" fmla="*/ 497070 h 3811116"/>
              <a:gd name="connsiteX1627" fmla="*/ 708903 w 10825551"/>
              <a:gd name="connsiteY1627" fmla="*/ 566498 h 3811116"/>
              <a:gd name="connsiteX1628" fmla="*/ 732904 w 10825551"/>
              <a:gd name="connsiteY1628" fmla="*/ 561328 h 3811116"/>
              <a:gd name="connsiteX1629" fmla="*/ 724709 w 10825551"/>
              <a:gd name="connsiteY1629" fmla="*/ 561328 h 3811116"/>
              <a:gd name="connsiteX1630" fmla="*/ 740514 w 10825551"/>
              <a:gd name="connsiteY1630" fmla="*/ 551726 h 3811116"/>
              <a:gd name="connsiteX1631" fmla="*/ 705391 w 10825551"/>
              <a:gd name="connsiteY1631" fmla="*/ 536215 h 3811116"/>
              <a:gd name="connsiteX1632" fmla="*/ 724709 w 10825551"/>
              <a:gd name="connsiteY1632" fmla="*/ 526613 h 3811116"/>
              <a:gd name="connsiteX1633" fmla="*/ 681390 w 10825551"/>
              <a:gd name="connsiteY1633" fmla="*/ 506672 h 3811116"/>
              <a:gd name="connsiteX1634" fmla="*/ 693684 w 10825551"/>
              <a:gd name="connsiteY1634" fmla="*/ 501502 h 3811116"/>
              <a:gd name="connsiteX1635" fmla="*/ 437284 w 10825551"/>
              <a:gd name="connsiteY1635" fmla="*/ 337535 h 3811116"/>
              <a:gd name="connsiteX1636" fmla="*/ 437284 w 10825551"/>
              <a:gd name="connsiteY1636" fmla="*/ 333104 h 3811116"/>
              <a:gd name="connsiteX1637" fmla="*/ 366452 w 10825551"/>
              <a:gd name="connsiteY1637" fmla="*/ 293220 h 3811116"/>
              <a:gd name="connsiteX1638" fmla="*/ 350647 w 10825551"/>
              <a:gd name="connsiteY1638" fmla="*/ 278448 h 3811116"/>
              <a:gd name="connsiteX1639" fmla="*/ 417381 w 10825551"/>
              <a:gd name="connsiteY1639" fmla="*/ 313162 h 3811116"/>
              <a:gd name="connsiteX1640" fmla="*/ 441382 w 10825551"/>
              <a:gd name="connsiteY1640" fmla="*/ 307992 h 3811116"/>
              <a:gd name="connsiteX1641" fmla="*/ 319036 w 10825551"/>
              <a:gd name="connsiteY1641" fmla="*/ 228224 h 3811116"/>
              <a:gd name="connsiteX1642" fmla="*/ 296480 w 10825551"/>
              <a:gd name="connsiteY1642" fmla="*/ 229055 h 3811116"/>
              <a:gd name="connsiteX1643" fmla="*/ 295990 w 10825551"/>
              <a:gd name="connsiteY1643" fmla="*/ 231531 h 3811116"/>
              <a:gd name="connsiteX1644" fmla="*/ 292328 w 10825551"/>
              <a:gd name="connsiteY1644" fmla="*/ 229701 h 3811116"/>
              <a:gd name="connsiteX1645" fmla="*/ 240594 w 10825551"/>
              <a:gd name="connsiteY1645" fmla="*/ 203851 h 3811116"/>
              <a:gd name="connsiteX1646" fmla="*/ 252302 w 10825551"/>
              <a:gd name="connsiteY1646" fmla="*/ 198680 h 3811116"/>
              <a:gd name="connsiteX1647" fmla="*/ 248204 w 10825551"/>
              <a:gd name="connsiteY1647" fmla="*/ 198680 h 3811116"/>
              <a:gd name="connsiteX1648" fmla="*/ 248204 w 10825551"/>
              <a:gd name="connsiteY1648" fmla="*/ 193510 h 3811116"/>
              <a:gd name="connsiteX1649" fmla="*/ 240594 w 10825551"/>
              <a:gd name="connsiteY1649" fmla="*/ 188341 h 3811116"/>
              <a:gd name="connsiteX1650" fmla="*/ 256399 w 10825551"/>
              <a:gd name="connsiteY1650" fmla="*/ 183909 h 3811116"/>
              <a:gd name="connsiteX1651" fmla="*/ 208983 w 10825551"/>
              <a:gd name="connsiteY1651" fmla="*/ 153627 h 3811116"/>
              <a:gd name="connsiteX1652" fmla="*/ 216593 w 10825551"/>
              <a:gd name="connsiteY1652" fmla="*/ 153627 h 3811116"/>
              <a:gd name="connsiteX1653" fmla="*/ 268107 w 10825551"/>
              <a:gd name="connsiteY1653" fmla="*/ 188341 h 3811116"/>
              <a:gd name="connsiteX1654" fmla="*/ 288011 w 10825551"/>
              <a:gd name="connsiteY1654" fmla="*/ 183909 h 3811116"/>
              <a:gd name="connsiteX1655" fmla="*/ 433186 w 10825551"/>
              <a:gd name="connsiteY1655" fmla="*/ 273278 h 3811116"/>
              <a:gd name="connsiteX1656" fmla="*/ 457187 w 10825551"/>
              <a:gd name="connsiteY1656" fmla="*/ 268108 h 3811116"/>
              <a:gd name="connsiteX1657" fmla="*/ 295621 w 10825551"/>
              <a:gd name="connsiteY1657" fmla="*/ 168398 h 3811116"/>
              <a:gd name="connsiteX1658" fmla="*/ 279815 w 10825551"/>
              <a:gd name="connsiteY1658" fmla="*/ 173569 h 3811116"/>
              <a:gd name="connsiteX1659" fmla="*/ 216593 w 10825551"/>
              <a:gd name="connsiteY1659" fmla="*/ 134423 h 3811116"/>
              <a:gd name="connsiteX1660" fmla="*/ 216593 w 10825551"/>
              <a:gd name="connsiteY1660" fmla="*/ 124083 h 3811116"/>
              <a:gd name="connsiteX1661" fmla="*/ 204886 w 10825551"/>
              <a:gd name="connsiteY1661" fmla="*/ 98971 h 3811116"/>
              <a:gd name="connsiteX1662" fmla="*/ 220691 w 10825551"/>
              <a:gd name="connsiteY1662" fmla="*/ 104142 h 3811116"/>
              <a:gd name="connsiteX1663" fmla="*/ 244106 w 10825551"/>
              <a:gd name="connsiteY1663" fmla="*/ 98971 h 3811116"/>
              <a:gd name="connsiteX1664" fmla="*/ 213081 w 10825551"/>
              <a:gd name="connsiteY1664" fmla="*/ 79029 h 3811116"/>
              <a:gd name="connsiteX1665" fmla="*/ 228886 w 10825551"/>
              <a:gd name="connsiteY1665" fmla="*/ 19942 h 3811116"/>
              <a:gd name="connsiteX1666" fmla="*/ 252302 w 10825551"/>
              <a:gd name="connsiteY1666" fmla="*/ 34714 h 3811116"/>
              <a:gd name="connsiteX1667" fmla="*/ 275717 w 10825551"/>
              <a:gd name="connsiteY1667" fmla="*/ 24374 h 3811116"/>
              <a:gd name="connsiteX1668" fmla="*/ 236497 w 10825551"/>
              <a:gd name="connsiteY1668" fmla="*/ 0 h 381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Lst>
            <a:rect l="l" t="t" r="r" b="b"/>
            <a:pathLst>
              <a:path w="10825551" h="3811116">
                <a:moveTo>
                  <a:pt x="10101831" y="3554463"/>
                </a:moveTo>
                <a:lnTo>
                  <a:pt x="10092648" y="3557042"/>
                </a:lnTo>
                <a:lnTo>
                  <a:pt x="10088531" y="3557463"/>
                </a:lnTo>
                <a:close/>
                <a:moveTo>
                  <a:pt x="10461895" y="3478800"/>
                </a:moveTo>
                <a:lnTo>
                  <a:pt x="10454783" y="3483091"/>
                </a:lnTo>
                <a:cubicBezTo>
                  <a:pt x="10451344" y="3484291"/>
                  <a:pt x="10447392" y="3485399"/>
                  <a:pt x="10443294" y="3487614"/>
                </a:cubicBezTo>
                <a:cubicBezTo>
                  <a:pt x="10349046" y="3512727"/>
                  <a:pt x="10246605" y="3532668"/>
                  <a:pt x="10151772" y="3552611"/>
                </a:cubicBezTo>
                <a:cubicBezTo>
                  <a:pt x="10159968" y="3547440"/>
                  <a:pt x="10167578" y="3542270"/>
                  <a:pt x="10155870" y="3542270"/>
                </a:cubicBezTo>
                <a:lnTo>
                  <a:pt x="10101831" y="3554463"/>
                </a:lnTo>
                <a:lnTo>
                  <a:pt x="10112039" y="3551595"/>
                </a:lnTo>
                <a:cubicBezTo>
                  <a:pt x="10118406" y="3548548"/>
                  <a:pt x="10124260" y="3544855"/>
                  <a:pt x="10128357" y="3542270"/>
                </a:cubicBezTo>
                <a:cubicBezTo>
                  <a:pt x="10214994" y="3527499"/>
                  <a:pt x="10301631" y="3512727"/>
                  <a:pt x="10384170" y="3487614"/>
                </a:cubicBezTo>
                <a:cubicBezTo>
                  <a:pt x="10397927" y="3487614"/>
                  <a:pt x="10411685" y="3486506"/>
                  <a:pt x="10425440" y="3484753"/>
                </a:cubicBezTo>
                <a:close/>
                <a:moveTo>
                  <a:pt x="10463198" y="3478013"/>
                </a:moveTo>
                <a:cubicBezTo>
                  <a:pt x="10466711" y="3478013"/>
                  <a:pt x="10466711" y="3478013"/>
                  <a:pt x="10466711" y="3478013"/>
                </a:cubicBezTo>
                <a:lnTo>
                  <a:pt x="10461895" y="3478800"/>
                </a:lnTo>
                <a:close/>
                <a:moveTo>
                  <a:pt x="9751777" y="3437743"/>
                </a:moveTo>
                <a:lnTo>
                  <a:pt x="9698464" y="3446254"/>
                </a:lnTo>
                <a:lnTo>
                  <a:pt x="9691082" y="3447236"/>
                </a:lnTo>
                <a:lnTo>
                  <a:pt x="9744124" y="3438683"/>
                </a:lnTo>
                <a:close/>
                <a:moveTo>
                  <a:pt x="9842632" y="3423237"/>
                </a:moveTo>
                <a:lnTo>
                  <a:pt x="9832735" y="3427789"/>
                </a:lnTo>
                <a:lnTo>
                  <a:pt x="9751777" y="3437743"/>
                </a:lnTo>
                <a:close/>
                <a:moveTo>
                  <a:pt x="9860834" y="3418187"/>
                </a:moveTo>
                <a:lnTo>
                  <a:pt x="9864437" y="3419756"/>
                </a:lnTo>
                <a:lnTo>
                  <a:pt x="9842632" y="3423237"/>
                </a:lnTo>
                <a:lnTo>
                  <a:pt x="9846786" y="3421327"/>
                </a:lnTo>
                <a:cubicBezTo>
                  <a:pt x="9851760" y="3419480"/>
                  <a:pt x="9856738" y="3418187"/>
                  <a:pt x="9860834" y="3418187"/>
                </a:cubicBezTo>
                <a:close/>
                <a:moveTo>
                  <a:pt x="10049478" y="3387324"/>
                </a:moveTo>
                <a:lnTo>
                  <a:pt x="10045524" y="3389198"/>
                </a:lnTo>
                <a:cubicBezTo>
                  <a:pt x="10039671" y="3392337"/>
                  <a:pt x="10033818" y="3396030"/>
                  <a:pt x="10030014" y="3398246"/>
                </a:cubicBezTo>
                <a:cubicBezTo>
                  <a:pt x="10002499" y="3403415"/>
                  <a:pt x="9974986" y="3408586"/>
                  <a:pt x="9946887" y="3413017"/>
                </a:cubicBezTo>
                <a:cubicBezTo>
                  <a:pt x="9946887" y="3413017"/>
                  <a:pt x="9946887" y="3413017"/>
                  <a:pt x="9887763" y="3423358"/>
                </a:cubicBezTo>
                <a:cubicBezTo>
                  <a:pt x="9881910" y="3423358"/>
                  <a:pt x="9876055" y="3423358"/>
                  <a:pt x="9871225" y="3422712"/>
                </a:cubicBezTo>
                <a:lnTo>
                  <a:pt x="9864437" y="3419756"/>
                </a:lnTo>
                <a:lnTo>
                  <a:pt x="9966790" y="3403415"/>
                </a:lnTo>
                <a:close/>
                <a:moveTo>
                  <a:pt x="10076795" y="3382009"/>
                </a:moveTo>
                <a:lnTo>
                  <a:pt x="10049478" y="3387324"/>
                </a:lnTo>
                <a:lnTo>
                  <a:pt x="10054051" y="3385158"/>
                </a:lnTo>
                <a:cubicBezTo>
                  <a:pt x="10056720" y="3384120"/>
                  <a:pt x="10059136" y="3383474"/>
                  <a:pt x="10061039" y="3383474"/>
                </a:cubicBezTo>
                <a:close/>
                <a:moveTo>
                  <a:pt x="10490711" y="3229109"/>
                </a:moveTo>
                <a:cubicBezTo>
                  <a:pt x="10494809" y="3229109"/>
                  <a:pt x="10494809" y="3229109"/>
                  <a:pt x="10494809" y="3229109"/>
                </a:cubicBezTo>
                <a:lnTo>
                  <a:pt x="10491060" y="3230041"/>
                </a:lnTo>
                <a:close/>
                <a:moveTo>
                  <a:pt x="10798040" y="3219507"/>
                </a:moveTo>
                <a:cubicBezTo>
                  <a:pt x="10738916" y="3234279"/>
                  <a:pt x="10687400" y="3254221"/>
                  <a:pt x="10636472" y="3274163"/>
                </a:cubicBezTo>
                <a:cubicBezTo>
                  <a:pt x="10632374" y="3279332"/>
                  <a:pt x="10596667" y="3294105"/>
                  <a:pt x="10608959" y="3294105"/>
                </a:cubicBezTo>
                <a:cubicBezTo>
                  <a:pt x="10616570" y="3294105"/>
                  <a:pt x="10624766" y="3294105"/>
                  <a:pt x="10632374" y="3294105"/>
                </a:cubicBezTo>
                <a:cubicBezTo>
                  <a:pt x="10596667" y="3303706"/>
                  <a:pt x="10565642" y="3308877"/>
                  <a:pt x="10529933" y="3319217"/>
                </a:cubicBezTo>
                <a:cubicBezTo>
                  <a:pt x="10529933" y="3314047"/>
                  <a:pt x="10529933" y="3314047"/>
                  <a:pt x="10525835" y="3314047"/>
                </a:cubicBezTo>
                <a:cubicBezTo>
                  <a:pt x="10525835" y="3314047"/>
                  <a:pt x="10525835" y="3314047"/>
                  <a:pt x="10392366" y="3339158"/>
                </a:cubicBezTo>
                <a:cubicBezTo>
                  <a:pt x="10395878" y="3333988"/>
                  <a:pt x="10404074" y="3328818"/>
                  <a:pt x="10404074" y="3323648"/>
                </a:cubicBezTo>
                <a:cubicBezTo>
                  <a:pt x="10404074" y="3323648"/>
                  <a:pt x="10404074" y="3319217"/>
                  <a:pt x="10399976" y="3323648"/>
                </a:cubicBezTo>
                <a:cubicBezTo>
                  <a:pt x="10360755" y="3328818"/>
                  <a:pt x="10325046" y="3333988"/>
                  <a:pt x="10285826" y="3343590"/>
                </a:cubicBezTo>
                <a:cubicBezTo>
                  <a:pt x="10289922" y="3339158"/>
                  <a:pt x="10285826" y="3339158"/>
                  <a:pt x="10281728" y="3339158"/>
                </a:cubicBezTo>
                <a:cubicBezTo>
                  <a:pt x="10265922" y="3343590"/>
                  <a:pt x="10254215" y="3348760"/>
                  <a:pt x="10238411" y="3348760"/>
                </a:cubicBezTo>
                <a:cubicBezTo>
                  <a:pt x="10199189" y="3358362"/>
                  <a:pt x="10155870" y="3368702"/>
                  <a:pt x="10116649" y="3378304"/>
                </a:cubicBezTo>
                <a:cubicBezTo>
                  <a:pt x="10116649" y="3378304"/>
                  <a:pt x="10116649" y="3378304"/>
                  <a:pt x="10093189" y="3380485"/>
                </a:cubicBezTo>
                <a:lnTo>
                  <a:pt x="10076795" y="3382009"/>
                </a:lnTo>
                <a:lnTo>
                  <a:pt x="10097259" y="3378027"/>
                </a:lnTo>
                <a:cubicBezTo>
                  <a:pt x="10141089" y="3368702"/>
                  <a:pt x="10185432" y="3358732"/>
                  <a:pt x="10230798" y="3348760"/>
                </a:cubicBezTo>
                <a:cubicBezTo>
                  <a:pt x="10317437" y="3328818"/>
                  <a:pt x="10407587" y="3308877"/>
                  <a:pt x="10494809" y="3294105"/>
                </a:cubicBezTo>
                <a:cubicBezTo>
                  <a:pt x="10514126" y="3288934"/>
                  <a:pt x="10541641" y="3268993"/>
                  <a:pt x="10534029" y="3268993"/>
                </a:cubicBezTo>
                <a:cubicBezTo>
                  <a:pt x="10372463" y="3299275"/>
                  <a:pt x="10210896" y="3339158"/>
                  <a:pt x="10049330" y="3368702"/>
                </a:cubicBezTo>
                <a:cubicBezTo>
                  <a:pt x="9887763" y="3398246"/>
                  <a:pt x="9726783" y="3423358"/>
                  <a:pt x="9565214" y="3443299"/>
                </a:cubicBezTo>
                <a:cubicBezTo>
                  <a:pt x="9714489" y="3413017"/>
                  <a:pt x="9880153" y="3398246"/>
                  <a:pt x="10030014" y="3368702"/>
                </a:cubicBezTo>
                <a:cubicBezTo>
                  <a:pt x="10080939" y="3358362"/>
                  <a:pt x="10132455" y="3343590"/>
                  <a:pt x="10175773" y="3333988"/>
                </a:cubicBezTo>
                <a:cubicBezTo>
                  <a:pt x="10183383" y="3328818"/>
                  <a:pt x="10226702" y="3308877"/>
                  <a:pt x="10214994" y="3308877"/>
                </a:cubicBezTo>
                <a:cubicBezTo>
                  <a:pt x="10191579" y="3308877"/>
                  <a:pt x="10171674" y="3303706"/>
                  <a:pt x="10144164" y="3308877"/>
                </a:cubicBezTo>
                <a:cubicBezTo>
                  <a:pt x="10207092" y="3296320"/>
                  <a:pt x="10268117" y="3283949"/>
                  <a:pt x="10326730" y="3270932"/>
                </a:cubicBezTo>
                <a:lnTo>
                  <a:pt x="10491060" y="3230041"/>
                </a:lnTo>
                <a:lnTo>
                  <a:pt x="10495002" y="3240569"/>
                </a:lnTo>
                <a:cubicBezTo>
                  <a:pt x="10508968" y="3248774"/>
                  <a:pt x="10549689" y="3247943"/>
                  <a:pt x="10596667" y="3244619"/>
                </a:cubicBezTo>
                <a:cubicBezTo>
                  <a:pt x="10663985" y="3239449"/>
                  <a:pt x="10742426" y="3224677"/>
                  <a:pt x="10798040" y="3219507"/>
                </a:cubicBezTo>
                <a:close/>
                <a:moveTo>
                  <a:pt x="10144164" y="3130138"/>
                </a:moveTo>
                <a:cubicBezTo>
                  <a:pt x="10151772" y="3130138"/>
                  <a:pt x="10151772" y="3130138"/>
                  <a:pt x="10151772" y="3130138"/>
                </a:cubicBezTo>
                <a:lnTo>
                  <a:pt x="10142532" y="3130420"/>
                </a:lnTo>
                <a:close/>
                <a:moveTo>
                  <a:pt x="9845029" y="2807375"/>
                </a:moveTo>
                <a:cubicBezTo>
                  <a:pt x="9836835" y="2807375"/>
                  <a:pt x="9829225" y="2811806"/>
                  <a:pt x="9817516" y="2811806"/>
                </a:cubicBezTo>
                <a:cubicBezTo>
                  <a:pt x="9809320" y="2816977"/>
                  <a:pt x="9801710" y="2822147"/>
                  <a:pt x="9813418" y="2822147"/>
                </a:cubicBezTo>
                <a:cubicBezTo>
                  <a:pt x="9817516" y="2822147"/>
                  <a:pt x="9825127" y="2822147"/>
                  <a:pt x="9829225" y="2822147"/>
                </a:cubicBezTo>
                <a:cubicBezTo>
                  <a:pt x="9840933" y="2816977"/>
                  <a:pt x="9852640" y="2807375"/>
                  <a:pt x="9845029" y="2807375"/>
                </a:cubicBezTo>
                <a:close/>
                <a:moveTo>
                  <a:pt x="3339631" y="2767491"/>
                </a:moveTo>
                <a:lnTo>
                  <a:pt x="3394052" y="2788727"/>
                </a:lnTo>
                <a:lnTo>
                  <a:pt x="3382948" y="2785864"/>
                </a:lnTo>
                <a:cubicBezTo>
                  <a:pt x="3368168" y="2780970"/>
                  <a:pt x="3353387" y="2774877"/>
                  <a:pt x="3339631" y="2767491"/>
                </a:cubicBezTo>
                <a:close/>
                <a:moveTo>
                  <a:pt x="9482677" y="2762321"/>
                </a:moveTo>
                <a:cubicBezTo>
                  <a:pt x="9442870" y="2767491"/>
                  <a:pt x="9403649" y="2777093"/>
                  <a:pt x="9364427" y="2782263"/>
                </a:cubicBezTo>
                <a:cubicBezTo>
                  <a:pt x="9360329" y="2782263"/>
                  <a:pt x="9356231" y="2782263"/>
                  <a:pt x="9356231" y="2787433"/>
                </a:cubicBezTo>
                <a:cubicBezTo>
                  <a:pt x="9415355" y="2787433"/>
                  <a:pt x="9486187" y="2782263"/>
                  <a:pt x="9537703" y="2787433"/>
                </a:cubicBezTo>
                <a:cubicBezTo>
                  <a:pt x="9498480" y="2791864"/>
                  <a:pt x="9462773" y="2802204"/>
                  <a:pt x="9427063" y="2807375"/>
                </a:cubicBezTo>
                <a:cubicBezTo>
                  <a:pt x="9446968" y="2807375"/>
                  <a:pt x="9466871" y="2807375"/>
                  <a:pt x="9486187" y="2802204"/>
                </a:cubicBezTo>
                <a:cubicBezTo>
                  <a:pt x="9478579" y="2807375"/>
                  <a:pt x="9474479" y="2811806"/>
                  <a:pt x="9470969" y="2811806"/>
                </a:cubicBezTo>
                <a:cubicBezTo>
                  <a:pt x="9510188" y="2807375"/>
                  <a:pt x="9549409" y="2797035"/>
                  <a:pt x="9588631" y="2791864"/>
                </a:cubicBezTo>
                <a:cubicBezTo>
                  <a:pt x="9596827" y="2787433"/>
                  <a:pt x="9636046" y="2771923"/>
                  <a:pt x="9624338" y="2771923"/>
                </a:cubicBezTo>
                <a:cubicBezTo>
                  <a:pt x="9585119" y="2762321"/>
                  <a:pt x="9533605" y="2762321"/>
                  <a:pt x="9482677" y="2762321"/>
                </a:cubicBezTo>
                <a:close/>
                <a:moveTo>
                  <a:pt x="10018305" y="2747549"/>
                </a:moveTo>
                <a:cubicBezTo>
                  <a:pt x="9939277" y="2757151"/>
                  <a:pt x="9856738" y="2767491"/>
                  <a:pt x="9777709" y="2777093"/>
                </a:cubicBezTo>
                <a:cubicBezTo>
                  <a:pt x="9821029" y="2777093"/>
                  <a:pt x="9868444" y="2777093"/>
                  <a:pt x="9911764" y="2777093"/>
                </a:cubicBezTo>
                <a:cubicBezTo>
                  <a:pt x="9915862" y="2777093"/>
                  <a:pt x="9915862" y="2777093"/>
                  <a:pt x="9915862" y="2777093"/>
                </a:cubicBezTo>
                <a:cubicBezTo>
                  <a:pt x="9939277" y="2771923"/>
                  <a:pt x="9959181" y="2771923"/>
                  <a:pt x="9982596" y="2767491"/>
                </a:cubicBezTo>
                <a:cubicBezTo>
                  <a:pt x="9998401" y="2767491"/>
                  <a:pt x="10030014" y="2747549"/>
                  <a:pt x="10018305" y="2747549"/>
                </a:cubicBezTo>
                <a:close/>
                <a:moveTo>
                  <a:pt x="9470969" y="2692894"/>
                </a:moveTo>
                <a:cubicBezTo>
                  <a:pt x="9451064" y="2698064"/>
                  <a:pt x="9435260" y="2698064"/>
                  <a:pt x="9415355" y="2698064"/>
                </a:cubicBezTo>
                <a:cubicBezTo>
                  <a:pt x="9403649" y="2702496"/>
                  <a:pt x="9360329" y="2722437"/>
                  <a:pt x="9380232" y="2722437"/>
                </a:cubicBezTo>
                <a:cubicBezTo>
                  <a:pt x="9423553" y="2722437"/>
                  <a:pt x="9470969" y="2718006"/>
                  <a:pt x="9517798" y="2712836"/>
                </a:cubicBezTo>
                <a:cubicBezTo>
                  <a:pt x="9529505" y="2707665"/>
                  <a:pt x="9533605" y="2702496"/>
                  <a:pt x="9529505" y="2702496"/>
                </a:cubicBezTo>
                <a:cubicBezTo>
                  <a:pt x="9510188" y="2702496"/>
                  <a:pt x="9494384" y="2698064"/>
                  <a:pt x="9474479" y="2698064"/>
                </a:cubicBezTo>
                <a:cubicBezTo>
                  <a:pt x="9478579" y="2698064"/>
                  <a:pt x="9478579" y="2692894"/>
                  <a:pt x="9474479" y="2692894"/>
                </a:cubicBezTo>
                <a:close/>
                <a:moveTo>
                  <a:pt x="8947047" y="2653010"/>
                </a:moveTo>
                <a:cubicBezTo>
                  <a:pt x="8915436" y="2658180"/>
                  <a:pt x="8879727" y="2658180"/>
                  <a:pt x="8844604" y="2663350"/>
                </a:cubicBezTo>
                <a:cubicBezTo>
                  <a:pt x="8915436" y="2663350"/>
                  <a:pt x="8982170" y="2658180"/>
                  <a:pt x="9049490" y="2653010"/>
                </a:cubicBezTo>
                <a:cubicBezTo>
                  <a:pt x="9017877" y="2653010"/>
                  <a:pt x="8982170" y="2653010"/>
                  <a:pt x="8947047" y="2653010"/>
                </a:cubicBezTo>
                <a:close/>
                <a:moveTo>
                  <a:pt x="9179447" y="2643408"/>
                </a:moveTo>
                <a:cubicBezTo>
                  <a:pt x="9198764" y="2643408"/>
                  <a:pt x="9198764" y="2643408"/>
                  <a:pt x="9198764" y="2643408"/>
                </a:cubicBezTo>
                <a:lnTo>
                  <a:pt x="9178279" y="2643748"/>
                </a:lnTo>
                <a:close/>
                <a:moveTo>
                  <a:pt x="9055186" y="2557449"/>
                </a:moveTo>
                <a:lnTo>
                  <a:pt x="9053001" y="2558470"/>
                </a:lnTo>
                <a:cubicBezTo>
                  <a:pt x="9025490" y="2558470"/>
                  <a:pt x="9025490" y="2558470"/>
                  <a:pt x="9025490" y="2558470"/>
                </a:cubicBezTo>
                <a:close/>
                <a:moveTo>
                  <a:pt x="3343728" y="2370131"/>
                </a:moveTo>
                <a:cubicBezTo>
                  <a:pt x="3363045" y="2374562"/>
                  <a:pt x="3363045" y="2374562"/>
                  <a:pt x="3363045" y="2374562"/>
                </a:cubicBezTo>
                <a:lnTo>
                  <a:pt x="3363636" y="2375438"/>
                </a:lnTo>
                <a:close/>
                <a:moveTo>
                  <a:pt x="3457878" y="2364961"/>
                </a:moveTo>
                <a:cubicBezTo>
                  <a:pt x="3485392" y="2370131"/>
                  <a:pt x="3517002" y="2379732"/>
                  <a:pt x="3548613" y="2390072"/>
                </a:cubicBezTo>
                <a:cubicBezTo>
                  <a:pt x="3556222" y="2390072"/>
                  <a:pt x="3576125" y="2390072"/>
                  <a:pt x="3583736" y="2390072"/>
                </a:cubicBezTo>
                <a:cubicBezTo>
                  <a:pt x="3611250" y="2399674"/>
                  <a:pt x="3642860" y="2409276"/>
                  <a:pt x="3670373" y="2419616"/>
                </a:cubicBezTo>
                <a:cubicBezTo>
                  <a:pt x="3674471" y="2419616"/>
                  <a:pt x="3678569" y="2419616"/>
                  <a:pt x="3682080" y="2419616"/>
                </a:cubicBezTo>
                <a:cubicBezTo>
                  <a:pt x="3686178" y="2419616"/>
                  <a:pt x="3686178" y="2419616"/>
                  <a:pt x="3690276" y="2419616"/>
                </a:cubicBezTo>
                <a:cubicBezTo>
                  <a:pt x="3697886" y="2419616"/>
                  <a:pt x="3701984" y="2414446"/>
                  <a:pt x="3709594" y="2414446"/>
                </a:cubicBezTo>
                <a:cubicBezTo>
                  <a:pt x="3674471" y="2399674"/>
                  <a:pt x="3638762" y="2390072"/>
                  <a:pt x="3607736" y="2374562"/>
                </a:cubicBezTo>
                <a:cubicBezTo>
                  <a:pt x="3556222" y="2370131"/>
                  <a:pt x="3505295" y="2364961"/>
                  <a:pt x="3457878" y="2364961"/>
                </a:cubicBezTo>
                <a:close/>
                <a:moveTo>
                  <a:pt x="3363045" y="2345018"/>
                </a:moveTo>
                <a:cubicBezTo>
                  <a:pt x="3382948" y="2350189"/>
                  <a:pt x="3402852" y="2354620"/>
                  <a:pt x="3422169" y="2359790"/>
                </a:cubicBezTo>
                <a:cubicBezTo>
                  <a:pt x="3426267" y="2359790"/>
                  <a:pt x="3437975" y="2364961"/>
                  <a:pt x="3450269" y="2359790"/>
                </a:cubicBezTo>
                <a:cubicBezTo>
                  <a:pt x="3418657" y="2354620"/>
                  <a:pt x="3391143" y="2350189"/>
                  <a:pt x="3363045" y="2345018"/>
                </a:cubicBezTo>
                <a:close/>
                <a:moveTo>
                  <a:pt x="3524612" y="2339848"/>
                </a:moveTo>
                <a:cubicBezTo>
                  <a:pt x="3517002" y="2339848"/>
                  <a:pt x="3505295" y="2350189"/>
                  <a:pt x="3512904" y="2350189"/>
                </a:cubicBezTo>
                <a:cubicBezTo>
                  <a:pt x="3548613" y="2359790"/>
                  <a:pt x="3583736" y="2364961"/>
                  <a:pt x="3619445" y="2370131"/>
                </a:cubicBezTo>
                <a:cubicBezTo>
                  <a:pt x="3587834" y="2354620"/>
                  <a:pt x="3556222" y="2345018"/>
                  <a:pt x="3524612" y="2339848"/>
                </a:cubicBezTo>
                <a:close/>
                <a:moveTo>
                  <a:pt x="3213936" y="2314794"/>
                </a:moveTo>
                <a:cubicBezTo>
                  <a:pt x="3205320" y="2316767"/>
                  <a:pt x="3194894" y="2325077"/>
                  <a:pt x="3197967" y="2325077"/>
                </a:cubicBezTo>
                <a:cubicBezTo>
                  <a:pt x="3272896" y="2345018"/>
                  <a:pt x="3343728" y="2359790"/>
                  <a:pt x="3414559" y="2374562"/>
                </a:cubicBezTo>
                <a:cubicBezTo>
                  <a:pt x="3414559" y="2374562"/>
                  <a:pt x="3414559" y="2374562"/>
                  <a:pt x="3418657" y="2374562"/>
                </a:cubicBezTo>
                <a:cubicBezTo>
                  <a:pt x="3418657" y="2374562"/>
                  <a:pt x="3418657" y="2374562"/>
                  <a:pt x="3434463" y="2374562"/>
                </a:cubicBezTo>
                <a:lnTo>
                  <a:pt x="3481293" y="2384902"/>
                </a:lnTo>
                <a:cubicBezTo>
                  <a:pt x="3422169" y="2364961"/>
                  <a:pt x="3359533" y="2350189"/>
                  <a:pt x="3300409" y="2334679"/>
                </a:cubicBezTo>
                <a:cubicBezTo>
                  <a:pt x="3272896" y="2330247"/>
                  <a:pt x="3248895" y="2319907"/>
                  <a:pt x="3221382" y="2315475"/>
                </a:cubicBezTo>
                <a:cubicBezTo>
                  <a:pt x="3219480" y="2314183"/>
                  <a:pt x="3216808" y="2314136"/>
                  <a:pt x="3213936" y="2314794"/>
                </a:cubicBezTo>
                <a:close/>
                <a:moveTo>
                  <a:pt x="2260763" y="2290364"/>
                </a:moveTo>
                <a:cubicBezTo>
                  <a:pt x="2292374" y="2300703"/>
                  <a:pt x="2292374" y="2300703"/>
                  <a:pt x="2292374" y="2300703"/>
                </a:cubicBezTo>
                <a:lnTo>
                  <a:pt x="2294818" y="2301638"/>
                </a:lnTo>
                <a:close/>
                <a:moveTo>
                  <a:pt x="3489489" y="2270421"/>
                </a:moveTo>
                <a:cubicBezTo>
                  <a:pt x="3501196" y="2275591"/>
                  <a:pt x="3512904" y="2275591"/>
                  <a:pt x="3521100" y="2280762"/>
                </a:cubicBezTo>
                <a:cubicBezTo>
                  <a:pt x="3524612" y="2280762"/>
                  <a:pt x="3532808" y="2280762"/>
                  <a:pt x="3540417" y="2280762"/>
                </a:cubicBezTo>
                <a:cubicBezTo>
                  <a:pt x="3521100" y="2275591"/>
                  <a:pt x="3505295" y="2275591"/>
                  <a:pt x="3489489" y="2270421"/>
                </a:cubicBezTo>
                <a:close/>
                <a:moveTo>
                  <a:pt x="3446170" y="2260819"/>
                </a:moveTo>
                <a:cubicBezTo>
                  <a:pt x="3437975" y="2265251"/>
                  <a:pt x="3426267" y="2275591"/>
                  <a:pt x="3430365" y="2275591"/>
                </a:cubicBezTo>
                <a:cubicBezTo>
                  <a:pt x="3481293" y="2285193"/>
                  <a:pt x="3528709" y="2295533"/>
                  <a:pt x="3580224" y="2305135"/>
                </a:cubicBezTo>
                <a:cubicBezTo>
                  <a:pt x="3536319" y="2290364"/>
                  <a:pt x="3493001" y="2275591"/>
                  <a:pt x="3446170" y="2260819"/>
                </a:cubicBezTo>
                <a:close/>
                <a:moveTo>
                  <a:pt x="8101606" y="1870718"/>
                </a:moveTo>
                <a:lnTo>
                  <a:pt x="8101008" y="1871399"/>
                </a:lnTo>
                <a:lnTo>
                  <a:pt x="8101250" y="1870789"/>
                </a:lnTo>
                <a:close/>
                <a:moveTo>
                  <a:pt x="8206534" y="1833177"/>
                </a:moveTo>
                <a:lnTo>
                  <a:pt x="8206534" y="1838347"/>
                </a:lnTo>
                <a:cubicBezTo>
                  <a:pt x="8179020" y="1847949"/>
                  <a:pt x="8151508" y="1853119"/>
                  <a:pt x="8128090" y="1863459"/>
                </a:cubicBezTo>
                <a:cubicBezTo>
                  <a:pt x="8123992" y="1863459"/>
                  <a:pt x="8119896" y="1867891"/>
                  <a:pt x="8115798" y="1867891"/>
                </a:cubicBezTo>
                <a:lnTo>
                  <a:pt x="8101606" y="1870718"/>
                </a:lnTo>
                <a:lnTo>
                  <a:pt x="8104090" y="1867891"/>
                </a:lnTo>
                <a:cubicBezTo>
                  <a:pt x="8104090" y="1867891"/>
                  <a:pt x="8104090" y="1867891"/>
                  <a:pt x="8128090" y="1853119"/>
                </a:cubicBezTo>
                <a:cubicBezTo>
                  <a:pt x="8128090" y="1853119"/>
                  <a:pt x="8128090" y="1853119"/>
                  <a:pt x="8131603" y="1853119"/>
                </a:cubicBezTo>
                <a:cubicBezTo>
                  <a:pt x="8155604" y="1847949"/>
                  <a:pt x="8183116" y="1838347"/>
                  <a:pt x="8206534" y="1833177"/>
                </a:cubicBezTo>
                <a:close/>
                <a:moveTo>
                  <a:pt x="8336488" y="1823575"/>
                </a:moveTo>
                <a:cubicBezTo>
                  <a:pt x="8340586" y="1823575"/>
                  <a:pt x="8340586" y="1823575"/>
                  <a:pt x="8340586" y="1823575"/>
                </a:cubicBezTo>
                <a:lnTo>
                  <a:pt x="8336364" y="1823686"/>
                </a:lnTo>
                <a:close/>
                <a:moveTo>
                  <a:pt x="8048819" y="1739246"/>
                </a:moveTo>
                <a:lnTo>
                  <a:pt x="8048402" y="1739371"/>
                </a:lnTo>
                <a:lnTo>
                  <a:pt x="8048552" y="1739284"/>
                </a:lnTo>
                <a:close/>
                <a:moveTo>
                  <a:pt x="8324782" y="1574671"/>
                </a:moveTo>
                <a:lnTo>
                  <a:pt x="8324782" y="1579841"/>
                </a:lnTo>
                <a:cubicBezTo>
                  <a:pt x="8320684" y="1619725"/>
                  <a:pt x="8415514" y="1590181"/>
                  <a:pt x="8462346" y="1585011"/>
                </a:cubicBezTo>
                <a:cubicBezTo>
                  <a:pt x="8438931" y="1599783"/>
                  <a:pt x="8415514" y="1614555"/>
                  <a:pt x="8395612" y="1629327"/>
                </a:cubicBezTo>
                <a:cubicBezTo>
                  <a:pt x="8391514" y="1634497"/>
                  <a:pt x="8379808" y="1649268"/>
                  <a:pt x="8383906" y="1649268"/>
                </a:cubicBezTo>
                <a:cubicBezTo>
                  <a:pt x="8387416" y="1649268"/>
                  <a:pt x="8391514" y="1649268"/>
                  <a:pt x="8395612" y="1649268"/>
                </a:cubicBezTo>
                <a:cubicBezTo>
                  <a:pt x="8379808" y="1654438"/>
                  <a:pt x="8364002" y="1659608"/>
                  <a:pt x="8348196" y="1664040"/>
                </a:cubicBezTo>
                <a:cubicBezTo>
                  <a:pt x="8348196" y="1664040"/>
                  <a:pt x="8348196" y="1664040"/>
                  <a:pt x="8289072" y="1679550"/>
                </a:cubicBezTo>
                <a:cubicBezTo>
                  <a:pt x="8293170" y="1674380"/>
                  <a:pt x="8293170" y="1669210"/>
                  <a:pt x="8293170" y="1664040"/>
                </a:cubicBezTo>
                <a:cubicBezTo>
                  <a:pt x="8273266" y="1669210"/>
                  <a:pt x="8258047" y="1674380"/>
                  <a:pt x="8242240" y="1679550"/>
                </a:cubicBezTo>
                <a:cubicBezTo>
                  <a:pt x="8242240" y="1674380"/>
                  <a:pt x="8242240" y="1674380"/>
                  <a:pt x="8238144" y="1674380"/>
                </a:cubicBezTo>
                <a:cubicBezTo>
                  <a:pt x="8238144" y="1674380"/>
                  <a:pt x="8238144" y="1674380"/>
                  <a:pt x="8218240" y="1683982"/>
                </a:cubicBezTo>
                <a:cubicBezTo>
                  <a:pt x="8202434" y="1689152"/>
                  <a:pt x="8183116" y="1694322"/>
                  <a:pt x="8167311" y="1703924"/>
                </a:cubicBezTo>
                <a:cubicBezTo>
                  <a:pt x="8167311" y="1703924"/>
                  <a:pt x="8167311" y="1703924"/>
                  <a:pt x="8143310" y="1709094"/>
                </a:cubicBezTo>
                <a:cubicBezTo>
                  <a:pt x="8139799" y="1709094"/>
                  <a:pt x="8131603" y="1718696"/>
                  <a:pt x="8128090" y="1723865"/>
                </a:cubicBezTo>
                <a:cubicBezTo>
                  <a:pt x="8115798" y="1729036"/>
                  <a:pt x="8104090" y="1734206"/>
                  <a:pt x="8092382" y="1734206"/>
                </a:cubicBezTo>
                <a:cubicBezTo>
                  <a:pt x="8092382" y="1734206"/>
                  <a:pt x="8092382" y="1734206"/>
                  <a:pt x="8064868" y="1738637"/>
                </a:cubicBezTo>
                <a:cubicBezTo>
                  <a:pt x="8060772" y="1738637"/>
                  <a:pt x="8056674" y="1738637"/>
                  <a:pt x="8053160" y="1738637"/>
                </a:cubicBezTo>
                <a:lnTo>
                  <a:pt x="8048819" y="1739246"/>
                </a:lnTo>
                <a:lnTo>
                  <a:pt x="8099992" y="1723865"/>
                </a:lnTo>
                <a:cubicBezTo>
                  <a:pt x="8179020" y="1698754"/>
                  <a:pt x="8253949" y="1664040"/>
                  <a:pt x="8332390" y="1639667"/>
                </a:cubicBezTo>
                <a:cubicBezTo>
                  <a:pt x="8340586" y="1639667"/>
                  <a:pt x="8352294" y="1619725"/>
                  <a:pt x="8348196" y="1619725"/>
                </a:cubicBezTo>
                <a:cubicBezTo>
                  <a:pt x="8277364" y="1639667"/>
                  <a:pt x="8206534" y="1669210"/>
                  <a:pt x="8135701" y="1694322"/>
                </a:cubicBezTo>
                <a:cubicBezTo>
                  <a:pt x="8064868" y="1718696"/>
                  <a:pt x="7994036" y="1738637"/>
                  <a:pt x="7923205" y="1753409"/>
                </a:cubicBezTo>
                <a:cubicBezTo>
                  <a:pt x="7985842" y="1729036"/>
                  <a:pt x="8060772" y="1718696"/>
                  <a:pt x="8128090" y="1694322"/>
                </a:cubicBezTo>
                <a:cubicBezTo>
                  <a:pt x="8147408" y="1683982"/>
                  <a:pt x="8170824" y="1674380"/>
                  <a:pt x="8190727" y="1664040"/>
                </a:cubicBezTo>
                <a:cubicBezTo>
                  <a:pt x="8194825" y="1659608"/>
                  <a:pt x="8210632" y="1644836"/>
                  <a:pt x="8206534" y="1639667"/>
                </a:cubicBezTo>
                <a:cubicBezTo>
                  <a:pt x="8194825" y="1639667"/>
                  <a:pt x="8183116" y="1634497"/>
                  <a:pt x="8174922" y="1634497"/>
                </a:cubicBezTo>
                <a:cubicBezTo>
                  <a:pt x="8226435" y="1619725"/>
                  <a:pt x="8277364" y="1599783"/>
                  <a:pt x="8324782" y="1574671"/>
                </a:cubicBezTo>
                <a:close/>
                <a:moveTo>
                  <a:pt x="8194825" y="1545127"/>
                </a:moveTo>
                <a:lnTo>
                  <a:pt x="8191208" y="1546067"/>
                </a:lnTo>
                <a:lnTo>
                  <a:pt x="8191240" y="1545774"/>
                </a:lnTo>
                <a:cubicBezTo>
                  <a:pt x="8191752" y="1545127"/>
                  <a:pt x="8192776" y="1545127"/>
                  <a:pt x="8194825" y="1545127"/>
                </a:cubicBezTo>
                <a:close/>
                <a:moveTo>
                  <a:pt x="8155604" y="1460928"/>
                </a:moveTo>
                <a:cubicBezTo>
                  <a:pt x="8159116" y="1460928"/>
                  <a:pt x="8159116" y="1460928"/>
                  <a:pt x="8159116" y="1460928"/>
                </a:cubicBezTo>
                <a:lnTo>
                  <a:pt x="8154848" y="1461173"/>
                </a:lnTo>
                <a:close/>
                <a:moveTo>
                  <a:pt x="8245754" y="1435816"/>
                </a:moveTo>
                <a:cubicBezTo>
                  <a:pt x="8245754" y="1435816"/>
                  <a:pt x="8245754" y="1435816"/>
                  <a:pt x="8234046" y="1440986"/>
                </a:cubicBezTo>
                <a:cubicBezTo>
                  <a:pt x="8234046" y="1440986"/>
                  <a:pt x="8234046" y="1440986"/>
                  <a:pt x="8245754" y="1435816"/>
                </a:cubicBezTo>
                <a:close/>
                <a:moveTo>
                  <a:pt x="5034154" y="1341553"/>
                </a:moveTo>
                <a:lnTo>
                  <a:pt x="5040982" y="1341923"/>
                </a:lnTo>
                <a:cubicBezTo>
                  <a:pt x="5044860" y="1342570"/>
                  <a:pt x="5048666" y="1343862"/>
                  <a:pt x="5052471" y="1346447"/>
                </a:cubicBezTo>
                <a:close/>
                <a:moveTo>
                  <a:pt x="5095923" y="1271483"/>
                </a:moveTo>
                <a:lnTo>
                  <a:pt x="5122696" y="1276944"/>
                </a:lnTo>
                <a:lnTo>
                  <a:pt x="5111384" y="1275300"/>
                </a:lnTo>
                <a:close/>
                <a:moveTo>
                  <a:pt x="5072374" y="1261510"/>
                </a:moveTo>
                <a:cubicBezTo>
                  <a:pt x="5072374" y="1261510"/>
                  <a:pt x="5072374" y="1261510"/>
                  <a:pt x="5076471" y="1266680"/>
                </a:cubicBezTo>
                <a:lnTo>
                  <a:pt x="5095923" y="1271483"/>
                </a:lnTo>
                <a:lnTo>
                  <a:pt x="5072374" y="1266680"/>
                </a:lnTo>
                <a:cubicBezTo>
                  <a:pt x="5072374" y="1266680"/>
                  <a:pt x="5072374" y="1266680"/>
                  <a:pt x="5072374" y="1261510"/>
                </a:cubicBezTo>
                <a:close/>
                <a:moveTo>
                  <a:pt x="4812596" y="1096804"/>
                </a:moveTo>
                <a:lnTo>
                  <a:pt x="4815755" y="1097393"/>
                </a:lnTo>
                <a:cubicBezTo>
                  <a:pt x="4816560" y="1097543"/>
                  <a:pt x="4816560" y="1097543"/>
                  <a:pt x="4816560" y="1097543"/>
                </a:cubicBezTo>
                <a:cubicBezTo>
                  <a:pt x="4812463" y="1097543"/>
                  <a:pt x="4812463" y="1097543"/>
                  <a:pt x="4812463" y="1097543"/>
                </a:cubicBezTo>
                <a:close/>
                <a:moveTo>
                  <a:pt x="4651788" y="986242"/>
                </a:moveTo>
                <a:lnTo>
                  <a:pt x="4657554" y="986939"/>
                </a:lnTo>
                <a:lnTo>
                  <a:pt x="4664215" y="988421"/>
                </a:lnTo>
                <a:lnTo>
                  <a:pt x="4660847" y="987955"/>
                </a:lnTo>
                <a:close/>
                <a:moveTo>
                  <a:pt x="4584161" y="973460"/>
                </a:moveTo>
                <a:lnTo>
                  <a:pt x="4651788" y="986242"/>
                </a:lnTo>
                <a:lnTo>
                  <a:pt x="4631578" y="983800"/>
                </a:lnTo>
                <a:cubicBezTo>
                  <a:pt x="4615773" y="983800"/>
                  <a:pt x="4599967" y="978630"/>
                  <a:pt x="4584161" y="973460"/>
                </a:cubicBezTo>
                <a:close/>
                <a:moveTo>
                  <a:pt x="626364" y="943916"/>
                </a:moveTo>
                <a:lnTo>
                  <a:pt x="636057" y="948808"/>
                </a:lnTo>
                <a:lnTo>
                  <a:pt x="634559" y="949086"/>
                </a:lnTo>
                <a:cubicBezTo>
                  <a:pt x="626364" y="943916"/>
                  <a:pt x="626364" y="943916"/>
                  <a:pt x="626364" y="943916"/>
                </a:cubicBezTo>
                <a:close/>
                <a:moveTo>
                  <a:pt x="197276" y="934315"/>
                </a:moveTo>
                <a:lnTo>
                  <a:pt x="214962" y="943811"/>
                </a:lnTo>
                <a:lnTo>
                  <a:pt x="213081" y="943916"/>
                </a:lnTo>
                <a:cubicBezTo>
                  <a:pt x="197276" y="934315"/>
                  <a:pt x="197276" y="934315"/>
                  <a:pt x="197276" y="934315"/>
                </a:cubicBezTo>
                <a:close/>
                <a:moveTo>
                  <a:pt x="590655" y="864148"/>
                </a:moveTo>
                <a:cubicBezTo>
                  <a:pt x="598850" y="864148"/>
                  <a:pt x="598850" y="864148"/>
                  <a:pt x="598850" y="864148"/>
                </a:cubicBezTo>
                <a:lnTo>
                  <a:pt x="611588" y="869094"/>
                </a:lnTo>
                <a:lnTo>
                  <a:pt x="610558" y="869319"/>
                </a:lnTo>
                <a:cubicBezTo>
                  <a:pt x="590655" y="864148"/>
                  <a:pt x="590655" y="864148"/>
                  <a:pt x="590655" y="864148"/>
                </a:cubicBezTo>
                <a:close/>
                <a:moveTo>
                  <a:pt x="2481454" y="769433"/>
                </a:moveTo>
                <a:lnTo>
                  <a:pt x="2515890" y="787313"/>
                </a:lnTo>
                <a:lnTo>
                  <a:pt x="2481454" y="770349"/>
                </a:lnTo>
                <a:cubicBezTo>
                  <a:pt x="2481454" y="770349"/>
                  <a:pt x="2481454" y="770349"/>
                  <a:pt x="2481454" y="769702"/>
                </a:cubicBezTo>
                <a:close/>
                <a:moveTo>
                  <a:pt x="2473259" y="765178"/>
                </a:moveTo>
                <a:cubicBezTo>
                  <a:pt x="2473259" y="765178"/>
                  <a:pt x="2473259" y="765178"/>
                  <a:pt x="2481454" y="765178"/>
                </a:cubicBezTo>
                <a:lnTo>
                  <a:pt x="2481454" y="769433"/>
                </a:lnTo>
                <a:close/>
                <a:moveTo>
                  <a:pt x="539726" y="740066"/>
                </a:moveTo>
                <a:cubicBezTo>
                  <a:pt x="541775" y="740066"/>
                  <a:pt x="542800" y="740066"/>
                  <a:pt x="542800" y="740712"/>
                </a:cubicBezTo>
                <a:lnTo>
                  <a:pt x="542730" y="740816"/>
                </a:lnTo>
                <a:close/>
                <a:moveTo>
                  <a:pt x="1879265" y="586901"/>
                </a:moveTo>
                <a:cubicBezTo>
                  <a:pt x="1876347" y="587270"/>
                  <a:pt x="1875579" y="588471"/>
                  <a:pt x="1878506" y="590871"/>
                </a:cubicBezTo>
                <a:cubicBezTo>
                  <a:pt x="1898409" y="605643"/>
                  <a:pt x="1918312" y="621153"/>
                  <a:pt x="1937629" y="635925"/>
                </a:cubicBezTo>
                <a:cubicBezTo>
                  <a:pt x="1933532" y="630755"/>
                  <a:pt x="1930019" y="630755"/>
                  <a:pt x="1921824" y="630755"/>
                </a:cubicBezTo>
                <a:cubicBezTo>
                  <a:pt x="1921824" y="630755"/>
                  <a:pt x="1921824" y="630755"/>
                  <a:pt x="1918312" y="625585"/>
                </a:cubicBezTo>
                <a:cubicBezTo>
                  <a:pt x="1910117" y="621153"/>
                  <a:pt x="1866798" y="615983"/>
                  <a:pt x="1878506" y="625585"/>
                </a:cubicBezTo>
                <a:cubicBezTo>
                  <a:pt x="1902507" y="635925"/>
                  <a:pt x="1921824" y="650697"/>
                  <a:pt x="1941727" y="660298"/>
                </a:cubicBezTo>
                <a:cubicBezTo>
                  <a:pt x="2008462" y="690581"/>
                  <a:pt x="2075781" y="715692"/>
                  <a:pt x="2142515" y="745236"/>
                </a:cubicBezTo>
                <a:cubicBezTo>
                  <a:pt x="2083391" y="705352"/>
                  <a:pt x="2024267" y="670639"/>
                  <a:pt x="1969241" y="630755"/>
                </a:cubicBezTo>
                <a:cubicBezTo>
                  <a:pt x="1985046" y="630755"/>
                  <a:pt x="1996754" y="630755"/>
                  <a:pt x="1985046" y="625585"/>
                </a:cubicBezTo>
                <a:cubicBezTo>
                  <a:pt x="1985046" y="625585"/>
                  <a:pt x="1985046" y="625585"/>
                  <a:pt x="1921824" y="596041"/>
                </a:cubicBezTo>
                <a:cubicBezTo>
                  <a:pt x="1916117" y="592163"/>
                  <a:pt x="1888018" y="585793"/>
                  <a:pt x="1879265" y="586901"/>
                </a:cubicBezTo>
                <a:close/>
                <a:moveTo>
                  <a:pt x="1941091" y="495908"/>
                </a:moveTo>
                <a:lnTo>
                  <a:pt x="1961630" y="506672"/>
                </a:lnTo>
                <a:cubicBezTo>
                  <a:pt x="1941727" y="497070"/>
                  <a:pt x="1941727" y="497070"/>
                  <a:pt x="1941727" y="497070"/>
                </a:cubicBezTo>
                <a:close/>
                <a:moveTo>
                  <a:pt x="295990" y="231531"/>
                </a:moveTo>
                <a:lnTo>
                  <a:pt x="298795" y="232933"/>
                </a:lnTo>
                <a:cubicBezTo>
                  <a:pt x="299718" y="233395"/>
                  <a:pt x="299718" y="233395"/>
                  <a:pt x="299718" y="233395"/>
                </a:cubicBezTo>
                <a:cubicBezTo>
                  <a:pt x="295621" y="233395"/>
                  <a:pt x="295621" y="233395"/>
                  <a:pt x="295621" y="233395"/>
                </a:cubicBezTo>
                <a:close/>
                <a:moveTo>
                  <a:pt x="1669872" y="148045"/>
                </a:moveTo>
                <a:lnTo>
                  <a:pt x="1677865" y="151780"/>
                </a:lnTo>
                <a:cubicBezTo>
                  <a:pt x="1681815" y="153627"/>
                  <a:pt x="1681815" y="153627"/>
                  <a:pt x="1681815" y="153627"/>
                </a:cubicBezTo>
                <a:cubicBezTo>
                  <a:pt x="1670108" y="149195"/>
                  <a:pt x="1670108" y="149195"/>
                  <a:pt x="1670108" y="149195"/>
                </a:cubicBezTo>
                <a:close/>
                <a:moveTo>
                  <a:pt x="1638219" y="97417"/>
                </a:moveTo>
                <a:lnTo>
                  <a:pt x="1644863" y="100633"/>
                </a:lnTo>
                <a:lnTo>
                  <a:pt x="1653802" y="105946"/>
                </a:lnTo>
                <a:lnTo>
                  <a:pt x="1649986" y="103865"/>
                </a:lnTo>
                <a:close/>
                <a:moveTo>
                  <a:pt x="473034" y="31371"/>
                </a:moveTo>
                <a:lnTo>
                  <a:pt x="479139" y="34067"/>
                </a:lnTo>
                <a:cubicBezTo>
                  <a:pt x="480603" y="34714"/>
                  <a:pt x="480603" y="34714"/>
                  <a:pt x="480603" y="34714"/>
                </a:cubicBezTo>
                <a:lnTo>
                  <a:pt x="478773" y="33906"/>
                </a:lnTo>
                <a:close/>
                <a:moveTo>
                  <a:pt x="468895" y="29544"/>
                </a:moveTo>
                <a:lnTo>
                  <a:pt x="473034" y="31371"/>
                </a:lnTo>
                <a:lnTo>
                  <a:pt x="471822" y="30837"/>
                </a:lnTo>
                <a:cubicBezTo>
                  <a:pt x="468895" y="29544"/>
                  <a:pt x="468895" y="29544"/>
                  <a:pt x="468895" y="29544"/>
                </a:cubicBezTo>
                <a:close/>
                <a:moveTo>
                  <a:pt x="1496834" y="19942"/>
                </a:moveTo>
                <a:lnTo>
                  <a:pt x="1638219" y="97417"/>
                </a:lnTo>
                <a:lnTo>
                  <a:pt x="1591081" y="74598"/>
                </a:lnTo>
                <a:cubicBezTo>
                  <a:pt x="1560055" y="54656"/>
                  <a:pt x="1528444" y="39884"/>
                  <a:pt x="1496834" y="19942"/>
                </a:cubicBezTo>
                <a:close/>
                <a:moveTo>
                  <a:pt x="236497" y="0"/>
                </a:moveTo>
                <a:cubicBezTo>
                  <a:pt x="264010" y="9602"/>
                  <a:pt x="288011" y="24374"/>
                  <a:pt x="315524" y="39884"/>
                </a:cubicBezTo>
                <a:cubicBezTo>
                  <a:pt x="323134" y="44316"/>
                  <a:pt x="343037" y="39884"/>
                  <a:pt x="338939" y="34714"/>
                </a:cubicBezTo>
                <a:cubicBezTo>
                  <a:pt x="338939" y="34714"/>
                  <a:pt x="338939" y="34714"/>
                  <a:pt x="319036" y="24374"/>
                </a:cubicBezTo>
                <a:cubicBezTo>
                  <a:pt x="331329" y="29544"/>
                  <a:pt x="343037" y="34714"/>
                  <a:pt x="354745" y="39884"/>
                </a:cubicBezTo>
                <a:cubicBezTo>
                  <a:pt x="350647" y="39884"/>
                  <a:pt x="350647" y="39884"/>
                  <a:pt x="350647" y="44316"/>
                </a:cubicBezTo>
                <a:cubicBezTo>
                  <a:pt x="393965" y="64257"/>
                  <a:pt x="437284" y="89370"/>
                  <a:pt x="480603" y="109312"/>
                </a:cubicBezTo>
                <a:cubicBezTo>
                  <a:pt x="504603" y="124083"/>
                  <a:pt x="528019" y="134423"/>
                  <a:pt x="551434" y="144025"/>
                </a:cubicBezTo>
                <a:cubicBezTo>
                  <a:pt x="559629" y="149195"/>
                  <a:pt x="578947" y="144025"/>
                  <a:pt x="575435" y="138855"/>
                </a:cubicBezTo>
                <a:cubicBezTo>
                  <a:pt x="563142" y="134423"/>
                  <a:pt x="551434" y="129253"/>
                  <a:pt x="543825" y="124083"/>
                </a:cubicBezTo>
                <a:cubicBezTo>
                  <a:pt x="543825" y="124083"/>
                  <a:pt x="547337" y="124083"/>
                  <a:pt x="547337" y="118913"/>
                </a:cubicBezTo>
                <a:cubicBezTo>
                  <a:pt x="555532" y="124083"/>
                  <a:pt x="567240" y="118913"/>
                  <a:pt x="567240" y="114482"/>
                </a:cubicBezTo>
                <a:cubicBezTo>
                  <a:pt x="567240" y="114482"/>
                  <a:pt x="567240" y="114482"/>
                  <a:pt x="563142" y="109312"/>
                </a:cubicBezTo>
                <a:cubicBezTo>
                  <a:pt x="563142" y="109312"/>
                  <a:pt x="563142" y="109312"/>
                  <a:pt x="555532" y="104142"/>
                </a:cubicBezTo>
                <a:cubicBezTo>
                  <a:pt x="555532" y="104142"/>
                  <a:pt x="551434" y="104142"/>
                  <a:pt x="547337" y="104142"/>
                </a:cubicBezTo>
                <a:cubicBezTo>
                  <a:pt x="516311" y="89370"/>
                  <a:pt x="488798" y="69428"/>
                  <a:pt x="457187" y="54656"/>
                </a:cubicBezTo>
                <a:cubicBezTo>
                  <a:pt x="453090" y="49486"/>
                  <a:pt x="441382" y="54656"/>
                  <a:pt x="433186" y="54656"/>
                </a:cubicBezTo>
                <a:cubicBezTo>
                  <a:pt x="429674" y="54656"/>
                  <a:pt x="425576" y="54656"/>
                  <a:pt x="421479" y="54656"/>
                </a:cubicBezTo>
                <a:cubicBezTo>
                  <a:pt x="421479" y="54656"/>
                  <a:pt x="421479" y="54656"/>
                  <a:pt x="413868" y="49486"/>
                </a:cubicBezTo>
                <a:cubicBezTo>
                  <a:pt x="425576" y="49486"/>
                  <a:pt x="433186" y="44316"/>
                  <a:pt x="429674" y="39884"/>
                </a:cubicBezTo>
                <a:cubicBezTo>
                  <a:pt x="421479" y="34714"/>
                  <a:pt x="409771" y="29544"/>
                  <a:pt x="402161" y="24374"/>
                </a:cubicBezTo>
                <a:cubicBezTo>
                  <a:pt x="421479" y="29544"/>
                  <a:pt x="437284" y="39884"/>
                  <a:pt x="457187" y="44316"/>
                </a:cubicBezTo>
                <a:cubicBezTo>
                  <a:pt x="460261" y="44316"/>
                  <a:pt x="476505" y="41823"/>
                  <a:pt x="480977" y="38395"/>
                </a:cubicBezTo>
                <a:lnTo>
                  <a:pt x="480603" y="34714"/>
                </a:lnTo>
                <a:lnTo>
                  <a:pt x="492310" y="39884"/>
                </a:lnTo>
                <a:cubicBezTo>
                  <a:pt x="484700" y="44316"/>
                  <a:pt x="480603" y="44316"/>
                  <a:pt x="480603" y="49486"/>
                </a:cubicBezTo>
                <a:cubicBezTo>
                  <a:pt x="567240" y="89370"/>
                  <a:pt x="649779" y="138855"/>
                  <a:pt x="736417" y="183909"/>
                </a:cubicBezTo>
                <a:cubicBezTo>
                  <a:pt x="740514" y="188341"/>
                  <a:pt x="763930" y="183909"/>
                  <a:pt x="760418" y="178739"/>
                </a:cubicBezTo>
                <a:cubicBezTo>
                  <a:pt x="748710" y="168398"/>
                  <a:pt x="740514" y="163967"/>
                  <a:pt x="732904" y="158797"/>
                </a:cubicBezTo>
                <a:cubicBezTo>
                  <a:pt x="752222" y="168398"/>
                  <a:pt x="768027" y="178739"/>
                  <a:pt x="787931" y="188341"/>
                </a:cubicBezTo>
                <a:cubicBezTo>
                  <a:pt x="792028" y="193510"/>
                  <a:pt x="803736" y="188341"/>
                  <a:pt x="807834" y="183909"/>
                </a:cubicBezTo>
                <a:cubicBezTo>
                  <a:pt x="807834" y="183909"/>
                  <a:pt x="807834" y="183909"/>
                  <a:pt x="819541" y="188341"/>
                </a:cubicBezTo>
                <a:cubicBezTo>
                  <a:pt x="886276" y="228224"/>
                  <a:pt x="957107" y="262938"/>
                  <a:pt x="1027939" y="293220"/>
                </a:cubicBezTo>
                <a:cubicBezTo>
                  <a:pt x="1032036" y="293220"/>
                  <a:pt x="1032036" y="293220"/>
                  <a:pt x="1036135" y="293220"/>
                </a:cubicBezTo>
                <a:cubicBezTo>
                  <a:pt x="1063648" y="307992"/>
                  <a:pt x="1091161" y="317594"/>
                  <a:pt x="1118674" y="333104"/>
                </a:cubicBezTo>
                <a:cubicBezTo>
                  <a:pt x="1126284" y="333104"/>
                  <a:pt x="1146188" y="327933"/>
                  <a:pt x="1142089" y="322763"/>
                </a:cubicBezTo>
                <a:cubicBezTo>
                  <a:pt x="1142089" y="322763"/>
                  <a:pt x="1142089" y="322763"/>
                  <a:pt x="1095259" y="302822"/>
                </a:cubicBezTo>
                <a:cubicBezTo>
                  <a:pt x="1114576" y="307992"/>
                  <a:pt x="1134480" y="313162"/>
                  <a:pt x="1150285" y="317594"/>
                </a:cubicBezTo>
                <a:cubicBezTo>
                  <a:pt x="1154382" y="317594"/>
                  <a:pt x="1169602" y="317594"/>
                  <a:pt x="1173700" y="313162"/>
                </a:cubicBezTo>
                <a:cubicBezTo>
                  <a:pt x="1262386" y="357846"/>
                  <a:pt x="1351950" y="401239"/>
                  <a:pt x="1442539" y="443430"/>
                </a:cubicBezTo>
                <a:lnTo>
                  <a:pt x="1708557" y="562485"/>
                </a:lnTo>
                <a:lnTo>
                  <a:pt x="1709402" y="563266"/>
                </a:lnTo>
                <a:cubicBezTo>
                  <a:pt x="1712403" y="565205"/>
                  <a:pt x="1715476" y="566498"/>
                  <a:pt x="1717525" y="566498"/>
                </a:cubicBezTo>
                <a:lnTo>
                  <a:pt x="1708557" y="562485"/>
                </a:lnTo>
                <a:lnTo>
                  <a:pt x="1701719" y="556157"/>
                </a:lnTo>
                <a:cubicBezTo>
                  <a:pt x="1725135" y="570930"/>
                  <a:pt x="1745038" y="581270"/>
                  <a:pt x="1768453" y="590871"/>
                </a:cubicBezTo>
                <a:cubicBezTo>
                  <a:pt x="1772551" y="590871"/>
                  <a:pt x="1772551" y="590871"/>
                  <a:pt x="1776063" y="590871"/>
                </a:cubicBezTo>
                <a:cubicBezTo>
                  <a:pt x="1784259" y="596041"/>
                  <a:pt x="1823479" y="601211"/>
                  <a:pt x="1807674" y="596041"/>
                </a:cubicBezTo>
                <a:cubicBezTo>
                  <a:pt x="1725135" y="541385"/>
                  <a:pt x="1638497" y="491900"/>
                  <a:pt x="1560055" y="437245"/>
                </a:cubicBezTo>
                <a:cubicBezTo>
                  <a:pt x="1595179" y="457186"/>
                  <a:pt x="1634399" y="477129"/>
                  <a:pt x="1674206" y="497070"/>
                </a:cubicBezTo>
                <a:cubicBezTo>
                  <a:pt x="1681815" y="501502"/>
                  <a:pt x="1697622" y="501502"/>
                  <a:pt x="1705231" y="501502"/>
                </a:cubicBezTo>
                <a:cubicBezTo>
                  <a:pt x="1705231" y="501502"/>
                  <a:pt x="1705231" y="501502"/>
                  <a:pt x="1740940" y="521444"/>
                </a:cubicBezTo>
                <a:cubicBezTo>
                  <a:pt x="1752647" y="526613"/>
                  <a:pt x="1788356" y="531784"/>
                  <a:pt x="1780160" y="521444"/>
                </a:cubicBezTo>
                <a:cubicBezTo>
                  <a:pt x="1736842" y="497070"/>
                  <a:pt x="1697622" y="477129"/>
                  <a:pt x="1658401" y="452016"/>
                </a:cubicBezTo>
                <a:cubicBezTo>
                  <a:pt x="1705231" y="477129"/>
                  <a:pt x="1752647" y="501502"/>
                  <a:pt x="1800064" y="521444"/>
                </a:cubicBezTo>
                <a:cubicBezTo>
                  <a:pt x="1807674" y="526613"/>
                  <a:pt x="1847480" y="536215"/>
                  <a:pt x="1835187" y="526613"/>
                </a:cubicBezTo>
                <a:cubicBezTo>
                  <a:pt x="1835187" y="526613"/>
                  <a:pt x="1835187" y="526613"/>
                  <a:pt x="1788356" y="497070"/>
                </a:cubicBezTo>
                <a:cubicBezTo>
                  <a:pt x="1795965" y="501502"/>
                  <a:pt x="1835187" y="506672"/>
                  <a:pt x="1823479" y="497070"/>
                </a:cubicBezTo>
                <a:cubicBezTo>
                  <a:pt x="1795965" y="477129"/>
                  <a:pt x="1772551" y="461618"/>
                  <a:pt x="1745038" y="446846"/>
                </a:cubicBezTo>
                <a:cubicBezTo>
                  <a:pt x="1745038" y="446846"/>
                  <a:pt x="1745038" y="446846"/>
                  <a:pt x="1748549" y="446846"/>
                </a:cubicBezTo>
                <a:cubicBezTo>
                  <a:pt x="1756746" y="446846"/>
                  <a:pt x="1795965" y="457186"/>
                  <a:pt x="1784259" y="446846"/>
                </a:cubicBezTo>
                <a:cubicBezTo>
                  <a:pt x="1725135" y="412132"/>
                  <a:pt x="1670108" y="377419"/>
                  <a:pt x="1615082" y="337535"/>
                </a:cubicBezTo>
                <a:cubicBezTo>
                  <a:pt x="1674206" y="362647"/>
                  <a:pt x="1729232" y="392191"/>
                  <a:pt x="1788356" y="417303"/>
                </a:cubicBezTo>
                <a:cubicBezTo>
                  <a:pt x="1791868" y="417303"/>
                  <a:pt x="1831674" y="426904"/>
                  <a:pt x="1819382" y="417303"/>
                </a:cubicBezTo>
                <a:cubicBezTo>
                  <a:pt x="1800064" y="402531"/>
                  <a:pt x="1784259" y="392191"/>
                  <a:pt x="1764355" y="377419"/>
                </a:cubicBezTo>
                <a:cubicBezTo>
                  <a:pt x="1776063" y="382590"/>
                  <a:pt x="1791868" y="382590"/>
                  <a:pt x="1788356" y="377419"/>
                </a:cubicBezTo>
                <a:cubicBezTo>
                  <a:pt x="1835187" y="406963"/>
                  <a:pt x="1878506" y="432075"/>
                  <a:pt x="1921824" y="457186"/>
                </a:cubicBezTo>
                <a:cubicBezTo>
                  <a:pt x="1914214" y="457186"/>
                  <a:pt x="1910117" y="457186"/>
                  <a:pt x="1918312" y="461618"/>
                </a:cubicBezTo>
                <a:cubicBezTo>
                  <a:pt x="1937629" y="471958"/>
                  <a:pt x="1957533" y="486730"/>
                  <a:pt x="1976851" y="497070"/>
                </a:cubicBezTo>
                <a:cubicBezTo>
                  <a:pt x="1965436" y="493193"/>
                  <a:pt x="1944800" y="492223"/>
                  <a:pt x="1940136" y="494162"/>
                </a:cubicBezTo>
                <a:lnTo>
                  <a:pt x="1941091" y="495908"/>
                </a:lnTo>
                <a:lnTo>
                  <a:pt x="1847480" y="446846"/>
                </a:lnTo>
                <a:cubicBezTo>
                  <a:pt x="1839284" y="441676"/>
                  <a:pt x="1795965" y="432075"/>
                  <a:pt x="1811772" y="441676"/>
                </a:cubicBezTo>
                <a:cubicBezTo>
                  <a:pt x="1843383" y="466788"/>
                  <a:pt x="1874993" y="486730"/>
                  <a:pt x="1906604" y="506672"/>
                </a:cubicBezTo>
                <a:cubicBezTo>
                  <a:pt x="1898409" y="501502"/>
                  <a:pt x="1886701" y="501502"/>
                  <a:pt x="1878506" y="497070"/>
                </a:cubicBezTo>
                <a:cubicBezTo>
                  <a:pt x="1874993" y="497070"/>
                  <a:pt x="1843383" y="491900"/>
                  <a:pt x="1859188" y="501502"/>
                </a:cubicBezTo>
                <a:cubicBezTo>
                  <a:pt x="1921824" y="551726"/>
                  <a:pt x="1992656" y="586439"/>
                  <a:pt x="2064073" y="621153"/>
                </a:cubicBezTo>
                <a:cubicBezTo>
                  <a:pt x="2059976" y="621153"/>
                  <a:pt x="2059976" y="621153"/>
                  <a:pt x="2064073" y="625585"/>
                </a:cubicBezTo>
                <a:cubicBezTo>
                  <a:pt x="2064073" y="625585"/>
                  <a:pt x="2064073" y="625585"/>
                  <a:pt x="2071683" y="630755"/>
                </a:cubicBezTo>
                <a:cubicBezTo>
                  <a:pt x="2024267" y="605643"/>
                  <a:pt x="1976851" y="581270"/>
                  <a:pt x="1930019" y="556157"/>
                </a:cubicBezTo>
                <a:cubicBezTo>
                  <a:pt x="1914214" y="546556"/>
                  <a:pt x="1878506" y="546556"/>
                  <a:pt x="1890799" y="551726"/>
                </a:cubicBezTo>
                <a:cubicBezTo>
                  <a:pt x="1961630" y="596041"/>
                  <a:pt x="2040072" y="641096"/>
                  <a:pt x="2110904" y="690581"/>
                </a:cubicBezTo>
                <a:cubicBezTo>
                  <a:pt x="2119100" y="695751"/>
                  <a:pt x="2138417" y="695751"/>
                  <a:pt x="2146613" y="695751"/>
                </a:cubicBezTo>
                <a:cubicBezTo>
                  <a:pt x="2205737" y="730464"/>
                  <a:pt x="2264861" y="765178"/>
                  <a:pt x="2315790" y="799892"/>
                </a:cubicBezTo>
                <a:cubicBezTo>
                  <a:pt x="2249056" y="770349"/>
                  <a:pt x="2181736" y="734896"/>
                  <a:pt x="2115002" y="700182"/>
                </a:cubicBezTo>
                <a:cubicBezTo>
                  <a:pt x="2099197" y="695751"/>
                  <a:pt x="2059976" y="690581"/>
                  <a:pt x="2071683" y="695751"/>
                </a:cubicBezTo>
                <a:cubicBezTo>
                  <a:pt x="2099197" y="715692"/>
                  <a:pt x="2126710" y="730464"/>
                  <a:pt x="2154223" y="745236"/>
                </a:cubicBezTo>
                <a:cubicBezTo>
                  <a:pt x="2363206" y="829435"/>
                  <a:pt x="2575701" y="904032"/>
                  <a:pt x="2788196" y="973460"/>
                </a:cubicBezTo>
                <a:cubicBezTo>
                  <a:pt x="2654729" y="909203"/>
                  <a:pt x="2516576" y="859717"/>
                  <a:pt x="2386621" y="785120"/>
                </a:cubicBezTo>
                <a:cubicBezTo>
                  <a:pt x="2489064" y="824265"/>
                  <a:pt x="2611410" y="894431"/>
                  <a:pt x="2713852" y="938746"/>
                </a:cubicBezTo>
                <a:cubicBezTo>
                  <a:pt x="2725560" y="938746"/>
                  <a:pt x="2764781" y="943916"/>
                  <a:pt x="2748976" y="934315"/>
                </a:cubicBezTo>
                <a:cubicBezTo>
                  <a:pt x="2682241" y="898862"/>
                  <a:pt x="2607312" y="869319"/>
                  <a:pt x="2536480" y="829435"/>
                </a:cubicBezTo>
                <a:cubicBezTo>
                  <a:pt x="2619019" y="864148"/>
                  <a:pt x="2709755" y="914373"/>
                  <a:pt x="2788196" y="943916"/>
                </a:cubicBezTo>
                <a:cubicBezTo>
                  <a:pt x="2796392" y="949086"/>
                  <a:pt x="2839710" y="949086"/>
                  <a:pt x="2823905" y="943916"/>
                </a:cubicBezTo>
                <a:cubicBezTo>
                  <a:pt x="2766830" y="914003"/>
                  <a:pt x="2707706" y="885383"/>
                  <a:pt x="2648581" y="856209"/>
                </a:cubicBezTo>
                <a:lnTo>
                  <a:pt x="2515890" y="787313"/>
                </a:lnTo>
                <a:lnTo>
                  <a:pt x="2621068" y="839129"/>
                </a:lnTo>
                <a:cubicBezTo>
                  <a:pt x="2667314" y="860825"/>
                  <a:pt x="2713559" y="881875"/>
                  <a:pt x="2760683" y="904032"/>
                </a:cubicBezTo>
                <a:cubicBezTo>
                  <a:pt x="2776489" y="909203"/>
                  <a:pt x="2808099" y="909203"/>
                  <a:pt x="2799904" y="904032"/>
                </a:cubicBezTo>
                <a:cubicBezTo>
                  <a:pt x="2799904" y="904032"/>
                  <a:pt x="2799904" y="904032"/>
                  <a:pt x="2788196" y="898862"/>
                </a:cubicBezTo>
                <a:cubicBezTo>
                  <a:pt x="2804002" y="904032"/>
                  <a:pt x="2831515" y="898862"/>
                  <a:pt x="2815710" y="894431"/>
                </a:cubicBezTo>
                <a:cubicBezTo>
                  <a:pt x="2808099" y="889261"/>
                  <a:pt x="2776489" y="878920"/>
                  <a:pt x="2748976" y="864148"/>
                </a:cubicBezTo>
                <a:cubicBezTo>
                  <a:pt x="2764781" y="869319"/>
                  <a:pt x="2788196" y="869319"/>
                  <a:pt x="2780586" y="864148"/>
                </a:cubicBezTo>
                <a:cubicBezTo>
                  <a:pt x="2753073" y="849377"/>
                  <a:pt x="2725560" y="839776"/>
                  <a:pt x="2698047" y="824265"/>
                </a:cubicBezTo>
                <a:cubicBezTo>
                  <a:pt x="2709755" y="824265"/>
                  <a:pt x="2725560" y="824265"/>
                  <a:pt x="2717364" y="819833"/>
                </a:cubicBezTo>
                <a:cubicBezTo>
                  <a:pt x="2638923" y="770349"/>
                  <a:pt x="2555798" y="725294"/>
                  <a:pt x="2473259" y="680240"/>
                </a:cubicBezTo>
                <a:cubicBezTo>
                  <a:pt x="2394816" y="635925"/>
                  <a:pt x="2311692" y="586439"/>
                  <a:pt x="2229152" y="541385"/>
                </a:cubicBezTo>
                <a:cubicBezTo>
                  <a:pt x="2233250" y="541385"/>
                  <a:pt x="2237347" y="541385"/>
                  <a:pt x="2233250" y="536215"/>
                </a:cubicBezTo>
                <a:cubicBezTo>
                  <a:pt x="2233250" y="536215"/>
                  <a:pt x="2233250" y="536215"/>
                  <a:pt x="2099197" y="461618"/>
                </a:cubicBezTo>
                <a:cubicBezTo>
                  <a:pt x="2087488" y="452016"/>
                  <a:pt x="2075781" y="441676"/>
                  <a:pt x="2064073" y="437245"/>
                </a:cubicBezTo>
                <a:cubicBezTo>
                  <a:pt x="2064073" y="437245"/>
                  <a:pt x="2064073" y="437245"/>
                  <a:pt x="2067586" y="437245"/>
                </a:cubicBezTo>
                <a:cubicBezTo>
                  <a:pt x="2106806" y="461618"/>
                  <a:pt x="2150125" y="481560"/>
                  <a:pt x="2189931" y="506672"/>
                </a:cubicBezTo>
                <a:cubicBezTo>
                  <a:pt x="2205737" y="511843"/>
                  <a:pt x="2237347" y="511843"/>
                  <a:pt x="2229152" y="506672"/>
                </a:cubicBezTo>
                <a:cubicBezTo>
                  <a:pt x="2150125" y="466788"/>
                  <a:pt x="2067586" y="422473"/>
                  <a:pt x="2000851" y="367817"/>
                </a:cubicBezTo>
                <a:cubicBezTo>
                  <a:pt x="1985046" y="357477"/>
                  <a:pt x="1949337" y="357477"/>
                  <a:pt x="1953435" y="362647"/>
                </a:cubicBezTo>
                <a:cubicBezTo>
                  <a:pt x="1953435" y="362647"/>
                  <a:pt x="1953435" y="362647"/>
                  <a:pt x="1961630" y="367817"/>
                </a:cubicBezTo>
                <a:cubicBezTo>
                  <a:pt x="1961630" y="367817"/>
                  <a:pt x="1961630" y="367817"/>
                  <a:pt x="1855090" y="302822"/>
                </a:cubicBezTo>
                <a:cubicBezTo>
                  <a:pt x="1866798" y="307992"/>
                  <a:pt x="1878506" y="307992"/>
                  <a:pt x="1870896" y="302822"/>
                </a:cubicBezTo>
                <a:cubicBezTo>
                  <a:pt x="1870896" y="297651"/>
                  <a:pt x="1870896" y="297651"/>
                  <a:pt x="1866798" y="297651"/>
                </a:cubicBezTo>
                <a:cubicBezTo>
                  <a:pt x="1866798" y="297651"/>
                  <a:pt x="1866798" y="297651"/>
                  <a:pt x="1855090" y="288050"/>
                </a:cubicBezTo>
                <a:cubicBezTo>
                  <a:pt x="1866798" y="293220"/>
                  <a:pt x="1882603" y="293220"/>
                  <a:pt x="1878506" y="288050"/>
                </a:cubicBezTo>
                <a:cubicBezTo>
                  <a:pt x="1847480" y="268108"/>
                  <a:pt x="1819382" y="253336"/>
                  <a:pt x="1791868" y="233395"/>
                </a:cubicBezTo>
                <a:cubicBezTo>
                  <a:pt x="1795965" y="233395"/>
                  <a:pt x="1800064" y="238564"/>
                  <a:pt x="1803576" y="238564"/>
                </a:cubicBezTo>
                <a:cubicBezTo>
                  <a:pt x="1803576" y="238564"/>
                  <a:pt x="1803576" y="238564"/>
                  <a:pt x="1898409" y="297651"/>
                </a:cubicBezTo>
                <a:cubicBezTo>
                  <a:pt x="1906604" y="302822"/>
                  <a:pt x="1925922" y="307992"/>
                  <a:pt x="1933532" y="302822"/>
                </a:cubicBezTo>
                <a:cubicBezTo>
                  <a:pt x="2024267" y="357477"/>
                  <a:pt x="2115002" y="406963"/>
                  <a:pt x="2205737" y="461618"/>
                </a:cubicBezTo>
                <a:cubicBezTo>
                  <a:pt x="2221542" y="471958"/>
                  <a:pt x="2256666" y="471958"/>
                  <a:pt x="2244958" y="466788"/>
                </a:cubicBezTo>
                <a:cubicBezTo>
                  <a:pt x="2146613" y="406963"/>
                  <a:pt x="2048267" y="347876"/>
                  <a:pt x="1945825" y="293220"/>
                </a:cubicBezTo>
                <a:cubicBezTo>
                  <a:pt x="1937629" y="288050"/>
                  <a:pt x="1921824" y="288050"/>
                  <a:pt x="1914214" y="288050"/>
                </a:cubicBezTo>
                <a:cubicBezTo>
                  <a:pt x="1843383" y="242996"/>
                  <a:pt x="1776063" y="198680"/>
                  <a:pt x="1709328" y="153627"/>
                </a:cubicBezTo>
                <a:cubicBezTo>
                  <a:pt x="1697475" y="146426"/>
                  <a:pt x="1674755" y="141717"/>
                  <a:pt x="1669075" y="144176"/>
                </a:cubicBezTo>
                <a:lnTo>
                  <a:pt x="1669872" y="148045"/>
                </a:lnTo>
                <a:lnTo>
                  <a:pt x="1668480" y="147394"/>
                </a:lnTo>
                <a:cubicBezTo>
                  <a:pt x="1664035" y="145318"/>
                  <a:pt x="1658107" y="142548"/>
                  <a:pt x="1650205" y="138855"/>
                </a:cubicBezTo>
                <a:cubicBezTo>
                  <a:pt x="1606887" y="114482"/>
                  <a:pt x="1567666" y="84199"/>
                  <a:pt x="1528444" y="59826"/>
                </a:cubicBezTo>
                <a:cubicBezTo>
                  <a:pt x="1536055" y="64257"/>
                  <a:pt x="1547762" y="64257"/>
                  <a:pt x="1555958" y="69428"/>
                </a:cubicBezTo>
                <a:cubicBezTo>
                  <a:pt x="1591081" y="89370"/>
                  <a:pt x="1626790" y="109312"/>
                  <a:pt x="1661913" y="129253"/>
                </a:cubicBezTo>
                <a:cubicBezTo>
                  <a:pt x="1674206" y="134423"/>
                  <a:pt x="1709328" y="138855"/>
                  <a:pt x="1701719" y="134423"/>
                </a:cubicBezTo>
                <a:lnTo>
                  <a:pt x="1653802" y="105946"/>
                </a:lnTo>
                <a:lnTo>
                  <a:pt x="1725601" y="145098"/>
                </a:lnTo>
                <a:cubicBezTo>
                  <a:pt x="1750635" y="158520"/>
                  <a:pt x="1775478" y="171537"/>
                  <a:pt x="1800064" y="183909"/>
                </a:cubicBezTo>
                <a:cubicBezTo>
                  <a:pt x="1811772" y="188341"/>
                  <a:pt x="1850993" y="193510"/>
                  <a:pt x="1835187" y="183909"/>
                </a:cubicBezTo>
                <a:cubicBezTo>
                  <a:pt x="1745038" y="124083"/>
                  <a:pt x="1658401" y="69428"/>
                  <a:pt x="1571763" y="9602"/>
                </a:cubicBezTo>
                <a:cubicBezTo>
                  <a:pt x="1599276" y="24374"/>
                  <a:pt x="1630302" y="39884"/>
                  <a:pt x="1658401" y="54656"/>
                </a:cubicBezTo>
                <a:cubicBezTo>
                  <a:pt x="1666011" y="59826"/>
                  <a:pt x="1697622" y="64257"/>
                  <a:pt x="1697622" y="59826"/>
                </a:cubicBezTo>
                <a:cubicBezTo>
                  <a:pt x="1713427" y="59826"/>
                  <a:pt x="1725135" y="59826"/>
                  <a:pt x="1717525" y="54656"/>
                </a:cubicBezTo>
                <a:cubicBezTo>
                  <a:pt x="1689426" y="39884"/>
                  <a:pt x="1661913" y="19942"/>
                  <a:pt x="1638497" y="4431"/>
                </a:cubicBezTo>
                <a:cubicBezTo>
                  <a:pt x="1705231" y="39884"/>
                  <a:pt x="1768453" y="74598"/>
                  <a:pt x="1835187" y="114482"/>
                </a:cubicBezTo>
                <a:cubicBezTo>
                  <a:pt x="1847480" y="118913"/>
                  <a:pt x="1886701" y="124083"/>
                  <a:pt x="1874993" y="114482"/>
                </a:cubicBezTo>
                <a:cubicBezTo>
                  <a:pt x="1874993" y="114482"/>
                  <a:pt x="1874993" y="114482"/>
                  <a:pt x="1740940" y="34714"/>
                </a:cubicBezTo>
                <a:cubicBezTo>
                  <a:pt x="1740940" y="34714"/>
                  <a:pt x="1740940" y="34714"/>
                  <a:pt x="1745038" y="34714"/>
                </a:cubicBezTo>
                <a:cubicBezTo>
                  <a:pt x="1811772" y="74598"/>
                  <a:pt x="1878506" y="109312"/>
                  <a:pt x="1941727" y="149195"/>
                </a:cubicBezTo>
                <a:cubicBezTo>
                  <a:pt x="1957533" y="158797"/>
                  <a:pt x="1989144" y="158797"/>
                  <a:pt x="1980948" y="153627"/>
                </a:cubicBezTo>
                <a:cubicBezTo>
                  <a:pt x="1980948" y="153627"/>
                  <a:pt x="1980948" y="153627"/>
                  <a:pt x="1945825" y="134423"/>
                </a:cubicBezTo>
                <a:cubicBezTo>
                  <a:pt x="1965143" y="144025"/>
                  <a:pt x="1989144" y="153627"/>
                  <a:pt x="2012559" y="163967"/>
                </a:cubicBezTo>
                <a:cubicBezTo>
                  <a:pt x="2004949" y="163967"/>
                  <a:pt x="2004949" y="168398"/>
                  <a:pt x="2004949" y="168398"/>
                </a:cubicBezTo>
                <a:cubicBezTo>
                  <a:pt x="2087488" y="213452"/>
                  <a:pt x="2170028" y="258506"/>
                  <a:pt x="2249056" y="293220"/>
                </a:cubicBezTo>
                <a:cubicBezTo>
                  <a:pt x="2292374" y="317594"/>
                  <a:pt x="2335693" y="342705"/>
                  <a:pt x="2374914" y="367817"/>
                </a:cubicBezTo>
                <a:cubicBezTo>
                  <a:pt x="2390719" y="372249"/>
                  <a:pt x="2426427" y="372249"/>
                  <a:pt x="2414135" y="367817"/>
                </a:cubicBezTo>
                <a:cubicBezTo>
                  <a:pt x="2394816" y="357477"/>
                  <a:pt x="2379011" y="347876"/>
                  <a:pt x="2359108" y="337535"/>
                </a:cubicBezTo>
                <a:cubicBezTo>
                  <a:pt x="2359108" y="337535"/>
                  <a:pt x="2363206" y="337535"/>
                  <a:pt x="2367303" y="337535"/>
                </a:cubicBezTo>
                <a:cubicBezTo>
                  <a:pt x="2382524" y="342705"/>
                  <a:pt x="2402426" y="342705"/>
                  <a:pt x="2394816" y="337535"/>
                </a:cubicBezTo>
                <a:cubicBezTo>
                  <a:pt x="2394816" y="337535"/>
                  <a:pt x="2394816" y="337535"/>
                  <a:pt x="2390719" y="327933"/>
                </a:cubicBezTo>
                <a:cubicBezTo>
                  <a:pt x="2390719" y="327933"/>
                  <a:pt x="2390719" y="327933"/>
                  <a:pt x="2379011" y="322763"/>
                </a:cubicBezTo>
                <a:cubicBezTo>
                  <a:pt x="2370816" y="317594"/>
                  <a:pt x="2367303" y="317594"/>
                  <a:pt x="2359108" y="317594"/>
                </a:cubicBezTo>
                <a:cubicBezTo>
                  <a:pt x="2304082" y="288050"/>
                  <a:pt x="2249056" y="253336"/>
                  <a:pt x="2194029" y="223054"/>
                </a:cubicBezTo>
                <a:cubicBezTo>
                  <a:pt x="2181736" y="218623"/>
                  <a:pt x="2162418" y="218623"/>
                  <a:pt x="2154223" y="218623"/>
                </a:cubicBezTo>
                <a:cubicBezTo>
                  <a:pt x="2154223" y="218623"/>
                  <a:pt x="2154223" y="218623"/>
                  <a:pt x="2146613" y="213452"/>
                </a:cubicBezTo>
                <a:cubicBezTo>
                  <a:pt x="2146613" y="213452"/>
                  <a:pt x="2138417" y="213452"/>
                  <a:pt x="2134905" y="213452"/>
                </a:cubicBezTo>
                <a:cubicBezTo>
                  <a:pt x="2134905" y="213452"/>
                  <a:pt x="2134905" y="213452"/>
                  <a:pt x="2119100" y="203851"/>
                </a:cubicBezTo>
                <a:cubicBezTo>
                  <a:pt x="2134905" y="203851"/>
                  <a:pt x="2150125" y="203851"/>
                  <a:pt x="2142515" y="198680"/>
                </a:cubicBezTo>
                <a:cubicBezTo>
                  <a:pt x="2122612" y="188341"/>
                  <a:pt x="2106806" y="178739"/>
                  <a:pt x="2087488" y="168398"/>
                </a:cubicBezTo>
                <a:cubicBezTo>
                  <a:pt x="2122612" y="183909"/>
                  <a:pt x="2158321" y="198680"/>
                  <a:pt x="2189931" y="213452"/>
                </a:cubicBezTo>
                <a:cubicBezTo>
                  <a:pt x="2197542" y="213452"/>
                  <a:pt x="2240860" y="223054"/>
                  <a:pt x="2225055" y="213452"/>
                </a:cubicBezTo>
                <a:cubicBezTo>
                  <a:pt x="2225055" y="213452"/>
                  <a:pt x="2225055" y="213452"/>
                  <a:pt x="2205737" y="198680"/>
                </a:cubicBezTo>
                <a:cubicBezTo>
                  <a:pt x="2205737" y="198680"/>
                  <a:pt x="2205737" y="198680"/>
                  <a:pt x="2253153" y="223054"/>
                </a:cubicBezTo>
                <a:cubicBezTo>
                  <a:pt x="2237347" y="223054"/>
                  <a:pt x="2229152" y="223054"/>
                  <a:pt x="2233250" y="228224"/>
                </a:cubicBezTo>
                <a:cubicBezTo>
                  <a:pt x="2394816" y="307992"/>
                  <a:pt x="2548188" y="406963"/>
                  <a:pt x="2709755" y="481560"/>
                </a:cubicBezTo>
                <a:cubicBezTo>
                  <a:pt x="2721462" y="486730"/>
                  <a:pt x="2760683" y="491900"/>
                  <a:pt x="2748976" y="481560"/>
                </a:cubicBezTo>
                <a:cubicBezTo>
                  <a:pt x="2748976" y="481560"/>
                  <a:pt x="2748976" y="481560"/>
                  <a:pt x="2698047" y="452016"/>
                </a:cubicBezTo>
                <a:cubicBezTo>
                  <a:pt x="2733170" y="466788"/>
                  <a:pt x="2764781" y="486730"/>
                  <a:pt x="2799904" y="501502"/>
                </a:cubicBezTo>
                <a:cubicBezTo>
                  <a:pt x="2812197" y="506672"/>
                  <a:pt x="2831515" y="506672"/>
                  <a:pt x="2839710" y="506672"/>
                </a:cubicBezTo>
                <a:cubicBezTo>
                  <a:pt x="2839710" y="506672"/>
                  <a:pt x="2839710" y="506672"/>
                  <a:pt x="2855515" y="511843"/>
                </a:cubicBezTo>
                <a:cubicBezTo>
                  <a:pt x="2918152" y="551726"/>
                  <a:pt x="2985472" y="586439"/>
                  <a:pt x="3052206" y="615983"/>
                </a:cubicBezTo>
                <a:cubicBezTo>
                  <a:pt x="3115427" y="645527"/>
                  <a:pt x="3186259" y="675809"/>
                  <a:pt x="3252993" y="700182"/>
                </a:cubicBezTo>
                <a:cubicBezTo>
                  <a:pt x="3257090" y="705352"/>
                  <a:pt x="3261189" y="705352"/>
                  <a:pt x="3264701" y="705352"/>
                </a:cubicBezTo>
                <a:cubicBezTo>
                  <a:pt x="3316215" y="725294"/>
                  <a:pt x="3371241" y="750406"/>
                  <a:pt x="3422169" y="774779"/>
                </a:cubicBezTo>
                <a:cubicBezTo>
                  <a:pt x="3437975" y="779950"/>
                  <a:pt x="3469585" y="774779"/>
                  <a:pt x="3461976" y="770349"/>
                </a:cubicBezTo>
                <a:cubicBezTo>
                  <a:pt x="3430365" y="760008"/>
                  <a:pt x="3402852" y="745236"/>
                  <a:pt x="3371241" y="734896"/>
                </a:cubicBezTo>
                <a:cubicBezTo>
                  <a:pt x="3406949" y="745236"/>
                  <a:pt x="3442072" y="760008"/>
                  <a:pt x="3473683" y="770349"/>
                </a:cubicBezTo>
                <a:cubicBezTo>
                  <a:pt x="3481293" y="770349"/>
                  <a:pt x="3505295" y="774779"/>
                  <a:pt x="3512904" y="774779"/>
                </a:cubicBezTo>
                <a:cubicBezTo>
                  <a:pt x="3891065" y="938746"/>
                  <a:pt x="4269224" y="1087941"/>
                  <a:pt x="4654993" y="1222365"/>
                </a:cubicBezTo>
                <a:cubicBezTo>
                  <a:pt x="4682507" y="1222365"/>
                  <a:pt x="4705922" y="1222365"/>
                  <a:pt x="4729923" y="1217194"/>
                </a:cubicBezTo>
                <a:cubicBezTo>
                  <a:pt x="4734021" y="1217194"/>
                  <a:pt x="4753338" y="1207593"/>
                  <a:pt x="4745728" y="1207593"/>
                </a:cubicBezTo>
                <a:cubicBezTo>
                  <a:pt x="4737533" y="1202422"/>
                  <a:pt x="4729923" y="1197252"/>
                  <a:pt x="4721728" y="1192082"/>
                </a:cubicBezTo>
                <a:cubicBezTo>
                  <a:pt x="4725826" y="1192082"/>
                  <a:pt x="4734021" y="1187651"/>
                  <a:pt x="4734021" y="1182481"/>
                </a:cubicBezTo>
                <a:cubicBezTo>
                  <a:pt x="4753338" y="1187651"/>
                  <a:pt x="4777339" y="1192082"/>
                  <a:pt x="4800755" y="1197252"/>
                </a:cubicBezTo>
                <a:cubicBezTo>
                  <a:pt x="4796657" y="1202422"/>
                  <a:pt x="4793145" y="1202422"/>
                  <a:pt x="4796657" y="1202422"/>
                </a:cubicBezTo>
                <a:cubicBezTo>
                  <a:pt x="4804852" y="1207593"/>
                  <a:pt x="4816560" y="1212024"/>
                  <a:pt x="4824170" y="1212024"/>
                </a:cubicBezTo>
                <a:cubicBezTo>
                  <a:pt x="4816560" y="1217194"/>
                  <a:pt x="4804852" y="1226796"/>
                  <a:pt x="4808366" y="1226796"/>
                </a:cubicBezTo>
                <a:cubicBezTo>
                  <a:pt x="4808366" y="1226796"/>
                  <a:pt x="4808366" y="1226796"/>
                  <a:pt x="4816560" y="1231966"/>
                </a:cubicBezTo>
                <a:cubicBezTo>
                  <a:pt x="4796657" y="1226796"/>
                  <a:pt x="4780851" y="1222365"/>
                  <a:pt x="4761534" y="1222365"/>
                </a:cubicBezTo>
                <a:cubicBezTo>
                  <a:pt x="4757436" y="1222365"/>
                  <a:pt x="4737533" y="1231966"/>
                  <a:pt x="4741631" y="1231966"/>
                </a:cubicBezTo>
                <a:cubicBezTo>
                  <a:pt x="4757436" y="1242306"/>
                  <a:pt x="4777339" y="1246738"/>
                  <a:pt x="4793145" y="1251908"/>
                </a:cubicBezTo>
                <a:cubicBezTo>
                  <a:pt x="4784950" y="1251908"/>
                  <a:pt x="4780851" y="1251908"/>
                  <a:pt x="4777339" y="1257078"/>
                </a:cubicBezTo>
                <a:cubicBezTo>
                  <a:pt x="4777339" y="1257078"/>
                  <a:pt x="4773242" y="1257078"/>
                  <a:pt x="4769144" y="1257078"/>
                </a:cubicBezTo>
                <a:cubicBezTo>
                  <a:pt x="4832365" y="1281451"/>
                  <a:pt x="4899099" y="1301393"/>
                  <a:pt x="4962322" y="1321335"/>
                </a:cubicBezTo>
                <a:cubicBezTo>
                  <a:pt x="4966419" y="1316165"/>
                  <a:pt x="4969931" y="1311733"/>
                  <a:pt x="4966419" y="1311733"/>
                </a:cubicBezTo>
                <a:cubicBezTo>
                  <a:pt x="4966419" y="1311733"/>
                  <a:pt x="4966419" y="1311733"/>
                  <a:pt x="4958223" y="1311733"/>
                </a:cubicBezTo>
                <a:cubicBezTo>
                  <a:pt x="4962322" y="1306564"/>
                  <a:pt x="4966419" y="1306564"/>
                  <a:pt x="4966419" y="1301393"/>
                </a:cubicBezTo>
                <a:cubicBezTo>
                  <a:pt x="4974029" y="1301393"/>
                  <a:pt x="4985736" y="1296962"/>
                  <a:pt x="4985736" y="1291792"/>
                </a:cubicBezTo>
                <a:cubicBezTo>
                  <a:pt x="4985736" y="1291792"/>
                  <a:pt x="4985736" y="1291792"/>
                  <a:pt x="5033153" y="1296962"/>
                </a:cubicBezTo>
                <a:cubicBezTo>
                  <a:pt x="5040763" y="1296962"/>
                  <a:pt x="5056570" y="1281451"/>
                  <a:pt x="5052471" y="1281451"/>
                </a:cubicBezTo>
                <a:cubicBezTo>
                  <a:pt x="5033153" y="1277020"/>
                  <a:pt x="4974029" y="1277020"/>
                  <a:pt x="4958223" y="1261510"/>
                </a:cubicBezTo>
                <a:cubicBezTo>
                  <a:pt x="4958223" y="1261510"/>
                  <a:pt x="4958223" y="1261510"/>
                  <a:pt x="5021446" y="1271849"/>
                </a:cubicBezTo>
                <a:cubicBezTo>
                  <a:pt x="5024957" y="1271849"/>
                  <a:pt x="5024957" y="1271849"/>
                  <a:pt x="5029055" y="1271849"/>
                </a:cubicBezTo>
                <a:cubicBezTo>
                  <a:pt x="5052471" y="1281451"/>
                  <a:pt x="5076471" y="1286621"/>
                  <a:pt x="5099887" y="1291792"/>
                </a:cubicBezTo>
                <a:cubicBezTo>
                  <a:pt x="5088180" y="1291792"/>
                  <a:pt x="5076471" y="1291792"/>
                  <a:pt x="5068276" y="1296962"/>
                </a:cubicBezTo>
                <a:cubicBezTo>
                  <a:pt x="5064764" y="1296962"/>
                  <a:pt x="5060666" y="1301393"/>
                  <a:pt x="5056570" y="1306564"/>
                </a:cubicBezTo>
                <a:cubicBezTo>
                  <a:pt x="5037251" y="1306564"/>
                  <a:pt x="5021446" y="1306564"/>
                  <a:pt x="5001542" y="1311733"/>
                </a:cubicBezTo>
                <a:cubicBezTo>
                  <a:pt x="5001542" y="1316165"/>
                  <a:pt x="4981639" y="1321335"/>
                  <a:pt x="4989834" y="1326505"/>
                </a:cubicBezTo>
                <a:cubicBezTo>
                  <a:pt x="4999786" y="1331306"/>
                  <a:pt x="5010615" y="1334999"/>
                  <a:pt x="5021372" y="1338138"/>
                </a:cubicBezTo>
                <a:lnTo>
                  <a:pt x="5034154" y="1341553"/>
                </a:lnTo>
                <a:lnTo>
                  <a:pt x="5029055" y="1341277"/>
                </a:lnTo>
                <a:cubicBezTo>
                  <a:pt x="5076471" y="1356048"/>
                  <a:pt x="5127400" y="1371559"/>
                  <a:pt x="5174817" y="1386331"/>
                </a:cubicBezTo>
                <a:cubicBezTo>
                  <a:pt x="5178914" y="1386331"/>
                  <a:pt x="5178914" y="1386331"/>
                  <a:pt x="5178914" y="1381161"/>
                </a:cubicBezTo>
                <a:cubicBezTo>
                  <a:pt x="5194719" y="1386331"/>
                  <a:pt x="5206427" y="1386331"/>
                  <a:pt x="5222233" y="1386331"/>
                </a:cubicBezTo>
                <a:cubicBezTo>
                  <a:pt x="5225745" y="1386331"/>
                  <a:pt x="5238038" y="1381161"/>
                  <a:pt x="5238038" y="1375991"/>
                </a:cubicBezTo>
                <a:cubicBezTo>
                  <a:pt x="5253843" y="1375991"/>
                  <a:pt x="5265551" y="1381161"/>
                  <a:pt x="5277259" y="1381161"/>
                </a:cubicBezTo>
                <a:cubicBezTo>
                  <a:pt x="5284869" y="1386331"/>
                  <a:pt x="5304772" y="1371559"/>
                  <a:pt x="5297162" y="1371559"/>
                </a:cubicBezTo>
                <a:cubicBezTo>
                  <a:pt x="5281357" y="1366389"/>
                  <a:pt x="5265551" y="1361219"/>
                  <a:pt x="5245648" y="1361219"/>
                </a:cubicBezTo>
                <a:cubicBezTo>
                  <a:pt x="5253843" y="1356048"/>
                  <a:pt x="5261454" y="1346447"/>
                  <a:pt x="5257356" y="1346447"/>
                </a:cubicBezTo>
                <a:cubicBezTo>
                  <a:pt x="5183012" y="1331675"/>
                  <a:pt x="5103984" y="1341277"/>
                  <a:pt x="5029055" y="1321335"/>
                </a:cubicBezTo>
                <a:cubicBezTo>
                  <a:pt x="5080569" y="1316165"/>
                  <a:pt x="5143205" y="1336107"/>
                  <a:pt x="5194719" y="1336107"/>
                </a:cubicBezTo>
                <a:cubicBezTo>
                  <a:pt x="5198232" y="1336107"/>
                  <a:pt x="5218135" y="1321335"/>
                  <a:pt x="5210525" y="1321335"/>
                </a:cubicBezTo>
                <a:cubicBezTo>
                  <a:pt x="5174817" y="1311733"/>
                  <a:pt x="5139693" y="1311733"/>
                  <a:pt x="5103984" y="1301393"/>
                </a:cubicBezTo>
                <a:cubicBezTo>
                  <a:pt x="5147303" y="1301393"/>
                  <a:pt x="5190622" y="1316165"/>
                  <a:pt x="5229843" y="1316165"/>
                </a:cubicBezTo>
                <a:cubicBezTo>
                  <a:pt x="5233940" y="1316165"/>
                  <a:pt x="5253843" y="1301393"/>
                  <a:pt x="5245648" y="1301393"/>
                </a:cubicBezTo>
                <a:cubicBezTo>
                  <a:pt x="5216086" y="1294007"/>
                  <a:pt x="5186524" y="1289022"/>
                  <a:pt x="5157475" y="1284037"/>
                </a:cubicBezTo>
                <a:lnTo>
                  <a:pt x="5122696" y="1276944"/>
                </a:lnTo>
                <a:lnTo>
                  <a:pt x="5145474" y="1280251"/>
                </a:lnTo>
                <a:cubicBezTo>
                  <a:pt x="5168084" y="1282744"/>
                  <a:pt x="5190622" y="1284037"/>
                  <a:pt x="5214038" y="1286621"/>
                </a:cubicBezTo>
                <a:cubicBezTo>
                  <a:pt x="5222233" y="1286621"/>
                  <a:pt x="5238038" y="1271849"/>
                  <a:pt x="5233940" y="1271849"/>
                </a:cubicBezTo>
                <a:cubicBezTo>
                  <a:pt x="5233940" y="1271849"/>
                  <a:pt x="5233940" y="1271849"/>
                  <a:pt x="5225745" y="1271849"/>
                </a:cubicBezTo>
                <a:cubicBezTo>
                  <a:pt x="5233940" y="1266680"/>
                  <a:pt x="5245648" y="1257078"/>
                  <a:pt x="5238038" y="1257078"/>
                </a:cubicBezTo>
                <a:cubicBezTo>
                  <a:pt x="5233940" y="1257078"/>
                  <a:pt x="5222233" y="1257078"/>
                  <a:pt x="5206427" y="1257078"/>
                </a:cubicBezTo>
                <a:cubicBezTo>
                  <a:pt x="5214038" y="1251908"/>
                  <a:pt x="5225745" y="1242306"/>
                  <a:pt x="5222233" y="1242306"/>
                </a:cubicBezTo>
                <a:cubicBezTo>
                  <a:pt x="5222233" y="1242306"/>
                  <a:pt x="5222233" y="1242306"/>
                  <a:pt x="5183012" y="1237136"/>
                </a:cubicBezTo>
                <a:cubicBezTo>
                  <a:pt x="5186524" y="1231966"/>
                  <a:pt x="5194719" y="1226796"/>
                  <a:pt x="5190622" y="1222365"/>
                </a:cubicBezTo>
                <a:cubicBezTo>
                  <a:pt x="5151401" y="1207593"/>
                  <a:pt x="5111595" y="1197252"/>
                  <a:pt x="5072374" y="1187651"/>
                </a:cubicBezTo>
                <a:cubicBezTo>
                  <a:pt x="5033153" y="1177311"/>
                  <a:pt x="4989834" y="1162539"/>
                  <a:pt x="4950613" y="1152937"/>
                </a:cubicBezTo>
                <a:cubicBezTo>
                  <a:pt x="4950613" y="1152937"/>
                  <a:pt x="4954125" y="1147766"/>
                  <a:pt x="4950613" y="1147766"/>
                </a:cubicBezTo>
                <a:cubicBezTo>
                  <a:pt x="4930711" y="1142597"/>
                  <a:pt x="4907295" y="1137426"/>
                  <a:pt x="4883294" y="1127825"/>
                </a:cubicBezTo>
                <a:cubicBezTo>
                  <a:pt x="4883294" y="1127825"/>
                  <a:pt x="4883294" y="1127825"/>
                  <a:pt x="4867489" y="1122655"/>
                </a:cubicBezTo>
                <a:cubicBezTo>
                  <a:pt x="4891489" y="1127825"/>
                  <a:pt x="4910807" y="1132995"/>
                  <a:pt x="4930711" y="1137426"/>
                </a:cubicBezTo>
                <a:cubicBezTo>
                  <a:pt x="4938320" y="1137426"/>
                  <a:pt x="4954125" y="1122655"/>
                  <a:pt x="4950613" y="1122655"/>
                </a:cubicBezTo>
                <a:cubicBezTo>
                  <a:pt x="4910807" y="1113053"/>
                  <a:pt x="4871586" y="1107883"/>
                  <a:pt x="4836463" y="1082771"/>
                </a:cubicBezTo>
                <a:cubicBezTo>
                  <a:pt x="4830317" y="1079447"/>
                  <a:pt x="4817584" y="1086926"/>
                  <a:pt x="4813331" y="1092742"/>
                </a:cubicBezTo>
                <a:lnTo>
                  <a:pt x="4812596" y="1096804"/>
                </a:lnTo>
                <a:lnTo>
                  <a:pt x="4810121" y="1096343"/>
                </a:lnTo>
                <a:cubicBezTo>
                  <a:pt x="4803681" y="1095142"/>
                  <a:pt x="4790803" y="1092742"/>
                  <a:pt x="4765047" y="1087941"/>
                </a:cubicBezTo>
                <a:cubicBezTo>
                  <a:pt x="4769144" y="1082771"/>
                  <a:pt x="4777339" y="1078339"/>
                  <a:pt x="4773242" y="1078339"/>
                </a:cubicBezTo>
                <a:cubicBezTo>
                  <a:pt x="4773242" y="1073169"/>
                  <a:pt x="4773242" y="1073169"/>
                  <a:pt x="4769144" y="1073169"/>
                </a:cubicBezTo>
                <a:cubicBezTo>
                  <a:pt x="4769144" y="1073169"/>
                  <a:pt x="4769144" y="1073169"/>
                  <a:pt x="4761534" y="1073169"/>
                </a:cubicBezTo>
                <a:cubicBezTo>
                  <a:pt x="4769144" y="1067999"/>
                  <a:pt x="4777339" y="1062829"/>
                  <a:pt x="4773242" y="1062829"/>
                </a:cubicBezTo>
                <a:cubicBezTo>
                  <a:pt x="4761534" y="1058398"/>
                  <a:pt x="4745728" y="1053227"/>
                  <a:pt x="4734021" y="1048058"/>
                </a:cubicBezTo>
                <a:cubicBezTo>
                  <a:pt x="4734021" y="1048058"/>
                  <a:pt x="4734021" y="1048058"/>
                  <a:pt x="4737533" y="1042887"/>
                </a:cubicBezTo>
                <a:cubicBezTo>
                  <a:pt x="4737533" y="1042887"/>
                  <a:pt x="4737533" y="1042887"/>
                  <a:pt x="4784950" y="1062829"/>
                </a:cubicBezTo>
                <a:cubicBezTo>
                  <a:pt x="4789047" y="1062829"/>
                  <a:pt x="4796657" y="1058398"/>
                  <a:pt x="4800755" y="1053227"/>
                </a:cubicBezTo>
                <a:cubicBezTo>
                  <a:pt x="4848171" y="1062829"/>
                  <a:pt x="4891489" y="1078339"/>
                  <a:pt x="4938320" y="1087941"/>
                </a:cubicBezTo>
                <a:cubicBezTo>
                  <a:pt x="4946516" y="1093112"/>
                  <a:pt x="4962322" y="1078339"/>
                  <a:pt x="4958223" y="1078339"/>
                </a:cubicBezTo>
                <a:cubicBezTo>
                  <a:pt x="4907295" y="1062829"/>
                  <a:pt x="4859879" y="1042887"/>
                  <a:pt x="4808366" y="1038456"/>
                </a:cubicBezTo>
                <a:cubicBezTo>
                  <a:pt x="4804852" y="1038456"/>
                  <a:pt x="4796657" y="1038456"/>
                  <a:pt x="4793145" y="1042887"/>
                </a:cubicBezTo>
                <a:cubicBezTo>
                  <a:pt x="4757436" y="1033286"/>
                  <a:pt x="4721728" y="1023684"/>
                  <a:pt x="4690702" y="1008173"/>
                </a:cubicBezTo>
                <a:cubicBezTo>
                  <a:pt x="4682507" y="1003742"/>
                  <a:pt x="4663188" y="1018514"/>
                  <a:pt x="4670799" y="1018514"/>
                </a:cubicBezTo>
                <a:cubicBezTo>
                  <a:pt x="4670799" y="1018514"/>
                  <a:pt x="4670799" y="1018514"/>
                  <a:pt x="4674896" y="1023684"/>
                </a:cubicBezTo>
                <a:cubicBezTo>
                  <a:pt x="4674896" y="1023684"/>
                  <a:pt x="4674896" y="1023684"/>
                  <a:pt x="4659091" y="1018514"/>
                </a:cubicBezTo>
                <a:cubicBezTo>
                  <a:pt x="4639188" y="1013344"/>
                  <a:pt x="4619870" y="1008173"/>
                  <a:pt x="4599967" y="998572"/>
                </a:cubicBezTo>
                <a:cubicBezTo>
                  <a:pt x="4599967" y="998572"/>
                  <a:pt x="4599967" y="998572"/>
                  <a:pt x="4611675" y="998572"/>
                </a:cubicBezTo>
                <a:cubicBezTo>
                  <a:pt x="4631578" y="998572"/>
                  <a:pt x="4647384" y="1003742"/>
                  <a:pt x="4666701" y="1008173"/>
                </a:cubicBezTo>
                <a:cubicBezTo>
                  <a:pt x="4674896" y="1008173"/>
                  <a:pt x="4690702" y="993402"/>
                  <a:pt x="4686604" y="993402"/>
                </a:cubicBezTo>
                <a:lnTo>
                  <a:pt x="4664215" y="988421"/>
                </a:lnTo>
                <a:lnTo>
                  <a:pt x="4737533" y="998572"/>
                </a:lnTo>
                <a:cubicBezTo>
                  <a:pt x="4741631" y="998572"/>
                  <a:pt x="4761534" y="983800"/>
                  <a:pt x="4753338" y="983800"/>
                </a:cubicBezTo>
                <a:cubicBezTo>
                  <a:pt x="4710020" y="969029"/>
                  <a:pt x="4663188" y="953518"/>
                  <a:pt x="4619870" y="934315"/>
                </a:cubicBezTo>
                <a:cubicBezTo>
                  <a:pt x="4619870" y="934315"/>
                  <a:pt x="4619870" y="934315"/>
                  <a:pt x="4666701" y="938746"/>
                </a:cubicBezTo>
                <a:cubicBezTo>
                  <a:pt x="4670799" y="938746"/>
                  <a:pt x="4682507" y="929145"/>
                  <a:pt x="4682507" y="923975"/>
                </a:cubicBezTo>
                <a:cubicBezTo>
                  <a:pt x="4690702" y="923975"/>
                  <a:pt x="4698313" y="914373"/>
                  <a:pt x="4694214" y="914373"/>
                </a:cubicBezTo>
                <a:cubicBezTo>
                  <a:pt x="4678409" y="909203"/>
                  <a:pt x="4666701" y="904032"/>
                  <a:pt x="4654993" y="898862"/>
                </a:cubicBezTo>
                <a:cubicBezTo>
                  <a:pt x="4686604" y="904032"/>
                  <a:pt x="4718215" y="909203"/>
                  <a:pt x="4753338" y="918805"/>
                </a:cubicBezTo>
                <a:cubicBezTo>
                  <a:pt x="4757436" y="918805"/>
                  <a:pt x="4777339" y="904032"/>
                  <a:pt x="4773242" y="904032"/>
                </a:cubicBezTo>
                <a:cubicBezTo>
                  <a:pt x="4773242" y="904032"/>
                  <a:pt x="4773242" y="904032"/>
                  <a:pt x="4705922" y="884091"/>
                </a:cubicBezTo>
                <a:cubicBezTo>
                  <a:pt x="4705922" y="884091"/>
                  <a:pt x="4705922" y="884091"/>
                  <a:pt x="4705922" y="878920"/>
                </a:cubicBezTo>
                <a:cubicBezTo>
                  <a:pt x="4741631" y="889261"/>
                  <a:pt x="4773242" y="898862"/>
                  <a:pt x="4804852" y="909203"/>
                </a:cubicBezTo>
                <a:cubicBezTo>
                  <a:pt x="4812463" y="909203"/>
                  <a:pt x="4828268" y="894431"/>
                  <a:pt x="4824170" y="894431"/>
                </a:cubicBezTo>
                <a:cubicBezTo>
                  <a:pt x="4824170" y="894431"/>
                  <a:pt x="4824170" y="894431"/>
                  <a:pt x="4804852" y="889261"/>
                </a:cubicBezTo>
                <a:cubicBezTo>
                  <a:pt x="4816560" y="889261"/>
                  <a:pt x="4828268" y="889261"/>
                  <a:pt x="4839976" y="889261"/>
                </a:cubicBezTo>
                <a:cubicBezTo>
                  <a:pt x="4836463" y="894431"/>
                  <a:pt x="4836463" y="894431"/>
                  <a:pt x="4836463" y="894431"/>
                </a:cubicBezTo>
                <a:cubicBezTo>
                  <a:pt x="4875684" y="904032"/>
                  <a:pt x="4914905" y="914373"/>
                  <a:pt x="4954125" y="914373"/>
                </a:cubicBezTo>
                <a:cubicBezTo>
                  <a:pt x="4978127" y="918805"/>
                  <a:pt x="4997444" y="923975"/>
                  <a:pt x="5017347" y="929145"/>
                </a:cubicBezTo>
                <a:cubicBezTo>
                  <a:pt x="5024957" y="934315"/>
                  <a:pt x="5040763" y="918805"/>
                  <a:pt x="5037251" y="918805"/>
                </a:cubicBezTo>
                <a:cubicBezTo>
                  <a:pt x="5029055" y="914373"/>
                  <a:pt x="5017347" y="914373"/>
                  <a:pt x="5009738" y="909203"/>
                </a:cubicBezTo>
                <a:lnTo>
                  <a:pt x="5013250" y="909203"/>
                </a:lnTo>
                <a:cubicBezTo>
                  <a:pt x="5021446" y="904032"/>
                  <a:pt x="5029055" y="898862"/>
                  <a:pt x="5029055" y="894431"/>
                </a:cubicBezTo>
                <a:cubicBezTo>
                  <a:pt x="5029055" y="894431"/>
                  <a:pt x="5029055" y="894431"/>
                  <a:pt x="5024957" y="889261"/>
                </a:cubicBezTo>
                <a:cubicBezTo>
                  <a:pt x="5024957" y="889261"/>
                  <a:pt x="5024957" y="889261"/>
                  <a:pt x="5017347" y="889261"/>
                </a:cubicBezTo>
                <a:cubicBezTo>
                  <a:pt x="5017347" y="889261"/>
                  <a:pt x="5013250" y="889261"/>
                  <a:pt x="5009738" y="889261"/>
                </a:cubicBezTo>
                <a:cubicBezTo>
                  <a:pt x="4981639" y="884091"/>
                  <a:pt x="4954125" y="878920"/>
                  <a:pt x="4926612" y="874489"/>
                </a:cubicBezTo>
                <a:cubicBezTo>
                  <a:pt x="4922515" y="869319"/>
                  <a:pt x="4914905" y="874489"/>
                  <a:pt x="4910807" y="878920"/>
                </a:cubicBezTo>
                <a:cubicBezTo>
                  <a:pt x="4910807" y="878920"/>
                  <a:pt x="4910807" y="878920"/>
                  <a:pt x="4907295" y="878920"/>
                </a:cubicBezTo>
                <a:cubicBezTo>
                  <a:pt x="4903198" y="878920"/>
                  <a:pt x="4903198" y="884091"/>
                  <a:pt x="4899099" y="884091"/>
                </a:cubicBezTo>
                <a:cubicBezTo>
                  <a:pt x="4899099" y="884091"/>
                  <a:pt x="4899099" y="884091"/>
                  <a:pt x="4891489" y="884091"/>
                </a:cubicBezTo>
                <a:cubicBezTo>
                  <a:pt x="4899099" y="878920"/>
                  <a:pt x="4907295" y="869319"/>
                  <a:pt x="4903198" y="869319"/>
                </a:cubicBezTo>
                <a:cubicBezTo>
                  <a:pt x="4895001" y="869319"/>
                  <a:pt x="4883294" y="864148"/>
                  <a:pt x="4875684" y="864148"/>
                </a:cubicBezTo>
                <a:cubicBezTo>
                  <a:pt x="4891489" y="864148"/>
                  <a:pt x="4910807" y="864148"/>
                  <a:pt x="4926612" y="859717"/>
                </a:cubicBezTo>
                <a:cubicBezTo>
                  <a:pt x="4930711" y="859717"/>
                  <a:pt x="4950613" y="849377"/>
                  <a:pt x="4942418" y="844207"/>
                </a:cubicBezTo>
                <a:lnTo>
                  <a:pt x="4954125" y="844207"/>
                </a:lnTo>
                <a:cubicBezTo>
                  <a:pt x="4954125" y="849377"/>
                  <a:pt x="4954125" y="849377"/>
                  <a:pt x="4954125" y="849377"/>
                </a:cubicBezTo>
                <a:cubicBezTo>
                  <a:pt x="4950613" y="854548"/>
                  <a:pt x="4946516" y="859717"/>
                  <a:pt x="4946516" y="859717"/>
                </a:cubicBezTo>
                <a:cubicBezTo>
                  <a:pt x="5024957" y="869319"/>
                  <a:pt x="5099887" y="894431"/>
                  <a:pt x="5178914" y="904032"/>
                </a:cubicBezTo>
                <a:cubicBezTo>
                  <a:pt x="5183012" y="909203"/>
                  <a:pt x="5206427" y="894431"/>
                  <a:pt x="5198232" y="894431"/>
                </a:cubicBezTo>
                <a:cubicBezTo>
                  <a:pt x="5190622" y="889261"/>
                  <a:pt x="5183012" y="884091"/>
                  <a:pt x="5174817" y="884091"/>
                </a:cubicBezTo>
                <a:cubicBezTo>
                  <a:pt x="5190622" y="884091"/>
                  <a:pt x="5206427" y="889261"/>
                  <a:pt x="5222233" y="894431"/>
                </a:cubicBezTo>
                <a:cubicBezTo>
                  <a:pt x="5225745" y="894431"/>
                  <a:pt x="5238038" y="884091"/>
                  <a:pt x="5241551" y="878920"/>
                </a:cubicBezTo>
                <a:cubicBezTo>
                  <a:pt x="5241551" y="878920"/>
                  <a:pt x="5241551" y="878920"/>
                  <a:pt x="5249746" y="884091"/>
                </a:cubicBezTo>
                <a:cubicBezTo>
                  <a:pt x="5281357" y="894431"/>
                  <a:pt x="5312967" y="898862"/>
                  <a:pt x="5343993" y="904032"/>
                </a:cubicBezTo>
                <a:cubicBezTo>
                  <a:pt x="5375604" y="909203"/>
                  <a:pt x="5407215" y="909203"/>
                  <a:pt x="5438826" y="914373"/>
                </a:cubicBezTo>
                <a:cubicBezTo>
                  <a:pt x="5442337" y="914373"/>
                  <a:pt x="5442337" y="914373"/>
                  <a:pt x="5446436" y="914373"/>
                </a:cubicBezTo>
                <a:cubicBezTo>
                  <a:pt x="5470437" y="914373"/>
                  <a:pt x="5497950" y="914373"/>
                  <a:pt x="5521365" y="918805"/>
                </a:cubicBezTo>
                <a:cubicBezTo>
                  <a:pt x="5529561" y="918805"/>
                  <a:pt x="5544780" y="904032"/>
                  <a:pt x="5541268" y="904032"/>
                </a:cubicBezTo>
                <a:cubicBezTo>
                  <a:pt x="5541268" y="904032"/>
                  <a:pt x="5541268" y="904032"/>
                  <a:pt x="5497950" y="898862"/>
                </a:cubicBezTo>
                <a:cubicBezTo>
                  <a:pt x="5513755" y="898862"/>
                  <a:pt x="5529561" y="898862"/>
                  <a:pt x="5544780" y="898862"/>
                </a:cubicBezTo>
                <a:cubicBezTo>
                  <a:pt x="5548878" y="898862"/>
                  <a:pt x="5560586" y="894431"/>
                  <a:pt x="5564684" y="889261"/>
                </a:cubicBezTo>
                <a:cubicBezTo>
                  <a:pt x="6209780" y="983800"/>
                  <a:pt x="6863657" y="988970"/>
                  <a:pt x="7513435" y="898862"/>
                </a:cubicBezTo>
                <a:cubicBezTo>
                  <a:pt x="7501726" y="904032"/>
                  <a:pt x="7490020" y="904032"/>
                  <a:pt x="7481824" y="909203"/>
                </a:cubicBezTo>
                <a:cubicBezTo>
                  <a:pt x="7477726" y="909203"/>
                  <a:pt x="7462506" y="929145"/>
                  <a:pt x="7470117" y="929145"/>
                </a:cubicBezTo>
                <a:cubicBezTo>
                  <a:pt x="7477726" y="929145"/>
                  <a:pt x="7485922" y="929145"/>
                  <a:pt x="7493532" y="923975"/>
                </a:cubicBezTo>
                <a:cubicBezTo>
                  <a:pt x="7490020" y="934315"/>
                  <a:pt x="7481824" y="938746"/>
                  <a:pt x="7485922" y="938746"/>
                </a:cubicBezTo>
                <a:cubicBezTo>
                  <a:pt x="7505824" y="938746"/>
                  <a:pt x="7521046" y="938746"/>
                  <a:pt x="7536850" y="938746"/>
                </a:cubicBezTo>
                <a:cubicBezTo>
                  <a:pt x="7529240" y="943916"/>
                  <a:pt x="7525143" y="953518"/>
                  <a:pt x="7529240" y="953518"/>
                </a:cubicBezTo>
                <a:lnTo>
                  <a:pt x="7540949" y="953518"/>
                </a:lnTo>
                <a:cubicBezTo>
                  <a:pt x="7536850" y="953518"/>
                  <a:pt x="7521046" y="973460"/>
                  <a:pt x="7529240" y="973460"/>
                </a:cubicBezTo>
                <a:cubicBezTo>
                  <a:pt x="7580170" y="973460"/>
                  <a:pt x="7635780" y="963858"/>
                  <a:pt x="7690807" y="953518"/>
                </a:cubicBezTo>
                <a:cubicBezTo>
                  <a:pt x="7690807" y="953518"/>
                  <a:pt x="7690807" y="953518"/>
                  <a:pt x="7682612" y="958688"/>
                </a:cubicBezTo>
                <a:cubicBezTo>
                  <a:pt x="7679100" y="958688"/>
                  <a:pt x="7659197" y="973460"/>
                  <a:pt x="7666806" y="978630"/>
                </a:cubicBezTo>
                <a:cubicBezTo>
                  <a:pt x="7686710" y="978630"/>
                  <a:pt x="7702514" y="978630"/>
                  <a:pt x="7722419" y="978630"/>
                </a:cubicBezTo>
                <a:cubicBezTo>
                  <a:pt x="7714223" y="983800"/>
                  <a:pt x="7706612" y="993402"/>
                  <a:pt x="7710126" y="993402"/>
                </a:cubicBezTo>
                <a:cubicBezTo>
                  <a:pt x="7745833" y="998572"/>
                  <a:pt x="7777445" y="998572"/>
                  <a:pt x="7812568" y="993402"/>
                </a:cubicBezTo>
                <a:cubicBezTo>
                  <a:pt x="7820762" y="993402"/>
                  <a:pt x="7832471" y="973460"/>
                  <a:pt x="7824276" y="973460"/>
                </a:cubicBezTo>
                <a:cubicBezTo>
                  <a:pt x="7804957" y="973460"/>
                  <a:pt x="7785053" y="978630"/>
                  <a:pt x="7765736" y="978630"/>
                </a:cubicBezTo>
                <a:cubicBezTo>
                  <a:pt x="7781542" y="973460"/>
                  <a:pt x="7793250" y="969029"/>
                  <a:pt x="7804957" y="958688"/>
                </a:cubicBezTo>
                <a:cubicBezTo>
                  <a:pt x="7859984" y="958688"/>
                  <a:pt x="7911498" y="953518"/>
                  <a:pt x="7966526" y="949086"/>
                </a:cubicBezTo>
                <a:cubicBezTo>
                  <a:pt x="7939010" y="953518"/>
                  <a:pt x="7911498" y="958688"/>
                  <a:pt x="7883400" y="973460"/>
                </a:cubicBezTo>
                <a:cubicBezTo>
                  <a:pt x="7879886" y="973460"/>
                  <a:pt x="7864081" y="988970"/>
                  <a:pt x="7867594" y="993402"/>
                </a:cubicBezTo>
                <a:cubicBezTo>
                  <a:pt x="7867594" y="993402"/>
                  <a:pt x="7867594" y="993402"/>
                  <a:pt x="7879886" y="993402"/>
                </a:cubicBezTo>
                <a:cubicBezTo>
                  <a:pt x="7871692" y="993402"/>
                  <a:pt x="7864081" y="993402"/>
                  <a:pt x="7855886" y="998572"/>
                </a:cubicBezTo>
                <a:cubicBezTo>
                  <a:pt x="7852374" y="998572"/>
                  <a:pt x="7848278" y="998572"/>
                  <a:pt x="7848278" y="998572"/>
                </a:cubicBezTo>
                <a:cubicBezTo>
                  <a:pt x="7828372" y="1003742"/>
                  <a:pt x="7809054" y="1008173"/>
                  <a:pt x="7789154" y="1013344"/>
                </a:cubicBezTo>
                <a:cubicBezTo>
                  <a:pt x="7785053" y="1013344"/>
                  <a:pt x="7765736" y="1033286"/>
                  <a:pt x="7773347" y="1033286"/>
                </a:cubicBezTo>
                <a:cubicBezTo>
                  <a:pt x="7824276" y="1033286"/>
                  <a:pt x="7871692" y="1018514"/>
                  <a:pt x="7919108" y="1013344"/>
                </a:cubicBezTo>
                <a:cubicBezTo>
                  <a:pt x="7907402" y="1018514"/>
                  <a:pt x="7891595" y="1023684"/>
                  <a:pt x="7879886" y="1033286"/>
                </a:cubicBezTo>
                <a:cubicBezTo>
                  <a:pt x="7875790" y="1033286"/>
                  <a:pt x="7864081" y="1053227"/>
                  <a:pt x="7867594" y="1053227"/>
                </a:cubicBezTo>
                <a:cubicBezTo>
                  <a:pt x="7895693" y="1048058"/>
                  <a:pt x="7919108" y="1048058"/>
                  <a:pt x="7942524" y="1042887"/>
                </a:cubicBezTo>
                <a:cubicBezTo>
                  <a:pt x="7887496" y="1058398"/>
                  <a:pt x="7828372" y="1073169"/>
                  <a:pt x="7773347" y="1097543"/>
                </a:cubicBezTo>
                <a:cubicBezTo>
                  <a:pt x="7769249" y="1097543"/>
                  <a:pt x="7753444" y="1117485"/>
                  <a:pt x="7761638" y="1117485"/>
                </a:cubicBezTo>
                <a:cubicBezTo>
                  <a:pt x="7777445" y="1113053"/>
                  <a:pt x="7793250" y="1113053"/>
                  <a:pt x="7809054" y="1107883"/>
                </a:cubicBezTo>
                <a:cubicBezTo>
                  <a:pt x="7804957" y="1117485"/>
                  <a:pt x="7800860" y="1122655"/>
                  <a:pt x="7804957" y="1122655"/>
                </a:cubicBezTo>
                <a:cubicBezTo>
                  <a:pt x="7812568" y="1122655"/>
                  <a:pt x="7820762" y="1117485"/>
                  <a:pt x="7828372" y="1117485"/>
                </a:cubicBezTo>
                <a:cubicBezTo>
                  <a:pt x="7824276" y="1122655"/>
                  <a:pt x="7820762" y="1127825"/>
                  <a:pt x="7824276" y="1127825"/>
                </a:cubicBezTo>
                <a:cubicBezTo>
                  <a:pt x="7899204" y="1132995"/>
                  <a:pt x="7970036" y="1113053"/>
                  <a:pt x="8044966" y="1097543"/>
                </a:cubicBezTo>
                <a:cubicBezTo>
                  <a:pt x="8053160" y="1097543"/>
                  <a:pt x="8064868" y="1078339"/>
                  <a:pt x="8060772" y="1078339"/>
                </a:cubicBezTo>
                <a:cubicBezTo>
                  <a:pt x="7997550" y="1087941"/>
                  <a:pt x="7939010" y="1102713"/>
                  <a:pt x="7879886" y="1107883"/>
                </a:cubicBezTo>
                <a:cubicBezTo>
                  <a:pt x="7895693" y="1102713"/>
                  <a:pt x="7911498" y="1097543"/>
                  <a:pt x="7923205" y="1097543"/>
                </a:cubicBezTo>
                <a:cubicBezTo>
                  <a:pt x="7930816" y="1093112"/>
                  <a:pt x="7934913" y="1087941"/>
                  <a:pt x="7939010" y="1078339"/>
                </a:cubicBezTo>
                <a:cubicBezTo>
                  <a:pt x="7939010" y="1078339"/>
                  <a:pt x="7939010" y="1078339"/>
                  <a:pt x="7985842" y="1067999"/>
                </a:cubicBezTo>
                <a:cubicBezTo>
                  <a:pt x="7994036" y="1062829"/>
                  <a:pt x="8005744" y="1042887"/>
                  <a:pt x="8001648" y="1048058"/>
                </a:cubicBezTo>
                <a:cubicBezTo>
                  <a:pt x="7966526" y="1053227"/>
                  <a:pt x="7930816" y="1062829"/>
                  <a:pt x="7895693" y="1073169"/>
                </a:cubicBezTo>
                <a:cubicBezTo>
                  <a:pt x="7942524" y="1058398"/>
                  <a:pt x="7985842" y="1048058"/>
                  <a:pt x="8033258" y="1028115"/>
                </a:cubicBezTo>
                <a:cubicBezTo>
                  <a:pt x="8033258" y="1028115"/>
                  <a:pt x="8037356" y="1023684"/>
                  <a:pt x="8040868" y="1018514"/>
                </a:cubicBezTo>
                <a:cubicBezTo>
                  <a:pt x="8056674" y="1018514"/>
                  <a:pt x="8068966" y="1013344"/>
                  <a:pt x="8084772" y="1013344"/>
                </a:cubicBezTo>
                <a:cubicBezTo>
                  <a:pt x="8068966" y="1018514"/>
                  <a:pt x="8056674" y="1023684"/>
                  <a:pt x="8044966" y="1028115"/>
                </a:cubicBezTo>
                <a:cubicBezTo>
                  <a:pt x="8040868" y="1033286"/>
                  <a:pt x="8025648" y="1048058"/>
                  <a:pt x="8033258" y="1048058"/>
                </a:cubicBezTo>
                <a:cubicBezTo>
                  <a:pt x="8064868" y="1053227"/>
                  <a:pt x="8099992" y="1048058"/>
                  <a:pt x="8135701" y="1048058"/>
                </a:cubicBezTo>
                <a:cubicBezTo>
                  <a:pt x="8135701" y="1048058"/>
                  <a:pt x="8135701" y="1048058"/>
                  <a:pt x="8143310" y="1048058"/>
                </a:cubicBezTo>
                <a:cubicBezTo>
                  <a:pt x="8131603" y="1053227"/>
                  <a:pt x="8119896" y="1058398"/>
                  <a:pt x="8104090" y="1062829"/>
                </a:cubicBezTo>
                <a:cubicBezTo>
                  <a:pt x="8104090" y="1062829"/>
                  <a:pt x="8088284" y="1082771"/>
                  <a:pt x="8092382" y="1082771"/>
                </a:cubicBezTo>
                <a:cubicBezTo>
                  <a:pt x="8128090" y="1087941"/>
                  <a:pt x="8167311" y="1087941"/>
                  <a:pt x="8202434" y="1087941"/>
                </a:cubicBezTo>
                <a:cubicBezTo>
                  <a:pt x="8202434" y="1087941"/>
                  <a:pt x="8202434" y="1087941"/>
                  <a:pt x="8112284" y="1113053"/>
                </a:cubicBezTo>
                <a:cubicBezTo>
                  <a:pt x="8108187" y="1113053"/>
                  <a:pt x="8096480" y="1127825"/>
                  <a:pt x="8092382" y="1132995"/>
                </a:cubicBezTo>
                <a:cubicBezTo>
                  <a:pt x="8056674" y="1137426"/>
                  <a:pt x="8017453" y="1147766"/>
                  <a:pt x="7982330" y="1147766"/>
                </a:cubicBezTo>
                <a:cubicBezTo>
                  <a:pt x="7985842" y="1142597"/>
                  <a:pt x="7994036" y="1132995"/>
                  <a:pt x="7989939" y="1132995"/>
                </a:cubicBezTo>
                <a:cubicBezTo>
                  <a:pt x="7974134" y="1137426"/>
                  <a:pt x="7958329" y="1142597"/>
                  <a:pt x="7942524" y="1147766"/>
                </a:cubicBezTo>
                <a:cubicBezTo>
                  <a:pt x="7939010" y="1147766"/>
                  <a:pt x="7923205" y="1167709"/>
                  <a:pt x="7926718" y="1167709"/>
                </a:cubicBezTo>
                <a:cubicBezTo>
                  <a:pt x="7930816" y="1167709"/>
                  <a:pt x="7934913" y="1167709"/>
                  <a:pt x="7942524" y="1167709"/>
                </a:cubicBezTo>
                <a:cubicBezTo>
                  <a:pt x="7942524" y="1167709"/>
                  <a:pt x="7942524" y="1167709"/>
                  <a:pt x="7930816" y="1172140"/>
                </a:cubicBezTo>
                <a:cubicBezTo>
                  <a:pt x="7926718" y="1177311"/>
                  <a:pt x="7911498" y="1192082"/>
                  <a:pt x="7915010" y="1192082"/>
                </a:cubicBezTo>
                <a:cubicBezTo>
                  <a:pt x="7958329" y="1202422"/>
                  <a:pt x="8001648" y="1192082"/>
                  <a:pt x="8044966" y="1177311"/>
                </a:cubicBezTo>
                <a:cubicBezTo>
                  <a:pt x="8037356" y="1182481"/>
                  <a:pt x="8033258" y="1192082"/>
                  <a:pt x="8033258" y="1197252"/>
                </a:cubicBezTo>
                <a:cubicBezTo>
                  <a:pt x="7978232" y="1212024"/>
                  <a:pt x="7923205" y="1231966"/>
                  <a:pt x="7867594" y="1257078"/>
                </a:cubicBezTo>
                <a:cubicBezTo>
                  <a:pt x="7864081" y="1257078"/>
                  <a:pt x="7848278" y="1277020"/>
                  <a:pt x="7855886" y="1277020"/>
                </a:cubicBezTo>
                <a:cubicBezTo>
                  <a:pt x="7887496" y="1271849"/>
                  <a:pt x="7919108" y="1261510"/>
                  <a:pt x="7950718" y="1251908"/>
                </a:cubicBezTo>
                <a:cubicBezTo>
                  <a:pt x="7930816" y="1261510"/>
                  <a:pt x="7911498" y="1271849"/>
                  <a:pt x="7895693" y="1286621"/>
                </a:cubicBezTo>
                <a:cubicBezTo>
                  <a:pt x="7895693" y="1291792"/>
                  <a:pt x="7883400" y="1306564"/>
                  <a:pt x="7887496" y="1301393"/>
                </a:cubicBezTo>
                <a:cubicBezTo>
                  <a:pt x="7919108" y="1301393"/>
                  <a:pt x="7946620" y="1291792"/>
                  <a:pt x="7978232" y="1281451"/>
                </a:cubicBezTo>
                <a:cubicBezTo>
                  <a:pt x="7974134" y="1286621"/>
                  <a:pt x="7978232" y="1286621"/>
                  <a:pt x="7978232" y="1286621"/>
                </a:cubicBezTo>
                <a:cubicBezTo>
                  <a:pt x="7978232" y="1286621"/>
                  <a:pt x="7978232" y="1286621"/>
                  <a:pt x="7985842" y="1286621"/>
                </a:cubicBezTo>
                <a:cubicBezTo>
                  <a:pt x="7982330" y="1291792"/>
                  <a:pt x="7970036" y="1306564"/>
                  <a:pt x="7978232" y="1306564"/>
                </a:cubicBezTo>
                <a:cubicBezTo>
                  <a:pt x="8009842" y="1306564"/>
                  <a:pt x="8040868" y="1301393"/>
                  <a:pt x="8076577" y="1296962"/>
                </a:cubicBezTo>
                <a:cubicBezTo>
                  <a:pt x="8084772" y="1296962"/>
                  <a:pt x="8092382" y="1286621"/>
                  <a:pt x="8092382" y="1277020"/>
                </a:cubicBezTo>
                <a:cubicBezTo>
                  <a:pt x="8092382" y="1277020"/>
                  <a:pt x="8092382" y="1277020"/>
                  <a:pt x="8104090" y="1277020"/>
                </a:cubicBezTo>
                <a:cubicBezTo>
                  <a:pt x="8112284" y="1281451"/>
                  <a:pt x="8119896" y="1286621"/>
                  <a:pt x="8128090" y="1286621"/>
                </a:cubicBezTo>
                <a:cubicBezTo>
                  <a:pt x="8112284" y="1296962"/>
                  <a:pt x="8096480" y="1301393"/>
                  <a:pt x="8080675" y="1306564"/>
                </a:cubicBezTo>
                <a:cubicBezTo>
                  <a:pt x="8076577" y="1311733"/>
                  <a:pt x="8056674" y="1331675"/>
                  <a:pt x="8064868" y="1331675"/>
                </a:cubicBezTo>
                <a:cubicBezTo>
                  <a:pt x="8096480" y="1326505"/>
                  <a:pt x="8131603" y="1321335"/>
                  <a:pt x="8163214" y="1316165"/>
                </a:cubicBezTo>
                <a:lnTo>
                  <a:pt x="8163214" y="1321335"/>
                </a:lnTo>
                <a:cubicBezTo>
                  <a:pt x="8143310" y="1331675"/>
                  <a:pt x="8119896" y="1341277"/>
                  <a:pt x="8099992" y="1351617"/>
                </a:cubicBezTo>
                <a:cubicBezTo>
                  <a:pt x="8096480" y="1356048"/>
                  <a:pt x="8076577" y="1371559"/>
                  <a:pt x="8084772" y="1371559"/>
                </a:cubicBezTo>
                <a:cubicBezTo>
                  <a:pt x="8143310" y="1371559"/>
                  <a:pt x="8198923" y="1356048"/>
                  <a:pt x="8253949" y="1346447"/>
                </a:cubicBezTo>
                <a:cubicBezTo>
                  <a:pt x="8258047" y="1351617"/>
                  <a:pt x="8261560" y="1351617"/>
                  <a:pt x="8261560" y="1351617"/>
                </a:cubicBezTo>
                <a:cubicBezTo>
                  <a:pt x="8265658" y="1351617"/>
                  <a:pt x="8273266" y="1351617"/>
                  <a:pt x="8277364" y="1356048"/>
                </a:cubicBezTo>
                <a:cubicBezTo>
                  <a:pt x="8273266" y="1361219"/>
                  <a:pt x="8269754" y="1361219"/>
                  <a:pt x="8265658" y="1366389"/>
                </a:cubicBezTo>
                <a:cubicBezTo>
                  <a:pt x="8261560" y="1366389"/>
                  <a:pt x="8245754" y="1386331"/>
                  <a:pt x="8253949" y="1386331"/>
                </a:cubicBezTo>
                <a:cubicBezTo>
                  <a:pt x="8285560" y="1386331"/>
                  <a:pt x="8316586" y="1381161"/>
                  <a:pt x="8348196" y="1375991"/>
                </a:cubicBezTo>
                <a:cubicBezTo>
                  <a:pt x="8379808" y="1371559"/>
                  <a:pt x="8415514" y="1366389"/>
                  <a:pt x="8446541" y="1361219"/>
                </a:cubicBezTo>
                <a:cubicBezTo>
                  <a:pt x="8446541" y="1361219"/>
                  <a:pt x="8446541" y="1361219"/>
                  <a:pt x="8450638" y="1361219"/>
                </a:cubicBezTo>
                <a:cubicBezTo>
                  <a:pt x="8403222" y="1375991"/>
                  <a:pt x="8359905" y="1395933"/>
                  <a:pt x="8313073" y="1410704"/>
                </a:cubicBezTo>
                <a:cubicBezTo>
                  <a:pt x="8308975" y="1415874"/>
                  <a:pt x="8293170" y="1430646"/>
                  <a:pt x="8297266" y="1430646"/>
                </a:cubicBezTo>
                <a:cubicBezTo>
                  <a:pt x="8281462" y="1440986"/>
                  <a:pt x="8261560" y="1445418"/>
                  <a:pt x="8245754" y="1450588"/>
                </a:cubicBezTo>
                <a:cubicBezTo>
                  <a:pt x="8245754" y="1450588"/>
                  <a:pt x="8245754" y="1450588"/>
                  <a:pt x="8238144" y="1450588"/>
                </a:cubicBezTo>
                <a:cubicBezTo>
                  <a:pt x="8245754" y="1445418"/>
                  <a:pt x="8253949" y="1435816"/>
                  <a:pt x="8245754" y="1435816"/>
                </a:cubicBezTo>
                <a:cubicBezTo>
                  <a:pt x="8249851" y="1430646"/>
                  <a:pt x="8265658" y="1410704"/>
                  <a:pt x="8258047" y="1415874"/>
                </a:cubicBezTo>
                <a:cubicBezTo>
                  <a:pt x="8229948" y="1426214"/>
                  <a:pt x="8206534" y="1435816"/>
                  <a:pt x="8179020" y="1440986"/>
                </a:cubicBezTo>
                <a:cubicBezTo>
                  <a:pt x="8202434" y="1426214"/>
                  <a:pt x="8226435" y="1421045"/>
                  <a:pt x="8249851" y="1410704"/>
                </a:cubicBezTo>
                <a:cubicBezTo>
                  <a:pt x="8253949" y="1406273"/>
                  <a:pt x="8265658" y="1386331"/>
                  <a:pt x="8261560" y="1386331"/>
                </a:cubicBezTo>
                <a:cubicBezTo>
                  <a:pt x="8238144" y="1390763"/>
                  <a:pt x="8214142" y="1401102"/>
                  <a:pt x="8194825" y="1406273"/>
                </a:cubicBezTo>
                <a:cubicBezTo>
                  <a:pt x="8194825" y="1406273"/>
                  <a:pt x="8194825" y="1406273"/>
                  <a:pt x="8206534" y="1401102"/>
                </a:cubicBezTo>
                <a:cubicBezTo>
                  <a:pt x="8210632" y="1401102"/>
                  <a:pt x="8226435" y="1381161"/>
                  <a:pt x="8218240" y="1381161"/>
                </a:cubicBezTo>
                <a:cubicBezTo>
                  <a:pt x="8174922" y="1375991"/>
                  <a:pt x="8131603" y="1386331"/>
                  <a:pt x="8088284" y="1395933"/>
                </a:cubicBezTo>
                <a:cubicBezTo>
                  <a:pt x="8088284" y="1395933"/>
                  <a:pt x="8088284" y="1395933"/>
                  <a:pt x="8056674" y="1401102"/>
                </a:cubicBezTo>
                <a:cubicBezTo>
                  <a:pt x="8049063" y="1401102"/>
                  <a:pt x="8037356" y="1421045"/>
                  <a:pt x="8044966" y="1421045"/>
                </a:cubicBezTo>
                <a:cubicBezTo>
                  <a:pt x="8044966" y="1421045"/>
                  <a:pt x="8044966" y="1421045"/>
                  <a:pt x="8068966" y="1415874"/>
                </a:cubicBezTo>
                <a:cubicBezTo>
                  <a:pt x="8068966" y="1415874"/>
                  <a:pt x="8068966" y="1415874"/>
                  <a:pt x="8099992" y="1410704"/>
                </a:cubicBezTo>
                <a:cubicBezTo>
                  <a:pt x="8123992" y="1406273"/>
                  <a:pt x="8143310" y="1406273"/>
                  <a:pt x="8163214" y="1401102"/>
                </a:cubicBezTo>
                <a:cubicBezTo>
                  <a:pt x="8128090" y="1415874"/>
                  <a:pt x="8088284" y="1426214"/>
                  <a:pt x="8053160" y="1440986"/>
                </a:cubicBezTo>
                <a:cubicBezTo>
                  <a:pt x="8053160" y="1440986"/>
                  <a:pt x="8033258" y="1460928"/>
                  <a:pt x="8040868" y="1460928"/>
                </a:cubicBezTo>
                <a:cubicBezTo>
                  <a:pt x="8084772" y="1455758"/>
                  <a:pt x="8128090" y="1445418"/>
                  <a:pt x="8167311" y="1430646"/>
                </a:cubicBezTo>
                <a:cubicBezTo>
                  <a:pt x="8159116" y="1435816"/>
                  <a:pt x="8155604" y="1440986"/>
                  <a:pt x="8147408" y="1445418"/>
                </a:cubicBezTo>
                <a:cubicBezTo>
                  <a:pt x="8147408" y="1445418"/>
                  <a:pt x="8131603" y="1465360"/>
                  <a:pt x="8139799" y="1465360"/>
                </a:cubicBezTo>
                <a:cubicBezTo>
                  <a:pt x="8143604" y="1463144"/>
                  <a:pt x="8146530" y="1462036"/>
                  <a:pt x="8149458" y="1461482"/>
                </a:cubicBezTo>
                <a:lnTo>
                  <a:pt x="8154848" y="1461173"/>
                </a:lnTo>
                <a:lnTo>
                  <a:pt x="8119968" y="1472469"/>
                </a:lnTo>
                <a:cubicBezTo>
                  <a:pt x="8108188" y="1475516"/>
                  <a:pt x="8096480" y="1477916"/>
                  <a:pt x="8084772" y="1480131"/>
                </a:cubicBezTo>
                <a:cubicBezTo>
                  <a:pt x="8056674" y="1485301"/>
                  <a:pt x="8021551" y="1495642"/>
                  <a:pt x="8005744" y="1515584"/>
                </a:cubicBezTo>
                <a:cubicBezTo>
                  <a:pt x="7994036" y="1530355"/>
                  <a:pt x="8009842" y="1525186"/>
                  <a:pt x="8017453" y="1515584"/>
                </a:cubicBezTo>
                <a:cubicBezTo>
                  <a:pt x="8017453" y="1510414"/>
                  <a:pt x="8033258" y="1510414"/>
                  <a:pt x="8044966" y="1505244"/>
                </a:cubicBezTo>
                <a:cubicBezTo>
                  <a:pt x="8040868" y="1510414"/>
                  <a:pt x="8040868" y="1515584"/>
                  <a:pt x="8044966" y="1515584"/>
                </a:cubicBezTo>
                <a:cubicBezTo>
                  <a:pt x="8108187" y="1520015"/>
                  <a:pt x="8170824" y="1495642"/>
                  <a:pt x="8229948" y="1475700"/>
                </a:cubicBezTo>
                <a:cubicBezTo>
                  <a:pt x="8229948" y="1475700"/>
                  <a:pt x="8229948" y="1475700"/>
                  <a:pt x="8265658" y="1470530"/>
                </a:cubicBezTo>
                <a:cubicBezTo>
                  <a:pt x="8261560" y="1475700"/>
                  <a:pt x="8253949" y="1480131"/>
                  <a:pt x="8253949" y="1485301"/>
                </a:cubicBezTo>
                <a:cubicBezTo>
                  <a:pt x="8198923" y="1500074"/>
                  <a:pt x="8143310" y="1515584"/>
                  <a:pt x="8088284" y="1534787"/>
                </a:cubicBezTo>
                <a:cubicBezTo>
                  <a:pt x="8084772" y="1539957"/>
                  <a:pt x="8072479" y="1559899"/>
                  <a:pt x="8076577" y="1554729"/>
                </a:cubicBezTo>
                <a:cubicBezTo>
                  <a:pt x="8104090" y="1550297"/>
                  <a:pt x="8135701" y="1545127"/>
                  <a:pt x="8163214" y="1534787"/>
                </a:cubicBezTo>
                <a:cubicBezTo>
                  <a:pt x="8159116" y="1539957"/>
                  <a:pt x="8155604" y="1550297"/>
                  <a:pt x="8159116" y="1550297"/>
                </a:cubicBezTo>
                <a:cubicBezTo>
                  <a:pt x="8163214" y="1550297"/>
                  <a:pt x="8170824" y="1545127"/>
                  <a:pt x="8174922" y="1545127"/>
                </a:cubicBezTo>
                <a:lnTo>
                  <a:pt x="8174922" y="1550297"/>
                </a:lnTo>
                <a:cubicBezTo>
                  <a:pt x="8174922" y="1550297"/>
                  <a:pt x="8174922" y="1550297"/>
                  <a:pt x="8177410" y="1549651"/>
                </a:cubicBezTo>
                <a:lnTo>
                  <a:pt x="8191208" y="1546067"/>
                </a:lnTo>
                <a:lnTo>
                  <a:pt x="8190727" y="1550297"/>
                </a:lnTo>
                <a:cubicBezTo>
                  <a:pt x="8115798" y="1565069"/>
                  <a:pt x="8040868" y="1574671"/>
                  <a:pt x="7970036" y="1599783"/>
                </a:cubicBezTo>
                <a:cubicBezTo>
                  <a:pt x="7962427" y="1599783"/>
                  <a:pt x="7950718" y="1614555"/>
                  <a:pt x="7954817" y="1619725"/>
                </a:cubicBezTo>
                <a:cubicBezTo>
                  <a:pt x="7954817" y="1619725"/>
                  <a:pt x="7954817" y="1619725"/>
                  <a:pt x="7950718" y="1619725"/>
                </a:cubicBezTo>
                <a:cubicBezTo>
                  <a:pt x="7942524" y="1624895"/>
                  <a:pt x="7930816" y="1649268"/>
                  <a:pt x="7942524" y="1639667"/>
                </a:cubicBezTo>
                <a:cubicBezTo>
                  <a:pt x="7958329" y="1629327"/>
                  <a:pt x="7978232" y="1619725"/>
                  <a:pt x="8001648" y="1614555"/>
                </a:cubicBezTo>
                <a:cubicBezTo>
                  <a:pt x="7994036" y="1619725"/>
                  <a:pt x="7989939" y="1629327"/>
                  <a:pt x="7994036" y="1629327"/>
                </a:cubicBezTo>
                <a:cubicBezTo>
                  <a:pt x="8053160" y="1624895"/>
                  <a:pt x="8119896" y="1614555"/>
                  <a:pt x="8179020" y="1599783"/>
                </a:cubicBezTo>
                <a:cubicBezTo>
                  <a:pt x="8194825" y="1594613"/>
                  <a:pt x="8214142" y="1590181"/>
                  <a:pt x="8229948" y="1585011"/>
                </a:cubicBezTo>
                <a:cubicBezTo>
                  <a:pt x="8226435" y="1585011"/>
                  <a:pt x="8226435" y="1590181"/>
                  <a:pt x="8229948" y="1590181"/>
                </a:cubicBezTo>
                <a:cubicBezTo>
                  <a:pt x="8249851" y="1585011"/>
                  <a:pt x="8265658" y="1585011"/>
                  <a:pt x="8285560" y="1579841"/>
                </a:cubicBezTo>
                <a:cubicBezTo>
                  <a:pt x="8206534" y="1614555"/>
                  <a:pt x="8119896" y="1634497"/>
                  <a:pt x="8037356" y="1654438"/>
                </a:cubicBezTo>
                <a:cubicBezTo>
                  <a:pt x="8013355" y="1659608"/>
                  <a:pt x="7989939" y="1664040"/>
                  <a:pt x="7966526" y="1674380"/>
                </a:cubicBezTo>
                <a:cubicBezTo>
                  <a:pt x="7958329" y="1674380"/>
                  <a:pt x="7946620" y="1694322"/>
                  <a:pt x="7950718" y="1694322"/>
                </a:cubicBezTo>
                <a:cubicBezTo>
                  <a:pt x="7966526" y="1689152"/>
                  <a:pt x="7982330" y="1683982"/>
                  <a:pt x="7997550" y="1679550"/>
                </a:cubicBezTo>
                <a:cubicBezTo>
                  <a:pt x="7997550" y="1683982"/>
                  <a:pt x="7997550" y="1683982"/>
                  <a:pt x="8001648" y="1683982"/>
                </a:cubicBezTo>
                <a:cubicBezTo>
                  <a:pt x="8049063" y="1679550"/>
                  <a:pt x="8108187" y="1654438"/>
                  <a:pt x="8155604" y="1659608"/>
                </a:cubicBezTo>
                <a:cubicBezTo>
                  <a:pt x="8147408" y="1664040"/>
                  <a:pt x="8139799" y="1669210"/>
                  <a:pt x="8128090" y="1669210"/>
                </a:cubicBezTo>
                <a:cubicBezTo>
                  <a:pt x="8099992" y="1674380"/>
                  <a:pt x="8072479" y="1679550"/>
                  <a:pt x="8044966" y="1689152"/>
                </a:cubicBezTo>
                <a:cubicBezTo>
                  <a:pt x="8044966" y="1689152"/>
                  <a:pt x="8044966" y="1689152"/>
                  <a:pt x="8037356" y="1689152"/>
                </a:cubicBezTo>
                <a:cubicBezTo>
                  <a:pt x="8037356" y="1689152"/>
                  <a:pt x="8033258" y="1689152"/>
                  <a:pt x="8033258" y="1694322"/>
                </a:cubicBezTo>
                <a:cubicBezTo>
                  <a:pt x="8033258" y="1694322"/>
                  <a:pt x="8033258" y="1694322"/>
                  <a:pt x="8009842" y="1698754"/>
                </a:cubicBezTo>
                <a:cubicBezTo>
                  <a:pt x="8009842" y="1698754"/>
                  <a:pt x="8009842" y="1698754"/>
                  <a:pt x="8001648" y="1698754"/>
                </a:cubicBezTo>
                <a:cubicBezTo>
                  <a:pt x="7946620" y="1709094"/>
                  <a:pt x="7891595" y="1718696"/>
                  <a:pt x="7836569" y="1734206"/>
                </a:cubicBezTo>
                <a:cubicBezTo>
                  <a:pt x="7836569" y="1734206"/>
                  <a:pt x="7836569" y="1734206"/>
                  <a:pt x="7832471" y="1734206"/>
                </a:cubicBezTo>
                <a:cubicBezTo>
                  <a:pt x="7828372" y="1734206"/>
                  <a:pt x="7812568" y="1753409"/>
                  <a:pt x="7820762" y="1753409"/>
                </a:cubicBezTo>
                <a:cubicBezTo>
                  <a:pt x="7859984" y="1748978"/>
                  <a:pt x="7899204" y="1743808"/>
                  <a:pt x="7939010" y="1734206"/>
                </a:cubicBezTo>
                <a:cubicBezTo>
                  <a:pt x="7915010" y="1743808"/>
                  <a:pt x="7895693" y="1753409"/>
                  <a:pt x="7875790" y="1763749"/>
                </a:cubicBezTo>
                <a:cubicBezTo>
                  <a:pt x="7871692" y="1768920"/>
                  <a:pt x="7855886" y="1783691"/>
                  <a:pt x="7864081" y="1783691"/>
                </a:cubicBezTo>
                <a:cubicBezTo>
                  <a:pt x="7903302" y="1778521"/>
                  <a:pt x="7942670" y="1769843"/>
                  <a:pt x="7982038" y="1759318"/>
                </a:cubicBezTo>
                <a:lnTo>
                  <a:pt x="8048402" y="1739371"/>
                </a:lnTo>
                <a:lnTo>
                  <a:pt x="8040868" y="1743808"/>
                </a:lnTo>
                <a:cubicBezTo>
                  <a:pt x="8017453" y="1748978"/>
                  <a:pt x="7989939" y="1758579"/>
                  <a:pt x="7962427" y="1768920"/>
                </a:cubicBezTo>
                <a:cubicBezTo>
                  <a:pt x="7958329" y="1768920"/>
                  <a:pt x="7942524" y="1788861"/>
                  <a:pt x="7950718" y="1788861"/>
                </a:cubicBezTo>
                <a:cubicBezTo>
                  <a:pt x="7966526" y="1788861"/>
                  <a:pt x="7982330" y="1788861"/>
                  <a:pt x="7997550" y="1788861"/>
                </a:cubicBezTo>
                <a:cubicBezTo>
                  <a:pt x="7982330" y="1793293"/>
                  <a:pt x="7962427" y="1803633"/>
                  <a:pt x="7946620" y="1813235"/>
                </a:cubicBezTo>
                <a:cubicBezTo>
                  <a:pt x="7942524" y="1818406"/>
                  <a:pt x="7926718" y="1833177"/>
                  <a:pt x="7934913" y="1833177"/>
                </a:cubicBezTo>
                <a:cubicBezTo>
                  <a:pt x="7966526" y="1828007"/>
                  <a:pt x="7997550" y="1823575"/>
                  <a:pt x="8033258" y="1818406"/>
                </a:cubicBezTo>
                <a:cubicBezTo>
                  <a:pt x="8025648" y="1823575"/>
                  <a:pt x="8021551" y="1838347"/>
                  <a:pt x="8025648" y="1833177"/>
                </a:cubicBezTo>
                <a:cubicBezTo>
                  <a:pt x="8076577" y="1823575"/>
                  <a:pt x="8128090" y="1813235"/>
                  <a:pt x="8179020" y="1803633"/>
                </a:cubicBezTo>
                <a:cubicBezTo>
                  <a:pt x="8234046" y="1788861"/>
                  <a:pt x="8285560" y="1773351"/>
                  <a:pt x="8336488" y="1758579"/>
                </a:cubicBezTo>
                <a:cubicBezTo>
                  <a:pt x="8332390" y="1758579"/>
                  <a:pt x="8332390" y="1763749"/>
                  <a:pt x="8336488" y="1763749"/>
                </a:cubicBezTo>
                <a:cubicBezTo>
                  <a:pt x="8359905" y="1758579"/>
                  <a:pt x="8383906" y="1753409"/>
                  <a:pt x="8407320" y="1743808"/>
                </a:cubicBezTo>
                <a:cubicBezTo>
                  <a:pt x="8375710" y="1753409"/>
                  <a:pt x="8344098" y="1768920"/>
                  <a:pt x="8316586" y="1773351"/>
                </a:cubicBezTo>
                <a:cubicBezTo>
                  <a:pt x="8316586" y="1773351"/>
                  <a:pt x="8316586" y="1773351"/>
                  <a:pt x="8273266" y="1788861"/>
                </a:cubicBezTo>
                <a:cubicBezTo>
                  <a:pt x="8265658" y="1788861"/>
                  <a:pt x="8258047" y="1803633"/>
                  <a:pt x="8258047" y="1808804"/>
                </a:cubicBezTo>
                <a:cubicBezTo>
                  <a:pt x="8258047" y="1808804"/>
                  <a:pt x="8258047" y="1808804"/>
                  <a:pt x="8253949" y="1808804"/>
                </a:cubicBezTo>
                <a:cubicBezTo>
                  <a:pt x="8253949" y="1803633"/>
                  <a:pt x="8258047" y="1798463"/>
                  <a:pt x="8253949" y="1798463"/>
                </a:cubicBezTo>
                <a:cubicBezTo>
                  <a:pt x="8214142" y="1813235"/>
                  <a:pt x="8170824" y="1828007"/>
                  <a:pt x="8128090" y="1833177"/>
                </a:cubicBezTo>
                <a:cubicBezTo>
                  <a:pt x="8123992" y="1833177"/>
                  <a:pt x="8108187" y="1853119"/>
                  <a:pt x="8112284" y="1853119"/>
                </a:cubicBezTo>
                <a:cubicBezTo>
                  <a:pt x="8108187" y="1858289"/>
                  <a:pt x="8104236" y="1864567"/>
                  <a:pt x="8102260" y="1868260"/>
                </a:cubicBezTo>
                <a:lnTo>
                  <a:pt x="8101250" y="1870789"/>
                </a:lnTo>
                <a:lnTo>
                  <a:pt x="8048020" y="1881392"/>
                </a:lnTo>
                <a:cubicBezTo>
                  <a:pt x="7980026" y="1896834"/>
                  <a:pt x="7911204" y="1916637"/>
                  <a:pt x="7840080" y="1927716"/>
                </a:cubicBezTo>
                <a:cubicBezTo>
                  <a:pt x="7832471" y="1927716"/>
                  <a:pt x="7820762" y="1947658"/>
                  <a:pt x="7824276" y="1947658"/>
                </a:cubicBezTo>
                <a:cubicBezTo>
                  <a:pt x="7883400" y="1937317"/>
                  <a:pt x="7942524" y="1922546"/>
                  <a:pt x="7997550" y="1912944"/>
                </a:cubicBezTo>
                <a:cubicBezTo>
                  <a:pt x="8056674" y="1898173"/>
                  <a:pt x="8115798" y="1887832"/>
                  <a:pt x="8174922" y="1878230"/>
                </a:cubicBezTo>
                <a:cubicBezTo>
                  <a:pt x="8179020" y="1878230"/>
                  <a:pt x="8183116" y="1873061"/>
                  <a:pt x="8186630" y="1867891"/>
                </a:cubicBezTo>
                <a:cubicBezTo>
                  <a:pt x="8226435" y="1858289"/>
                  <a:pt x="8265658" y="1843517"/>
                  <a:pt x="8301364" y="1828007"/>
                </a:cubicBezTo>
                <a:cubicBezTo>
                  <a:pt x="8307218" y="1825791"/>
                  <a:pt x="8313073" y="1824683"/>
                  <a:pt x="8319439" y="1824129"/>
                </a:cubicBezTo>
                <a:lnTo>
                  <a:pt x="8336364" y="1823686"/>
                </a:lnTo>
                <a:lnTo>
                  <a:pt x="8334000" y="1825791"/>
                </a:lnTo>
                <a:cubicBezTo>
                  <a:pt x="8332536" y="1826899"/>
                  <a:pt x="8330634" y="1828007"/>
                  <a:pt x="8328878" y="1828007"/>
                </a:cubicBezTo>
                <a:cubicBezTo>
                  <a:pt x="8285560" y="1847949"/>
                  <a:pt x="8242240" y="1863459"/>
                  <a:pt x="8198923" y="1878230"/>
                </a:cubicBezTo>
                <a:cubicBezTo>
                  <a:pt x="8202434" y="1873061"/>
                  <a:pt x="8206534" y="1867891"/>
                  <a:pt x="8202434" y="1867891"/>
                </a:cubicBezTo>
                <a:cubicBezTo>
                  <a:pt x="8131603" y="1902604"/>
                  <a:pt x="8053160" y="1912944"/>
                  <a:pt x="7974134" y="1922546"/>
                </a:cubicBezTo>
                <a:cubicBezTo>
                  <a:pt x="7974134" y="1922546"/>
                  <a:pt x="7974134" y="1922546"/>
                  <a:pt x="7962427" y="1927716"/>
                </a:cubicBezTo>
                <a:cubicBezTo>
                  <a:pt x="7954817" y="1927716"/>
                  <a:pt x="7942524" y="1947658"/>
                  <a:pt x="7946620" y="1947658"/>
                </a:cubicBezTo>
                <a:cubicBezTo>
                  <a:pt x="7966526" y="1947658"/>
                  <a:pt x="7982330" y="1942488"/>
                  <a:pt x="8001648" y="1937317"/>
                </a:cubicBezTo>
                <a:cubicBezTo>
                  <a:pt x="8005744" y="1937317"/>
                  <a:pt x="8009842" y="1937317"/>
                  <a:pt x="8009842" y="1932886"/>
                </a:cubicBezTo>
                <a:cubicBezTo>
                  <a:pt x="8013355" y="1932886"/>
                  <a:pt x="8017453" y="1932886"/>
                  <a:pt x="8021551" y="1937317"/>
                </a:cubicBezTo>
                <a:cubicBezTo>
                  <a:pt x="8064868" y="1927716"/>
                  <a:pt x="8104090" y="1917376"/>
                  <a:pt x="8143310" y="1907774"/>
                </a:cubicBezTo>
                <a:cubicBezTo>
                  <a:pt x="8139799" y="1912944"/>
                  <a:pt x="8131603" y="1922546"/>
                  <a:pt x="8139799" y="1922546"/>
                </a:cubicBezTo>
                <a:cubicBezTo>
                  <a:pt x="8147408" y="1922546"/>
                  <a:pt x="8155604" y="1922546"/>
                  <a:pt x="8163214" y="1917376"/>
                </a:cubicBezTo>
                <a:cubicBezTo>
                  <a:pt x="8163214" y="1917376"/>
                  <a:pt x="8163214" y="1917376"/>
                  <a:pt x="8119896" y="1937317"/>
                </a:cubicBezTo>
                <a:cubicBezTo>
                  <a:pt x="8123992" y="1932886"/>
                  <a:pt x="8128090" y="1927716"/>
                  <a:pt x="8123992" y="1927716"/>
                </a:cubicBezTo>
                <a:cubicBezTo>
                  <a:pt x="8099992" y="1927716"/>
                  <a:pt x="8076577" y="1932886"/>
                  <a:pt x="8053160" y="1937317"/>
                </a:cubicBezTo>
                <a:cubicBezTo>
                  <a:pt x="8108187" y="1942488"/>
                  <a:pt x="8167311" y="1947658"/>
                  <a:pt x="8222338" y="1952829"/>
                </a:cubicBezTo>
                <a:cubicBezTo>
                  <a:pt x="8218240" y="1952829"/>
                  <a:pt x="8214142" y="1952829"/>
                  <a:pt x="8214142" y="1952829"/>
                </a:cubicBezTo>
                <a:cubicBezTo>
                  <a:pt x="8151508" y="1952829"/>
                  <a:pt x="8088284" y="1947658"/>
                  <a:pt x="8025648" y="1942488"/>
                </a:cubicBezTo>
                <a:cubicBezTo>
                  <a:pt x="7994036" y="1952829"/>
                  <a:pt x="7958329" y="1962430"/>
                  <a:pt x="7926718" y="1967600"/>
                </a:cubicBezTo>
                <a:cubicBezTo>
                  <a:pt x="7923205" y="1967600"/>
                  <a:pt x="7919108" y="1972031"/>
                  <a:pt x="7915010" y="1977202"/>
                </a:cubicBezTo>
                <a:cubicBezTo>
                  <a:pt x="7926718" y="1977202"/>
                  <a:pt x="7942524" y="1977202"/>
                  <a:pt x="7954817" y="1977202"/>
                </a:cubicBezTo>
                <a:cubicBezTo>
                  <a:pt x="7985842" y="1972031"/>
                  <a:pt x="8017453" y="1962430"/>
                  <a:pt x="8049063" y="1957260"/>
                </a:cubicBezTo>
                <a:cubicBezTo>
                  <a:pt x="8029160" y="1967600"/>
                  <a:pt x="8005744" y="1972031"/>
                  <a:pt x="7982330" y="1982372"/>
                </a:cubicBezTo>
                <a:cubicBezTo>
                  <a:pt x="8009842" y="1982372"/>
                  <a:pt x="8040868" y="1987542"/>
                  <a:pt x="8072479" y="1987542"/>
                </a:cubicBezTo>
                <a:cubicBezTo>
                  <a:pt x="8072479" y="1987542"/>
                  <a:pt x="8072479" y="1987542"/>
                  <a:pt x="8060772" y="1987542"/>
                </a:cubicBezTo>
                <a:cubicBezTo>
                  <a:pt x="8053160" y="1987542"/>
                  <a:pt x="8013355" y="2002313"/>
                  <a:pt x="8025648" y="2002313"/>
                </a:cubicBezTo>
                <a:cubicBezTo>
                  <a:pt x="8029160" y="2002313"/>
                  <a:pt x="8033258" y="2002313"/>
                  <a:pt x="8033258" y="2007483"/>
                </a:cubicBezTo>
                <a:cubicBezTo>
                  <a:pt x="8044966" y="2002313"/>
                  <a:pt x="8053160" y="1997143"/>
                  <a:pt x="8064868" y="1991974"/>
                </a:cubicBezTo>
                <a:cubicBezTo>
                  <a:pt x="8064868" y="1991974"/>
                  <a:pt x="8068966" y="1991974"/>
                  <a:pt x="8072479" y="1987542"/>
                </a:cubicBezTo>
                <a:cubicBezTo>
                  <a:pt x="8072479" y="1987542"/>
                  <a:pt x="8072479" y="1982372"/>
                  <a:pt x="8076577" y="1982372"/>
                </a:cubicBezTo>
                <a:cubicBezTo>
                  <a:pt x="8084772" y="1982372"/>
                  <a:pt x="8092382" y="1967600"/>
                  <a:pt x="8096480" y="1962430"/>
                </a:cubicBezTo>
                <a:cubicBezTo>
                  <a:pt x="8096480" y="1962430"/>
                  <a:pt x="8096480" y="1962430"/>
                  <a:pt x="8131603" y="1952829"/>
                </a:cubicBezTo>
                <a:cubicBezTo>
                  <a:pt x="8123992" y="1957260"/>
                  <a:pt x="8115798" y="1972031"/>
                  <a:pt x="8119896" y="1972031"/>
                </a:cubicBezTo>
                <a:cubicBezTo>
                  <a:pt x="8119896" y="1972031"/>
                  <a:pt x="8119896" y="1972031"/>
                  <a:pt x="8170824" y="1957260"/>
                </a:cubicBezTo>
                <a:cubicBezTo>
                  <a:pt x="8167311" y="1962430"/>
                  <a:pt x="8159116" y="1962430"/>
                  <a:pt x="8155604" y="1967600"/>
                </a:cubicBezTo>
                <a:cubicBezTo>
                  <a:pt x="8155604" y="1967600"/>
                  <a:pt x="8135701" y="1987542"/>
                  <a:pt x="8143310" y="1987542"/>
                </a:cubicBezTo>
                <a:cubicBezTo>
                  <a:pt x="8143310" y="1987542"/>
                  <a:pt x="8143310" y="1987542"/>
                  <a:pt x="8053160" y="2007483"/>
                </a:cubicBezTo>
                <a:lnTo>
                  <a:pt x="8049063" y="2007483"/>
                </a:lnTo>
                <a:cubicBezTo>
                  <a:pt x="8076577" y="2011915"/>
                  <a:pt x="8108187" y="2017085"/>
                  <a:pt x="8143310" y="2022255"/>
                </a:cubicBezTo>
                <a:cubicBezTo>
                  <a:pt x="8128090" y="2022255"/>
                  <a:pt x="8104090" y="2031857"/>
                  <a:pt x="8115798" y="2037027"/>
                </a:cubicBezTo>
                <a:cubicBezTo>
                  <a:pt x="8186630" y="2046629"/>
                  <a:pt x="8258047" y="2056969"/>
                  <a:pt x="8332390" y="2062139"/>
                </a:cubicBezTo>
                <a:cubicBezTo>
                  <a:pt x="8348196" y="2062139"/>
                  <a:pt x="8379808" y="2046629"/>
                  <a:pt x="8368099" y="2046629"/>
                </a:cubicBezTo>
                <a:cubicBezTo>
                  <a:pt x="8324782" y="2042197"/>
                  <a:pt x="8281462" y="2042197"/>
                  <a:pt x="8238144" y="2031857"/>
                </a:cubicBezTo>
                <a:cubicBezTo>
                  <a:pt x="8269754" y="2031857"/>
                  <a:pt x="8301364" y="2031857"/>
                  <a:pt x="8332390" y="2027426"/>
                </a:cubicBezTo>
                <a:cubicBezTo>
                  <a:pt x="8446541" y="2042197"/>
                  <a:pt x="8564790" y="2046629"/>
                  <a:pt x="8678940" y="2056969"/>
                </a:cubicBezTo>
                <a:cubicBezTo>
                  <a:pt x="8616304" y="2056969"/>
                  <a:pt x="8557180" y="2056969"/>
                  <a:pt x="8493957" y="2062139"/>
                </a:cubicBezTo>
                <a:cubicBezTo>
                  <a:pt x="8486347" y="2062139"/>
                  <a:pt x="8446541" y="2071741"/>
                  <a:pt x="8458835" y="2076911"/>
                </a:cubicBezTo>
                <a:cubicBezTo>
                  <a:pt x="8458835" y="2076911"/>
                  <a:pt x="8458835" y="2076911"/>
                  <a:pt x="8478153" y="2082081"/>
                </a:cubicBezTo>
                <a:cubicBezTo>
                  <a:pt x="8458835" y="2076911"/>
                  <a:pt x="8443029" y="2076911"/>
                  <a:pt x="8423126" y="2076911"/>
                </a:cubicBezTo>
                <a:cubicBezTo>
                  <a:pt x="8419029" y="2076911"/>
                  <a:pt x="8415514" y="2076911"/>
                  <a:pt x="8411417" y="2076911"/>
                </a:cubicBezTo>
                <a:cubicBezTo>
                  <a:pt x="8364002" y="2076911"/>
                  <a:pt x="8320684" y="2076911"/>
                  <a:pt x="8277364" y="2076911"/>
                </a:cubicBezTo>
                <a:cubicBezTo>
                  <a:pt x="8265658" y="2076911"/>
                  <a:pt x="8226435" y="2091683"/>
                  <a:pt x="8242240" y="2091683"/>
                </a:cubicBezTo>
                <a:cubicBezTo>
                  <a:pt x="8344098" y="2106455"/>
                  <a:pt x="8454738" y="2101285"/>
                  <a:pt x="8560692" y="2111625"/>
                </a:cubicBezTo>
                <a:cubicBezTo>
                  <a:pt x="8529665" y="2111625"/>
                  <a:pt x="8502154" y="2111625"/>
                  <a:pt x="8470541" y="2116056"/>
                </a:cubicBezTo>
                <a:cubicBezTo>
                  <a:pt x="8462346" y="2116056"/>
                  <a:pt x="8427223" y="2131567"/>
                  <a:pt x="8443029" y="2135998"/>
                </a:cubicBezTo>
                <a:cubicBezTo>
                  <a:pt x="8493957" y="2141168"/>
                  <a:pt x="8548984" y="2141168"/>
                  <a:pt x="8604595" y="2141168"/>
                </a:cubicBezTo>
                <a:cubicBezTo>
                  <a:pt x="8537277" y="2146338"/>
                  <a:pt x="8474638" y="2146338"/>
                  <a:pt x="8411417" y="2146338"/>
                </a:cubicBezTo>
                <a:cubicBezTo>
                  <a:pt x="8348196" y="2146338"/>
                  <a:pt x="8285560" y="2151508"/>
                  <a:pt x="8222338" y="2151508"/>
                </a:cubicBezTo>
                <a:cubicBezTo>
                  <a:pt x="8214142" y="2151508"/>
                  <a:pt x="8170824" y="2166280"/>
                  <a:pt x="8186630" y="2166280"/>
                </a:cubicBezTo>
                <a:cubicBezTo>
                  <a:pt x="8222338" y="2171450"/>
                  <a:pt x="8258047" y="2175882"/>
                  <a:pt x="8293170" y="2175882"/>
                </a:cubicBezTo>
                <a:cubicBezTo>
                  <a:pt x="8281462" y="2181052"/>
                  <a:pt x="8269754" y="2186222"/>
                  <a:pt x="8277364" y="2186222"/>
                </a:cubicBezTo>
                <a:cubicBezTo>
                  <a:pt x="8297266" y="2190654"/>
                  <a:pt x="8316586" y="2190654"/>
                  <a:pt x="8336488" y="2190654"/>
                </a:cubicBezTo>
                <a:cubicBezTo>
                  <a:pt x="8324782" y="2195824"/>
                  <a:pt x="8313073" y="2200994"/>
                  <a:pt x="8324782" y="2200994"/>
                </a:cubicBezTo>
                <a:cubicBezTo>
                  <a:pt x="8478153" y="2226106"/>
                  <a:pt x="8643817" y="2215765"/>
                  <a:pt x="8805384" y="2226106"/>
                </a:cubicBezTo>
                <a:cubicBezTo>
                  <a:pt x="8821189" y="2226106"/>
                  <a:pt x="8852214" y="2206164"/>
                  <a:pt x="8840507" y="2206164"/>
                </a:cubicBezTo>
                <a:cubicBezTo>
                  <a:pt x="8710551" y="2200994"/>
                  <a:pt x="8576497" y="2206164"/>
                  <a:pt x="8446541" y="2190654"/>
                </a:cubicBezTo>
                <a:cubicBezTo>
                  <a:pt x="8478153" y="2190654"/>
                  <a:pt x="8513862" y="2190654"/>
                  <a:pt x="8545471" y="2190654"/>
                </a:cubicBezTo>
                <a:cubicBezTo>
                  <a:pt x="8557180" y="2190654"/>
                  <a:pt x="8572986" y="2186222"/>
                  <a:pt x="8580595" y="2181052"/>
                </a:cubicBezTo>
                <a:cubicBezTo>
                  <a:pt x="8580595" y="2181052"/>
                  <a:pt x="8580595" y="2181052"/>
                  <a:pt x="8687136" y="2181052"/>
                </a:cubicBezTo>
                <a:cubicBezTo>
                  <a:pt x="8702941" y="2181052"/>
                  <a:pt x="8738064" y="2161110"/>
                  <a:pt x="8726356" y="2161110"/>
                </a:cubicBezTo>
                <a:cubicBezTo>
                  <a:pt x="8647915" y="2161110"/>
                  <a:pt x="8568888" y="2161110"/>
                  <a:pt x="8489860" y="2161110"/>
                </a:cubicBezTo>
                <a:cubicBezTo>
                  <a:pt x="8592303" y="2161110"/>
                  <a:pt x="8698843" y="2155940"/>
                  <a:pt x="8797188" y="2151508"/>
                </a:cubicBezTo>
                <a:cubicBezTo>
                  <a:pt x="8801286" y="2151508"/>
                  <a:pt x="8812995" y="2146338"/>
                  <a:pt x="8821189" y="2146338"/>
                </a:cubicBezTo>
                <a:cubicBezTo>
                  <a:pt x="8852214" y="2146338"/>
                  <a:pt x="8879727" y="2146338"/>
                  <a:pt x="8911338" y="2151508"/>
                </a:cubicBezTo>
                <a:cubicBezTo>
                  <a:pt x="8883825" y="2151508"/>
                  <a:pt x="8852214" y="2155940"/>
                  <a:pt x="8824701" y="2155940"/>
                </a:cubicBezTo>
                <a:cubicBezTo>
                  <a:pt x="8817093" y="2155940"/>
                  <a:pt x="8773771" y="2171450"/>
                  <a:pt x="8789578" y="2175882"/>
                </a:cubicBezTo>
                <a:cubicBezTo>
                  <a:pt x="8863922" y="2186222"/>
                  <a:pt x="8938851" y="2190654"/>
                  <a:pt x="9013781" y="2195824"/>
                </a:cubicBezTo>
                <a:cubicBezTo>
                  <a:pt x="9021975" y="2195824"/>
                  <a:pt x="9025490" y="2195824"/>
                  <a:pt x="9029586" y="2195824"/>
                </a:cubicBezTo>
                <a:cubicBezTo>
                  <a:pt x="9002073" y="2200994"/>
                  <a:pt x="8974560" y="2200994"/>
                  <a:pt x="8947047" y="2200994"/>
                </a:cubicBezTo>
                <a:cubicBezTo>
                  <a:pt x="8938851" y="2200994"/>
                  <a:pt x="8899631" y="2220936"/>
                  <a:pt x="8911338" y="2220936"/>
                </a:cubicBezTo>
                <a:cubicBezTo>
                  <a:pt x="8986268" y="2230537"/>
                  <a:pt x="9068807" y="2235708"/>
                  <a:pt x="9147834" y="2246048"/>
                </a:cubicBezTo>
                <a:cubicBezTo>
                  <a:pt x="9077001" y="2250480"/>
                  <a:pt x="9009683" y="2250480"/>
                  <a:pt x="8938851" y="2255649"/>
                </a:cubicBezTo>
                <a:cubicBezTo>
                  <a:pt x="8931242" y="2255649"/>
                  <a:pt x="8907242" y="2260819"/>
                  <a:pt x="8899631" y="2265251"/>
                </a:cubicBezTo>
                <a:cubicBezTo>
                  <a:pt x="8899631" y="2265251"/>
                  <a:pt x="8899631" y="2265251"/>
                  <a:pt x="8895533" y="2265251"/>
                </a:cubicBezTo>
                <a:cubicBezTo>
                  <a:pt x="8817093" y="2265251"/>
                  <a:pt x="8733968" y="2265251"/>
                  <a:pt x="8651427" y="2255649"/>
                </a:cubicBezTo>
                <a:cubicBezTo>
                  <a:pt x="8667232" y="2250480"/>
                  <a:pt x="8683038" y="2246048"/>
                  <a:pt x="8675428" y="2246048"/>
                </a:cubicBezTo>
                <a:cubicBezTo>
                  <a:pt x="8635621" y="2240878"/>
                  <a:pt x="8604595" y="2246048"/>
                  <a:pt x="8568888" y="2246048"/>
                </a:cubicBezTo>
                <a:cubicBezTo>
                  <a:pt x="8560692" y="2246048"/>
                  <a:pt x="8521471" y="2260819"/>
                  <a:pt x="8533179" y="2265251"/>
                </a:cubicBezTo>
                <a:cubicBezTo>
                  <a:pt x="8533179" y="2265251"/>
                  <a:pt x="8533179" y="2265251"/>
                  <a:pt x="8560692" y="2265251"/>
                </a:cubicBezTo>
                <a:cubicBezTo>
                  <a:pt x="8560692" y="2265251"/>
                  <a:pt x="8560692" y="2265251"/>
                  <a:pt x="8537277" y="2270421"/>
                </a:cubicBezTo>
                <a:cubicBezTo>
                  <a:pt x="8533179" y="2270421"/>
                  <a:pt x="8489860" y="2285193"/>
                  <a:pt x="8502154" y="2285193"/>
                </a:cubicBezTo>
                <a:cubicBezTo>
                  <a:pt x="8584693" y="2305135"/>
                  <a:pt x="8683038" y="2305135"/>
                  <a:pt x="8781384" y="2305135"/>
                </a:cubicBezTo>
                <a:cubicBezTo>
                  <a:pt x="8765577" y="2305135"/>
                  <a:pt x="8749770" y="2315475"/>
                  <a:pt x="8749770" y="2319907"/>
                </a:cubicBezTo>
                <a:cubicBezTo>
                  <a:pt x="8623914" y="2319907"/>
                  <a:pt x="8502154" y="2325077"/>
                  <a:pt x="8379808" y="2334679"/>
                </a:cubicBezTo>
                <a:cubicBezTo>
                  <a:pt x="8368099" y="2334679"/>
                  <a:pt x="8332390" y="2350189"/>
                  <a:pt x="8344098" y="2350189"/>
                </a:cubicBezTo>
                <a:cubicBezTo>
                  <a:pt x="8415514" y="2354620"/>
                  <a:pt x="8486347" y="2354620"/>
                  <a:pt x="8557180" y="2354620"/>
                </a:cubicBezTo>
                <a:cubicBezTo>
                  <a:pt x="8509764" y="2354620"/>
                  <a:pt x="8466444" y="2359790"/>
                  <a:pt x="8427223" y="2374562"/>
                </a:cubicBezTo>
                <a:cubicBezTo>
                  <a:pt x="8427223" y="2374562"/>
                  <a:pt x="8395612" y="2384902"/>
                  <a:pt x="8411417" y="2384902"/>
                </a:cubicBezTo>
                <a:cubicBezTo>
                  <a:pt x="8474638" y="2390072"/>
                  <a:pt x="8541373" y="2390072"/>
                  <a:pt x="8604595" y="2390072"/>
                </a:cubicBezTo>
                <a:cubicBezTo>
                  <a:pt x="8600497" y="2390072"/>
                  <a:pt x="8600497" y="2394504"/>
                  <a:pt x="8608108" y="2394504"/>
                </a:cubicBezTo>
                <a:cubicBezTo>
                  <a:pt x="8608108" y="2394504"/>
                  <a:pt x="8608108" y="2394504"/>
                  <a:pt x="8623914" y="2394504"/>
                </a:cubicBezTo>
                <a:cubicBezTo>
                  <a:pt x="8616304" y="2394504"/>
                  <a:pt x="8584693" y="2409276"/>
                  <a:pt x="8600497" y="2409276"/>
                </a:cubicBezTo>
                <a:cubicBezTo>
                  <a:pt x="8671330" y="2424786"/>
                  <a:pt x="8738064" y="2424786"/>
                  <a:pt x="8812995" y="2424786"/>
                </a:cubicBezTo>
                <a:cubicBezTo>
                  <a:pt x="8828799" y="2429217"/>
                  <a:pt x="8844604" y="2419616"/>
                  <a:pt x="8852214" y="2414446"/>
                </a:cubicBezTo>
                <a:cubicBezTo>
                  <a:pt x="8852214" y="2414446"/>
                  <a:pt x="8852214" y="2414446"/>
                  <a:pt x="8876217" y="2414446"/>
                </a:cubicBezTo>
                <a:cubicBezTo>
                  <a:pt x="8892019" y="2419616"/>
                  <a:pt x="8907242" y="2424786"/>
                  <a:pt x="8919534" y="2429217"/>
                </a:cubicBezTo>
                <a:cubicBezTo>
                  <a:pt x="8883825" y="2434388"/>
                  <a:pt x="8848702" y="2434388"/>
                  <a:pt x="8812995" y="2439558"/>
                </a:cubicBezTo>
                <a:cubicBezTo>
                  <a:pt x="8805384" y="2439558"/>
                  <a:pt x="8762065" y="2454330"/>
                  <a:pt x="8781384" y="2454330"/>
                </a:cubicBezTo>
                <a:cubicBezTo>
                  <a:pt x="8848702" y="2464670"/>
                  <a:pt x="8919534" y="2464670"/>
                  <a:pt x="8986268" y="2464670"/>
                </a:cubicBezTo>
                <a:cubicBezTo>
                  <a:pt x="8990366" y="2464670"/>
                  <a:pt x="8990366" y="2469101"/>
                  <a:pt x="8990366" y="2469101"/>
                </a:cubicBezTo>
                <a:cubicBezTo>
                  <a:pt x="8942949" y="2474271"/>
                  <a:pt x="8892019" y="2479442"/>
                  <a:pt x="8844604" y="2483873"/>
                </a:cubicBezTo>
                <a:cubicBezTo>
                  <a:pt x="8836409" y="2489043"/>
                  <a:pt x="8793090" y="2503815"/>
                  <a:pt x="8808894" y="2503815"/>
                </a:cubicBezTo>
                <a:cubicBezTo>
                  <a:pt x="8931242" y="2514155"/>
                  <a:pt x="9049490" y="2514155"/>
                  <a:pt x="9171249" y="2514155"/>
                </a:cubicBezTo>
                <a:cubicBezTo>
                  <a:pt x="9179447" y="2514155"/>
                  <a:pt x="9182957" y="2514155"/>
                  <a:pt x="9191153" y="2519325"/>
                </a:cubicBezTo>
                <a:cubicBezTo>
                  <a:pt x="9195249" y="2519325"/>
                  <a:pt x="9206958" y="2523757"/>
                  <a:pt x="9222764" y="2523757"/>
                </a:cubicBezTo>
                <a:cubicBezTo>
                  <a:pt x="9222764" y="2523757"/>
                  <a:pt x="9222764" y="2523757"/>
                  <a:pt x="9187055" y="2534097"/>
                </a:cubicBezTo>
                <a:cubicBezTo>
                  <a:pt x="9182957" y="2534097"/>
                  <a:pt x="9143738" y="2548869"/>
                  <a:pt x="9159542" y="2548869"/>
                </a:cubicBezTo>
                <a:cubicBezTo>
                  <a:pt x="9226277" y="2553300"/>
                  <a:pt x="9297695" y="2558470"/>
                  <a:pt x="9364427" y="2558470"/>
                </a:cubicBezTo>
                <a:cubicBezTo>
                  <a:pt x="9435260" y="2558470"/>
                  <a:pt x="9501994" y="2558470"/>
                  <a:pt x="9572826" y="2558470"/>
                </a:cubicBezTo>
                <a:cubicBezTo>
                  <a:pt x="9572826" y="2558470"/>
                  <a:pt x="9572826" y="2558470"/>
                  <a:pt x="9585119" y="2558470"/>
                </a:cubicBezTo>
                <a:cubicBezTo>
                  <a:pt x="9482677" y="2568811"/>
                  <a:pt x="9383746" y="2578413"/>
                  <a:pt x="9289499" y="2588753"/>
                </a:cubicBezTo>
                <a:cubicBezTo>
                  <a:pt x="9305303" y="2588753"/>
                  <a:pt x="9325206" y="2583583"/>
                  <a:pt x="9344525" y="2583583"/>
                </a:cubicBezTo>
                <a:cubicBezTo>
                  <a:pt x="9341012" y="2583583"/>
                  <a:pt x="9341012" y="2588753"/>
                  <a:pt x="9336914" y="2588753"/>
                </a:cubicBezTo>
                <a:cubicBezTo>
                  <a:pt x="9309401" y="2588753"/>
                  <a:pt x="9281888" y="2593184"/>
                  <a:pt x="9253790" y="2593184"/>
                </a:cubicBezTo>
                <a:cubicBezTo>
                  <a:pt x="9242081" y="2598355"/>
                  <a:pt x="9234473" y="2603524"/>
                  <a:pt x="9242081" y="2608695"/>
                </a:cubicBezTo>
                <a:cubicBezTo>
                  <a:pt x="9242081" y="2608695"/>
                  <a:pt x="9242081" y="2608695"/>
                  <a:pt x="9124419" y="2613126"/>
                </a:cubicBezTo>
                <a:cubicBezTo>
                  <a:pt x="9124419" y="2613126"/>
                  <a:pt x="9124419" y="2613126"/>
                  <a:pt x="9108614" y="2613126"/>
                </a:cubicBezTo>
                <a:cubicBezTo>
                  <a:pt x="9112125" y="2613126"/>
                  <a:pt x="9116223" y="2608695"/>
                  <a:pt x="9120323" y="2608695"/>
                </a:cubicBezTo>
                <a:cubicBezTo>
                  <a:pt x="9112125" y="2608695"/>
                  <a:pt x="9108614" y="2608695"/>
                  <a:pt x="9100418" y="2608695"/>
                </a:cubicBezTo>
                <a:cubicBezTo>
                  <a:pt x="9108614" y="2608695"/>
                  <a:pt x="9116223" y="2603524"/>
                  <a:pt x="9120323" y="2598355"/>
                </a:cubicBezTo>
                <a:lnTo>
                  <a:pt x="9127931" y="2598355"/>
                </a:lnTo>
                <a:cubicBezTo>
                  <a:pt x="9139640" y="2593184"/>
                  <a:pt x="9179447" y="2578413"/>
                  <a:pt x="9155444" y="2578413"/>
                </a:cubicBezTo>
                <a:cubicBezTo>
                  <a:pt x="9100418" y="2583583"/>
                  <a:pt x="9045392" y="2588753"/>
                  <a:pt x="8986268" y="2588753"/>
                </a:cubicBezTo>
                <a:cubicBezTo>
                  <a:pt x="9037196" y="2583583"/>
                  <a:pt x="9092808" y="2578413"/>
                  <a:pt x="9143738" y="2573242"/>
                </a:cubicBezTo>
                <a:cubicBezTo>
                  <a:pt x="9151932" y="2568811"/>
                  <a:pt x="9191153" y="2553300"/>
                  <a:pt x="9175349" y="2553300"/>
                </a:cubicBezTo>
                <a:cubicBezTo>
                  <a:pt x="9149885" y="2553300"/>
                  <a:pt x="9125296" y="2554593"/>
                  <a:pt x="9100637" y="2555886"/>
                </a:cubicBezTo>
                <a:lnTo>
                  <a:pt x="9055186" y="2557449"/>
                </a:lnTo>
                <a:lnTo>
                  <a:pt x="9064326" y="2553174"/>
                </a:lnTo>
                <a:cubicBezTo>
                  <a:pt x="9079417" y="2546838"/>
                  <a:pt x="9101590" y="2538529"/>
                  <a:pt x="9092808" y="2538529"/>
                </a:cubicBezTo>
                <a:cubicBezTo>
                  <a:pt x="8997975" y="2523757"/>
                  <a:pt x="8903727" y="2528927"/>
                  <a:pt x="8805384" y="2528927"/>
                </a:cubicBezTo>
                <a:cubicBezTo>
                  <a:pt x="8805384" y="2528927"/>
                  <a:pt x="8805384" y="2528927"/>
                  <a:pt x="8742162" y="2523757"/>
                </a:cubicBezTo>
                <a:cubicBezTo>
                  <a:pt x="8726356" y="2523757"/>
                  <a:pt x="8694745" y="2538529"/>
                  <a:pt x="8706453" y="2538529"/>
                </a:cubicBezTo>
                <a:cubicBezTo>
                  <a:pt x="8726356" y="2538529"/>
                  <a:pt x="8746260" y="2543698"/>
                  <a:pt x="8762065" y="2543698"/>
                </a:cubicBezTo>
                <a:cubicBezTo>
                  <a:pt x="8762065" y="2543698"/>
                  <a:pt x="8762065" y="2543698"/>
                  <a:pt x="8824701" y="2548869"/>
                </a:cubicBezTo>
                <a:cubicBezTo>
                  <a:pt x="8824701" y="2548869"/>
                  <a:pt x="8828799" y="2548869"/>
                  <a:pt x="8832895" y="2548869"/>
                </a:cubicBezTo>
                <a:cubicBezTo>
                  <a:pt x="8876217" y="2548869"/>
                  <a:pt x="8923046" y="2548869"/>
                  <a:pt x="8966366" y="2548869"/>
                </a:cubicBezTo>
                <a:cubicBezTo>
                  <a:pt x="8927144" y="2548869"/>
                  <a:pt x="8883825" y="2553300"/>
                  <a:pt x="8844604" y="2553300"/>
                </a:cubicBezTo>
                <a:cubicBezTo>
                  <a:pt x="8805384" y="2558470"/>
                  <a:pt x="8762065" y="2558470"/>
                  <a:pt x="8722260" y="2563641"/>
                </a:cubicBezTo>
                <a:cubicBezTo>
                  <a:pt x="8714649" y="2563641"/>
                  <a:pt x="8675428" y="2578413"/>
                  <a:pt x="8690646" y="2578413"/>
                </a:cubicBezTo>
                <a:cubicBezTo>
                  <a:pt x="8738064" y="2583583"/>
                  <a:pt x="8781384" y="2583583"/>
                  <a:pt x="8828799" y="2583583"/>
                </a:cubicBezTo>
                <a:cubicBezTo>
                  <a:pt x="8872118" y="2583583"/>
                  <a:pt x="8919534" y="2583583"/>
                  <a:pt x="8962851" y="2578413"/>
                </a:cubicBezTo>
                <a:cubicBezTo>
                  <a:pt x="8951145" y="2583583"/>
                  <a:pt x="8935341" y="2583583"/>
                  <a:pt x="8919534" y="2588753"/>
                </a:cubicBezTo>
                <a:cubicBezTo>
                  <a:pt x="8915436" y="2588753"/>
                  <a:pt x="8879727" y="2603524"/>
                  <a:pt x="8895533" y="2603524"/>
                </a:cubicBezTo>
                <a:cubicBezTo>
                  <a:pt x="8907242" y="2603524"/>
                  <a:pt x="8923046" y="2603524"/>
                  <a:pt x="8935341" y="2603524"/>
                </a:cubicBezTo>
                <a:cubicBezTo>
                  <a:pt x="8935341" y="2603524"/>
                  <a:pt x="8935341" y="2603524"/>
                  <a:pt x="8927144" y="2608695"/>
                </a:cubicBezTo>
                <a:cubicBezTo>
                  <a:pt x="8876217" y="2608695"/>
                  <a:pt x="8824701" y="2608695"/>
                  <a:pt x="8773771" y="2608695"/>
                </a:cubicBezTo>
                <a:cubicBezTo>
                  <a:pt x="8746260" y="2608695"/>
                  <a:pt x="8722260" y="2608695"/>
                  <a:pt x="8694745" y="2608695"/>
                </a:cubicBezTo>
                <a:cubicBezTo>
                  <a:pt x="8690646" y="2613126"/>
                  <a:pt x="8690646" y="2613126"/>
                  <a:pt x="8694745" y="2613126"/>
                </a:cubicBezTo>
                <a:cubicBezTo>
                  <a:pt x="8694745" y="2613126"/>
                  <a:pt x="8694745" y="2613126"/>
                  <a:pt x="8757969" y="2613126"/>
                </a:cubicBezTo>
                <a:cubicBezTo>
                  <a:pt x="8742162" y="2618296"/>
                  <a:pt x="8726356" y="2623466"/>
                  <a:pt x="8738064" y="2623466"/>
                </a:cubicBezTo>
                <a:cubicBezTo>
                  <a:pt x="8773771" y="2627898"/>
                  <a:pt x="8812995" y="2627898"/>
                  <a:pt x="8848702" y="2627898"/>
                </a:cubicBezTo>
                <a:cubicBezTo>
                  <a:pt x="8836409" y="2633068"/>
                  <a:pt x="8821189" y="2638238"/>
                  <a:pt x="8832895" y="2638238"/>
                </a:cubicBezTo>
                <a:cubicBezTo>
                  <a:pt x="8848702" y="2643408"/>
                  <a:pt x="8863922" y="2643408"/>
                  <a:pt x="8879727" y="2638238"/>
                </a:cubicBezTo>
                <a:cubicBezTo>
                  <a:pt x="8879727" y="2638238"/>
                  <a:pt x="8879727" y="2638238"/>
                  <a:pt x="8877313" y="2638884"/>
                </a:cubicBezTo>
                <a:lnTo>
                  <a:pt x="8861740" y="2643052"/>
                </a:lnTo>
                <a:lnTo>
                  <a:pt x="8848702" y="2643408"/>
                </a:lnTo>
                <a:cubicBezTo>
                  <a:pt x="8852214" y="2643408"/>
                  <a:pt x="8856312" y="2643408"/>
                  <a:pt x="8856312" y="2643408"/>
                </a:cubicBezTo>
                <a:cubicBezTo>
                  <a:pt x="8860410" y="2643408"/>
                  <a:pt x="8860410" y="2643408"/>
                  <a:pt x="8860410" y="2643408"/>
                </a:cubicBezTo>
                <a:lnTo>
                  <a:pt x="8861740" y="2643052"/>
                </a:lnTo>
                <a:lnTo>
                  <a:pt x="8967170" y="2640177"/>
                </a:lnTo>
                <a:cubicBezTo>
                  <a:pt x="9007049" y="2638238"/>
                  <a:pt x="9047441" y="2635653"/>
                  <a:pt x="9088710" y="2633068"/>
                </a:cubicBezTo>
                <a:cubicBezTo>
                  <a:pt x="9088710" y="2633068"/>
                  <a:pt x="9088710" y="2633068"/>
                  <a:pt x="9159542" y="2633068"/>
                </a:cubicBezTo>
                <a:cubicBezTo>
                  <a:pt x="9151932" y="2638238"/>
                  <a:pt x="9139640" y="2643408"/>
                  <a:pt x="9132029" y="2647840"/>
                </a:cubicBezTo>
                <a:cubicBezTo>
                  <a:pt x="9143738" y="2645624"/>
                  <a:pt x="9154567" y="2644516"/>
                  <a:pt x="9165397" y="2643962"/>
                </a:cubicBezTo>
                <a:lnTo>
                  <a:pt x="9178279" y="2643748"/>
                </a:lnTo>
                <a:lnTo>
                  <a:pt x="9168762" y="2646524"/>
                </a:lnTo>
                <a:cubicBezTo>
                  <a:pt x="9154822" y="2652133"/>
                  <a:pt x="9134956" y="2663350"/>
                  <a:pt x="9143738" y="2663350"/>
                </a:cubicBezTo>
                <a:cubicBezTo>
                  <a:pt x="9182957" y="2667782"/>
                  <a:pt x="9226277" y="2667782"/>
                  <a:pt x="9266082" y="2663350"/>
                </a:cubicBezTo>
                <a:cubicBezTo>
                  <a:pt x="9253790" y="2667782"/>
                  <a:pt x="9230375" y="2683292"/>
                  <a:pt x="9242081" y="2683292"/>
                </a:cubicBezTo>
                <a:cubicBezTo>
                  <a:pt x="9317012" y="2687723"/>
                  <a:pt x="9391940" y="2683292"/>
                  <a:pt x="9470969" y="2678122"/>
                </a:cubicBezTo>
                <a:cubicBezTo>
                  <a:pt x="9486187" y="2678122"/>
                  <a:pt x="9514286" y="2663350"/>
                  <a:pt x="9510188" y="2658180"/>
                </a:cubicBezTo>
                <a:cubicBezTo>
                  <a:pt x="9494384" y="2658180"/>
                  <a:pt x="9478579" y="2663350"/>
                  <a:pt x="9466871" y="2663350"/>
                </a:cubicBezTo>
                <a:cubicBezTo>
                  <a:pt x="9462773" y="2663350"/>
                  <a:pt x="9455162" y="2667782"/>
                  <a:pt x="9446968" y="2667782"/>
                </a:cubicBezTo>
                <a:cubicBezTo>
                  <a:pt x="9439356" y="2663350"/>
                  <a:pt x="9423553" y="2663350"/>
                  <a:pt x="9399550" y="2663350"/>
                </a:cubicBezTo>
                <a:lnTo>
                  <a:pt x="9376136" y="2663350"/>
                </a:lnTo>
                <a:cubicBezTo>
                  <a:pt x="9376136" y="2663350"/>
                  <a:pt x="9372038" y="2663350"/>
                  <a:pt x="9368525" y="2663350"/>
                </a:cubicBezTo>
                <a:lnTo>
                  <a:pt x="9348623" y="2663350"/>
                </a:lnTo>
                <a:cubicBezTo>
                  <a:pt x="9352721" y="2658180"/>
                  <a:pt x="9356231" y="2658180"/>
                  <a:pt x="9360329" y="2653010"/>
                </a:cubicBezTo>
                <a:cubicBezTo>
                  <a:pt x="9383746" y="2653010"/>
                  <a:pt x="9411845" y="2653010"/>
                  <a:pt x="9435260" y="2653010"/>
                </a:cubicBezTo>
                <a:cubicBezTo>
                  <a:pt x="9446968" y="2647840"/>
                  <a:pt x="9458674" y="2647840"/>
                  <a:pt x="9466871" y="2643408"/>
                </a:cubicBezTo>
                <a:cubicBezTo>
                  <a:pt x="9588631" y="2638238"/>
                  <a:pt x="9710977" y="2627898"/>
                  <a:pt x="9836835" y="2623466"/>
                </a:cubicBezTo>
                <a:cubicBezTo>
                  <a:pt x="9770101" y="2627898"/>
                  <a:pt x="9702781" y="2638238"/>
                  <a:pt x="9640144" y="2653010"/>
                </a:cubicBezTo>
                <a:cubicBezTo>
                  <a:pt x="9631950" y="2653010"/>
                  <a:pt x="9588631" y="2672951"/>
                  <a:pt x="9604435" y="2672951"/>
                </a:cubicBezTo>
                <a:cubicBezTo>
                  <a:pt x="9604435" y="2672951"/>
                  <a:pt x="9604435" y="2672951"/>
                  <a:pt x="9624338" y="2672951"/>
                </a:cubicBezTo>
                <a:cubicBezTo>
                  <a:pt x="9604435" y="2672951"/>
                  <a:pt x="9588631" y="2678122"/>
                  <a:pt x="9569312" y="2678122"/>
                </a:cubicBezTo>
                <a:cubicBezTo>
                  <a:pt x="9565214" y="2678122"/>
                  <a:pt x="9557020" y="2683292"/>
                  <a:pt x="9553507" y="2683292"/>
                </a:cubicBezTo>
                <a:cubicBezTo>
                  <a:pt x="9541801" y="2683292"/>
                  <a:pt x="9525995" y="2687723"/>
                  <a:pt x="9514286" y="2687723"/>
                </a:cubicBezTo>
                <a:cubicBezTo>
                  <a:pt x="9557020" y="2687723"/>
                  <a:pt x="9600337" y="2687723"/>
                  <a:pt x="9647755" y="2687723"/>
                </a:cubicBezTo>
                <a:cubicBezTo>
                  <a:pt x="9647755" y="2687723"/>
                  <a:pt x="9647755" y="2687723"/>
                  <a:pt x="9620242" y="2692894"/>
                </a:cubicBezTo>
                <a:cubicBezTo>
                  <a:pt x="9616144" y="2692894"/>
                  <a:pt x="9604435" y="2698064"/>
                  <a:pt x="9596827" y="2702496"/>
                </a:cubicBezTo>
                <a:cubicBezTo>
                  <a:pt x="9636046" y="2698064"/>
                  <a:pt x="9675268" y="2692894"/>
                  <a:pt x="9714489" y="2692894"/>
                </a:cubicBezTo>
                <a:cubicBezTo>
                  <a:pt x="9683462" y="2698064"/>
                  <a:pt x="9651853" y="2702496"/>
                  <a:pt x="9620242" y="2712836"/>
                </a:cubicBezTo>
                <a:cubicBezTo>
                  <a:pt x="9659461" y="2712836"/>
                  <a:pt x="9695170" y="2712836"/>
                  <a:pt x="9734392" y="2712836"/>
                </a:cubicBezTo>
                <a:cubicBezTo>
                  <a:pt x="9738490" y="2712836"/>
                  <a:pt x="9742586" y="2718006"/>
                  <a:pt x="9746100" y="2718006"/>
                </a:cubicBezTo>
                <a:cubicBezTo>
                  <a:pt x="9754294" y="2718006"/>
                  <a:pt x="9758392" y="2718006"/>
                  <a:pt x="9761905" y="2718006"/>
                </a:cubicBezTo>
                <a:cubicBezTo>
                  <a:pt x="9758392" y="2718006"/>
                  <a:pt x="9754294" y="2718006"/>
                  <a:pt x="9750198" y="2722437"/>
                </a:cubicBezTo>
                <a:cubicBezTo>
                  <a:pt x="9746100" y="2722437"/>
                  <a:pt x="9742586" y="2722437"/>
                  <a:pt x="9734392" y="2722437"/>
                </a:cubicBezTo>
                <a:cubicBezTo>
                  <a:pt x="9699268" y="2727608"/>
                  <a:pt x="9659461" y="2732777"/>
                  <a:pt x="9620242" y="2742379"/>
                </a:cubicBezTo>
                <a:cubicBezTo>
                  <a:pt x="9604435" y="2747549"/>
                  <a:pt x="9588631" y="2757151"/>
                  <a:pt x="9600337" y="2757151"/>
                </a:cubicBezTo>
                <a:cubicBezTo>
                  <a:pt x="9631950" y="2757151"/>
                  <a:pt x="9663559" y="2757151"/>
                  <a:pt x="9691074" y="2752719"/>
                </a:cubicBezTo>
                <a:cubicBezTo>
                  <a:pt x="9691074" y="2752719"/>
                  <a:pt x="9691074" y="2752719"/>
                  <a:pt x="9675268" y="2757151"/>
                </a:cubicBezTo>
                <a:lnTo>
                  <a:pt x="9679366" y="2757151"/>
                </a:lnTo>
                <a:cubicBezTo>
                  <a:pt x="9679366" y="2757151"/>
                  <a:pt x="9679366" y="2757151"/>
                  <a:pt x="9750198" y="2757151"/>
                </a:cubicBezTo>
                <a:cubicBezTo>
                  <a:pt x="9750198" y="2757151"/>
                  <a:pt x="9750198" y="2757151"/>
                  <a:pt x="9856738" y="2742379"/>
                </a:cubicBezTo>
                <a:cubicBezTo>
                  <a:pt x="9872542" y="2737948"/>
                  <a:pt x="9903568" y="2718006"/>
                  <a:pt x="9891859" y="2718006"/>
                </a:cubicBezTo>
                <a:cubicBezTo>
                  <a:pt x="9809320" y="2727608"/>
                  <a:pt x="9726783" y="2742379"/>
                  <a:pt x="9644242" y="2752719"/>
                </a:cubicBezTo>
                <a:cubicBezTo>
                  <a:pt x="9754294" y="2737948"/>
                  <a:pt x="9860834" y="2718006"/>
                  <a:pt x="9966790" y="2698064"/>
                </a:cubicBezTo>
                <a:cubicBezTo>
                  <a:pt x="9970888" y="2698064"/>
                  <a:pt x="9982596" y="2692894"/>
                  <a:pt x="9990790" y="2687723"/>
                </a:cubicBezTo>
                <a:cubicBezTo>
                  <a:pt x="10021815" y="2687723"/>
                  <a:pt x="10053427" y="2683292"/>
                  <a:pt x="10085040" y="2678122"/>
                </a:cubicBezTo>
                <a:cubicBezTo>
                  <a:pt x="10057525" y="2683292"/>
                  <a:pt x="10025914" y="2692894"/>
                  <a:pt x="9994305" y="2698064"/>
                </a:cubicBezTo>
                <a:cubicBezTo>
                  <a:pt x="9986692" y="2702496"/>
                  <a:pt x="9943375" y="2722437"/>
                  <a:pt x="9962692" y="2722437"/>
                </a:cubicBezTo>
                <a:cubicBezTo>
                  <a:pt x="10041720" y="2722437"/>
                  <a:pt x="10120163" y="2712836"/>
                  <a:pt x="10199189" y="2707665"/>
                </a:cubicBezTo>
                <a:cubicBezTo>
                  <a:pt x="10203288" y="2707665"/>
                  <a:pt x="10210896" y="2707665"/>
                  <a:pt x="10214994" y="2707665"/>
                </a:cubicBezTo>
                <a:cubicBezTo>
                  <a:pt x="10183383" y="2712836"/>
                  <a:pt x="10155870" y="2718006"/>
                  <a:pt x="10128357" y="2727608"/>
                </a:cubicBezTo>
                <a:cubicBezTo>
                  <a:pt x="10116649" y="2727608"/>
                  <a:pt x="10076841" y="2747549"/>
                  <a:pt x="10092648" y="2747549"/>
                </a:cubicBezTo>
                <a:cubicBezTo>
                  <a:pt x="10171674" y="2747549"/>
                  <a:pt x="10258313" y="2742379"/>
                  <a:pt x="10340852" y="2737948"/>
                </a:cubicBezTo>
                <a:cubicBezTo>
                  <a:pt x="10270020" y="2752719"/>
                  <a:pt x="10195089" y="2767491"/>
                  <a:pt x="10124259" y="2777093"/>
                </a:cubicBezTo>
                <a:cubicBezTo>
                  <a:pt x="10116649" y="2777093"/>
                  <a:pt x="10089136" y="2791864"/>
                  <a:pt x="10085040" y="2797035"/>
                </a:cubicBezTo>
                <a:lnTo>
                  <a:pt x="10080939" y="2797035"/>
                </a:lnTo>
                <a:cubicBezTo>
                  <a:pt x="10006011" y="2807375"/>
                  <a:pt x="9927568" y="2816977"/>
                  <a:pt x="9848542" y="2822147"/>
                </a:cubicBezTo>
                <a:cubicBezTo>
                  <a:pt x="9860834" y="2822147"/>
                  <a:pt x="9872542" y="2822147"/>
                  <a:pt x="9884251" y="2822147"/>
                </a:cubicBezTo>
                <a:cubicBezTo>
                  <a:pt x="9821029" y="2831748"/>
                  <a:pt x="9758392" y="2836918"/>
                  <a:pt x="9699268" y="2846520"/>
                </a:cubicBezTo>
                <a:cubicBezTo>
                  <a:pt x="9699268" y="2846520"/>
                  <a:pt x="9699268" y="2846520"/>
                  <a:pt x="9730294" y="2846520"/>
                </a:cubicBezTo>
                <a:cubicBezTo>
                  <a:pt x="9722683" y="2851690"/>
                  <a:pt x="9714489" y="2851690"/>
                  <a:pt x="9706879" y="2851690"/>
                </a:cubicBezTo>
                <a:cubicBezTo>
                  <a:pt x="9699268" y="2856861"/>
                  <a:pt x="9675268" y="2866462"/>
                  <a:pt x="9667657" y="2871632"/>
                </a:cubicBezTo>
                <a:cubicBezTo>
                  <a:pt x="9706879" y="2871632"/>
                  <a:pt x="9746100" y="2871632"/>
                  <a:pt x="9781809" y="2871632"/>
                </a:cubicBezTo>
                <a:cubicBezTo>
                  <a:pt x="9766003" y="2871632"/>
                  <a:pt x="9750198" y="2871632"/>
                  <a:pt x="9730294" y="2876802"/>
                </a:cubicBezTo>
                <a:cubicBezTo>
                  <a:pt x="9805224" y="2876802"/>
                  <a:pt x="9884251" y="2862030"/>
                  <a:pt x="9962692" y="2851690"/>
                </a:cubicBezTo>
                <a:cubicBezTo>
                  <a:pt x="9946887" y="2856861"/>
                  <a:pt x="9931666" y="2866462"/>
                  <a:pt x="9931666" y="2871632"/>
                </a:cubicBezTo>
                <a:cubicBezTo>
                  <a:pt x="9801710" y="2886404"/>
                  <a:pt x="9671755" y="2911516"/>
                  <a:pt x="9545311" y="2941059"/>
                </a:cubicBezTo>
                <a:cubicBezTo>
                  <a:pt x="9537703" y="2941059"/>
                  <a:pt x="9514286" y="2956570"/>
                  <a:pt x="9510188" y="2961001"/>
                </a:cubicBezTo>
                <a:cubicBezTo>
                  <a:pt x="9585119" y="2956570"/>
                  <a:pt x="9659461" y="2946230"/>
                  <a:pt x="9734392" y="2931458"/>
                </a:cubicBezTo>
                <a:cubicBezTo>
                  <a:pt x="9683462" y="2941059"/>
                  <a:pt x="9640144" y="2956570"/>
                  <a:pt x="9600337" y="2971342"/>
                </a:cubicBezTo>
                <a:cubicBezTo>
                  <a:pt x="9596827" y="2975773"/>
                  <a:pt x="9569312" y="2990545"/>
                  <a:pt x="9581020" y="2986114"/>
                </a:cubicBezTo>
                <a:cubicBezTo>
                  <a:pt x="9651853" y="2980943"/>
                  <a:pt x="9718585" y="2971342"/>
                  <a:pt x="9785907" y="2961001"/>
                </a:cubicBezTo>
                <a:cubicBezTo>
                  <a:pt x="9781809" y="2966171"/>
                  <a:pt x="9781809" y="2966171"/>
                  <a:pt x="9789418" y="2966171"/>
                </a:cubicBezTo>
                <a:cubicBezTo>
                  <a:pt x="9789418" y="2966171"/>
                  <a:pt x="9789418" y="2966171"/>
                  <a:pt x="9791906" y="2966171"/>
                </a:cubicBezTo>
                <a:lnTo>
                  <a:pt x="9805224" y="2966171"/>
                </a:lnTo>
                <a:cubicBezTo>
                  <a:pt x="9801710" y="2966171"/>
                  <a:pt x="9766003" y="2986114"/>
                  <a:pt x="9781809" y="2986114"/>
                </a:cubicBezTo>
                <a:cubicBezTo>
                  <a:pt x="9856738" y="2986114"/>
                  <a:pt x="9931666" y="2975773"/>
                  <a:pt x="10010109" y="2971342"/>
                </a:cubicBezTo>
                <a:cubicBezTo>
                  <a:pt x="10021815" y="2966171"/>
                  <a:pt x="10041720" y="2956570"/>
                  <a:pt x="10045816" y="2951399"/>
                </a:cubicBezTo>
                <a:cubicBezTo>
                  <a:pt x="10045816" y="2951399"/>
                  <a:pt x="10045816" y="2951399"/>
                  <a:pt x="10073331" y="2946230"/>
                </a:cubicBezTo>
                <a:cubicBezTo>
                  <a:pt x="10089136" y="2951399"/>
                  <a:pt x="10104940" y="2951399"/>
                  <a:pt x="10120163" y="2956570"/>
                </a:cubicBezTo>
                <a:cubicBezTo>
                  <a:pt x="10080939" y="2966171"/>
                  <a:pt x="10045816" y="2971342"/>
                  <a:pt x="10010109" y="2980943"/>
                </a:cubicBezTo>
                <a:cubicBezTo>
                  <a:pt x="9998401" y="2986114"/>
                  <a:pt x="9959181" y="3006055"/>
                  <a:pt x="9974986" y="3000885"/>
                </a:cubicBezTo>
                <a:cubicBezTo>
                  <a:pt x="10049330" y="3000885"/>
                  <a:pt x="10120163" y="2990545"/>
                  <a:pt x="10191579" y="2980943"/>
                </a:cubicBezTo>
                <a:cubicBezTo>
                  <a:pt x="10195089" y="2980943"/>
                  <a:pt x="10195089" y="2986114"/>
                  <a:pt x="10199189" y="2986114"/>
                </a:cubicBezTo>
                <a:cubicBezTo>
                  <a:pt x="10148260" y="2995715"/>
                  <a:pt x="10096746" y="3010486"/>
                  <a:pt x="10045816" y="3025997"/>
                </a:cubicBezTo>
                <a:cubicBezTo>
                  <a:pt x="10037622" y="3025997"/>
                  <a:pt x="9994305" y="3045939"/>
                  <a:pt x="10010109" y="3045939"/>
                </a:cubicBezTo>
                <a:cubicBezTo>
                  <a:pt x="10135965" y="3035598"/>
                  <a:pt x="10265922" y="3020827"/>
                  <a:pt x="10392366" y="3000885"/>
                </a:cubicBezTo>
                <a:cubicBezTo>
                  <a:pt x="10395878" y="3000885"/>
                  <a:pt x="10404074" y="3000885"/>
                  <a:pt x="10411685" y="3000885"/>
                </a:cubicBezTo>
                <a:cubicBezTo>
                  <a:pt x="10415781" y="3006055"/>
                  <a:pt x="10431587" y="3006055"/>
                  <a:pt x="10443294" y="3006055"/>
                </a:cubicBezTo>
                <a:cubicBezTo>
                  <a:pt x="10443294" y="3006055"/>
                  <a:pt x="10443294" y="3006055"/>
                  <a:pt x="10411685" y="3015657"/>
                </a:cubicBezTo>
                <a:cubicBezTo>
                  <a:pt x="10404074" y="3020827"/>
                  <a:pt x="10364853" y="3040769"/>
                  <a:pt x="10384170" y="3040769"/>
                </a:cubicBezTo>
                <a:cubicBezTo>
                  <a:pt x="10451490" y="3035598"/>
                  <a:pt x="10525835" y="3025997"/>
                  <a:pt x="10596667" y="3020827"/>
                </a:cubicBezTo>
                <a:cubicBezTo>
                  <a:pt x="10671596" y="3006055"/>
                  <a:pt x="10742426" y="2995715"/>
                  <a:pt x="10813258" y="2986114"/>
                </a:cubicBezTo>
                <a:cubicBezTo>
                  <a:pt x="10813258" y="2986114"/>
                  <a:pt x="10813258" y="2986114"/>
                  <a:pt x="10825551" y="2986114"/>
                </a:cubicBezTo>
                <a:cubicBezTo>
                  <a:pt x="10719011" y="3010486"/>
                  <a:pt x="10612472" y="3040769"/>
                  <a:pt x="10506518" y="3060711"/>
                </a:cubicBezTo>
                <a:cubicBezTo>
                  <a:pt x="10498320" y="3060711"/>
                  <a:pt x="10459100" y="3085084"/>
                  <a:pt x="10470809" y="3085084"/>
                </a:cubicBezTo>
                <a:cubicBezTo>
                  <a:pt x="10470809" y="3085084"/>
                  <a:pt x="10470809" y="3085084"/>
                  <a:pt x="10349046" y="3110196"/>
                </a:cubicBezTo>
                <a:cubicBezTo>
                  <a:pt x="10349046" y="3110196"/>
                  <a:pt x="10349046" y="3110196"/>
                  <a:pt x="10333242" y="3110196"/>
                </a:cubicBezTo>
                <a:cubicBezTo>
                  <a:pt x="10349046" y="3105026"/>
                  <a:pt x="10368365" y="3090254"/>
                  <a:pt x="10349046" y="3095424"/>
                </a:cubicBezTo>
                <a:cubicBezTo>
                  <a:pt x="10340852" y="3095424"/>
                  <a:pt x="10333242" y="3095424"/>
                  <a:pt x="10321535" y="3100595"/>
                </a:cubicBezTo>
                <a:cubicBezTo>
                  <a:pt x="10333242" y="3095424"/>
                  <a:pt x="10340852" y="3095424"/>
                  <a:pt x="10352561" y="3090254"/>
                </a:cubicBezTo>
                <a:cubicBezTo>
                  <a:pt x="10364853" y="3085084"/>
                  <a:pt x="10404074" y="3065143"/>
                  <a:pt x="10380659" y="3070312"/>
                </a:cubicBezTo>
                <a:cubicBezTo>
                  <a:pt x="10321535" y="3080652"/>
                  <a:pt x="10262411" y="3095424"/>
                  <a:pt x="10203288" y="3105026"/>
                </a:cubicBezTo>
                <a:cubicBezTo>
                  <a:pt x="10258313" y="3090254"/>
                  <a:pt x="10313339" y="3075482"/>
                  <a:pt x="10364853" y="3065143"/>
                </a:cubicBezTo>
                <a:cubicBezTo>
                  <a:pt x="10376561" y="3060711"/>
                  <a:pt x="10411685" y="3040769"/>
                  <a:pt x="10399976" y="3040769"/>
                </a:cubicBezTo>
                <a:cubicBezTo>
                  <a:pt x="10344950" y="3050370"/>
                  <a:pt x="10293437" y="3060711"/>
                  <a:pt x="10242507" y="3070312"/>
                </a:cubicBezTo>
                <a:cubicBezTo>
                  <a:pt x="10242507" y="3070312"/>
                  <a:pt x="10242507" y="3070312"/>
                  <a:pt x="10274118" y="3060711"/>
                </a:cubicBezTo>
                <a:cubicBezTo>
                  <a:pt x="10278216" y="3060711"/>
                  <a:pt x="10321535" y="3040769"/>
                  <a:pt x="10309241" y="3040769"/>
                </a:cubicBezTo>
                <a:cubicBezTo>
                  <a:pt x="10210896" y="3040769"/>
                  <a:pt x="10112550" y="3055541"/>
                  <a:pt x="10010109" y="3070312"/>
                </a:cubicBezTo>
                <a:cubicBezTo>
                  <a:pt x="10010109" y="3070312"/>
                  <a:pt x="10010109" y="3070312"/>
                  <a:pt x="9943375" y="3075482"/>
                </a:cubicBezTo>
                <a:cubicBezTo>
                  <a:pt x="9927568" y="3075482"/>
                  <a:pt x="9891859" y="3100595"/>
                  <a:pt x="9903568" y="3095424"/>
                </a:cubicBezTo>
                <a:cubicBezTo>
                  <a:pt x="9927568" y="3095424"/>
                  <a:pt x="9946887" y="3095424"/>
                  <a:pt x="9966790" y="3090254"/>
                </a:cubicBezTo>
                <a:cubicBezTo>
                  <a:pt x="9966790" y="3090254"/>
                  <a:pt x="9966790" y="3090254"/>
                  <a:pt x="10030014" y="3085084"/>
                </a:cubicBezTo>
                <a:cubicBezTo>
                  <a:pt x="10034110" y="3085084"/>
                  <a:pt x="10034110" y="3085084"/>
                  <a:pt x="10037622" y="3085084"/>
                </a:cubicBezTo>
                <a:cubicBezTo>
                  <a:pt x="10085040" y="3080652"/>
                  <a:pt x="10132455" y="3070312"/>
                  <a:pt x="10179287" y="3065143"/>
                </a:cubicBezTo>
                <a:cubicBezTo>
                  <a:pt x="10135965" y="3075482"/>
                  <a:pt x="10092648" y="3085084"/>
                  <a:pt x="10053427" y="3090254"/>
                </a:cubicBezTo>
                <a:cubicBezTo>
                  <a:pt x="10010109" y="3100595"/>
                  <a:pt x="9966790" y="3105026"/>
                  <a:pt x="9927568" y="3115366"/>
                </a:cubicBezTo>
                <a:cubicBezTo>
                  <a:pt x="9919374" y="3120536"/>
                  <a:pt x="9876057" y="3139739"/>
                  <a:pt x="9891859" y="3139739"/>
                </a:cubicBezTo>
                <a:cubicBezTo>
                  <a:pt x="9939277" y="3135308"/>
                  <a:pt x="9990790" y="3130138"/>
                  <a:pt x="10037622" y="3124968"/>
                </a:cubicBezTo>
                <a:cubicBezTo>
                  <a:pt x="10085040" y="3115366"/>
                  <a:pt x="10132455" y="3105026"/>
                  <a:pt x="10179287" y="3100595"/>
                </a:cubicBezTo>
                <a:cubicBezTo>
                  <a:pt x="10164064" y="3105026"/>
                  <a:pt x="10148260" y="3110196"/>
                  <a:pt x="10132455" y="3115366"/>
                </a:cubicBezTo>
                <a:cubicBezTo>
                  <a:pt x="10128357" y="3115366"/>
                  <a:pt x="10092648" y="3135308"/>
                  <a:pt x="10112550" y="3135308"/>
                </a:cubicBezTo>
                <a:cubicBezTo>
                  <a:pt x="10118406" y="3132723"/>
                  <a:pt x="10124259" y="3131430"/>
                  <a:pt x="10130625" y="3130784"/>
                </a:cubicBezTo>
                <a:lnTo>
                  <a:pt x="10142532" y="3130420"/>
                </a:lnTo>
                <a:lnTo>
                  <a:pt x="10062062" y="3144355"/>
                </a:lnTo>
                <a:cubicBezTo>
                  <a:pt x="10034987" y="3148787"/>
                  <a:pt x="10008352" y="3152665"/>
                  <a:pt x="9982596" y="3155250"/>
                </a:cubicBezTo>
                <a:cubicBezTo>
                  <a:pt x="9919374" y="3164851"/>
                  <a:pt x="9840933" y="3175192"/>
                  <a:pt x="9801710" y="3199565"/>
                </a:cubicBezTo>
                <a:cubicBezTo>
                  <a:pt x="9773611" y="3214337"/>
                  <a:pt x="9809320" y="3204735"/>
                  <a:pt x="9825127" y="3194396"/>
                </a:cubicBezTo>
                <a:cubicBezTo>
                  <a:pt x="9832735" y="3194396"/>
                  <a:pt x="9864348" y="3189964"/>
                  <a:pt x="9891859" y="3184794"/>
                </a:cubicBezTo>
                <a:cubicBezTo>
                  <a:pt x="9884251" y="3189964"/>
                  <a:pt x="9876057" y="3194396"/>
                  <a:pt x="9887763" y="3194396"/>
                </a:cubicBezTo>
                <a:cubicBezTo>
                  <a:pt x="10030014" y="3194396"/>
                  <a:pt x="10171674" y="3164851"/>
                  <a:pt x="10313339" y="3135308"/>
                </a:cubicBezTo>
                <a:cubicBezTo>
                  <a:pt x="10313339" y="3135308"/>
                  <a:pt x="10313339" y="3135308"/>
                  <a:pt x="10388268" y="3124968"/>
                </a:cubicBezTo>
                <a:cubicBezTo>
                  <a:pt x="10376561" y="3130138"/>
                  <a:pt x="10356657" y="3139739"/>
                  <a:pt x="10356657" y="3144910"/>
                </a:cubicBezTo>
                <a:cubicBezTo>
                  <a:pt x="10293437" y="3155250"/>
                  <a:pt x="10230798" y="3164851"/>
                  <a:pt x="10171674" y="3175192"/>
                </a:cubicBezTo>
                <a:cubicBezTo>
                  <a:pt x="10108454" y="3189964"/>
                  <a:pt x="10045816" y="3199565"/>
                  <a:pt x="9982596" y="3214337"/>
                </a:cubicBezTo>
                <a:cubicBezTo>
                  <a:pt x="9970888" y="3214337"/>
                  <a:pt x="9939277" y="3234279"/>
                  <a:pt x="9950985" y="3234279"/>
                </a:cubicBezTo>
                <a:cubicBezTo>
                  <a:pt x="9982596" y="3229109"/>
                  <a:pt x="10014207" y="3224677"/>
                  <a:pt x="10049330" y="3219507"/>
                </a:cubicBezTo>
                <a:cubicBezTo>
                  <a:pt x="10080939" y="3214337"/>
                  <a:pt x="10116649" y="3209167"/>
                  <a:pt x="10148260" y="3204735"/>
                </a:cubicBezTo>
                <a:cubicBezTo>
                  <a:pt x="10135965" y="3209167"/>
                  <a:pt x="10124259" y="3219507"/>
                  <a:pt x="10135965" y="3219507"/>
                </a:cubicBezTo>
                <a:cubicBezTo>
                  <a:pt x="10148260" y="3219507"/>
                  <a:pt x="10159968" y="3214337"/>
                  <a:pt x="10171674" y="3214337"/>
                </a:cubicBezTo>
                <a:cubicBezTo>
                  <a:pt x="10187481" y="3214337"/>
                  <a:pt x="10199189" y="3209167"/>
                  <a:pt x="10210896" y="3209167"/>
                </a:cubicBezTo>
                <a:cubicBezTo>
                  <a:pt x="10207384" y="3209167"/>
                  <a:pt x="10207384" y="3214337"/>
                  <a:pt x="10203288" y="3214337"/>
                </a:cubicBezTo>
                <a:cubicBezTo>
                  <a:pt x="10037622" y="3239449"/>
                  <a:pt x="9868444" y="3254221"/>
                  <a:pt x="9702781" y="3283764"/>
                </a:cubicBezTo>
                <a:cubicBezTo>
                  <a:pt x="9691074" y="3283764"/>
                  <a:pt x="9659461" y="3303706"/>
                  <a:pt x="9663559" y="3303706"/>
                </a:cubicBezTo>
                <a:cubicBezTo>
                  <a:pt x="9659461" y="3303706"/>
                  <a:pt x="9655951" y="3308877"/>
                  <a:pt x="9651853" y="3308877"/>
                </a:cubicBezTo>
                <a:cubicBezTo>
                  <a:pt x="9640144" y="3314047"/>
                  <a:pt x="9604435" y="3333988"/>
                  <a:pt x="9631950" y="3323648"/>
                </a:cubicBezTo>
                <a:cubicBezTo>
                  <a:pt x="9671755" y="3314047"/>
                  <a:pt x="9718585" y="3303706"/>
                  <a:pt x="9766003" y="3299275"/>
                </a:cubicBezTo>
                <a:cubicBezTo>
                  <a:pt x="9750198" y="3303706"/>
                  <a:pt x="9738490" y="3314047"/>
                  <a:pt x="9746100" y="3314047"/>
                </a:cubicBezTo>
                <a:cubicBezTo>
                  <a:pt x="9817516" y="3308877"/>
                  <a:pt x="9887763" y="3303706"/>
                  <a:pt x="9959181" y="3294105"/>
                </a:cubicBezTo>
                <a:cubicBezTo>
                  <a:pt x="9994305" y="3288934"/>
                  <a:pt x="10030014" y="3288934"/>
                  <a:pt x="10061039" y="3283764"/>
                </a:cubicBezTo>
                <a:cubicBezTo>
                  <a:pt x="10096746" y="3279332"/>
                  <a:pt x="10132455" y="3274163"/>
                  <a:pt x="10167578" y="3264561"/>
                </a:cubicBezTo>
                <a:cubicBezTo>
                  <a:pt x="10207384" y="3259391"/>
                  <a:pt x="10242507" y="3254221"/>
                  <a:pt x="10281728" y="3244619"/>
                </a:cubicBezTo>
                <a:cubicBezTo>
                  <a:pt x="10278216" y="3249051"/>
                  <a:pt x="10274118" y="3254221"/>
                  <a:pt x="10281728" y="3254221"/>
                </a:cubicBezTo>
                <a:cubicBezTo>
                  <a:pt x="10321535" y="3249051"/>
                  <a:pt x="10364853" y="3244619"/>
                  <a:pt x="10407587" y="3234279"/>
                </a:cubicBezTo>
                <a:cubicBezTo>
                  <a:pt x="10317437" y="3259391"/>
                  <a:pt x="10222604" y="3274163"/>
                  <a:pt x="10128357" y="3294105"/>
                </a:cubicBezTo>
                <a:cubicBezTo>
                  <a:pt x="10128357" y="3294105"/>
                  <a:pt x="10128357" y="3294105"/>
                  <a:pt x="10057525" y="3308877"/>
                </a:cubicBezTo>
                <a:cubicBezTo>
                  <a:pt x="10034110" y="3308877"/>
                  <a:pt x="10010109" y="3314047"/>
                  <a:pt x="9986692" y="3319217"/>
                </a:cubicBezTo>
                <a:cubicBezTo>
                  <a:pt x="9939277" y="3323648"/>
                  <a:pt x="9891859" y="3328818"/>
                  <a:pt x="9845029" y="3333988"/>
                </a:cubicBezTo>
                <a:lnTo>
                  <a:pt x="9840933" y="3333988"/>
                </a:lnTo>
                <a:cubicBezTo>
                  <a:pt x="9785907" y="3343590"/>
                  <a:pt x="9730294" y="3353930"/>
                  <a:pt x="9679366" y="3358362"/>
                </a:cubicBezTo>
                <a:cubicBezTo>
                  <a:pt x="9663559" y="3363532"/>
                  <a:pt x="9631950" y="3383474"/>
                  <a:pt x="9644242" y="3378304"/>
                </a:cubicBezTo>
                <a:cubicBezTo>
                  <a:pt x="9679366" y="3373872"/>
                  <a:pt x="9714489" y="3368702"/>
                  <a:pt x="9750198" y="3363532"/>
                </a:cubicBezTo>
                <a:cubicBezTo>
                  <a:pt x="9746100" y="3368702"/>
                  <a:pt x="9746100" y="3368702"/>
                  <a:pt x="9750198" y="3368702"/>
                </a:cubicBezTo>
                <a:cubicBezTo>
                  <a:pt x="9856738" y="3358362"/>
                  <a:pt x="9994305" y="3333988"/>
                  <a:pt x="10104940" y="3333988"/>
                </a:cubicBezTo>
                <a:cubicBezTo>
                  <a:pt x="10080939" y="3339158"/>
                  <a:pt x="10061039" y="3343590"/>
                  <a:pt x="10041720" y="3348760"/>
                </a:cubicBezTo>
                <a:cubicBezTo>
                  <a:pt x="9978498" y="3348760"/>
                  <a:pt x="9915862" y="3358362"/>
                  <a:pt x="9852640" y="3368702"/>
                </a:cubicBezTo>
                <a:cubicBezTo>
                  <a:pt x="9848542" y="3368702"/>
                  <a:pt x="9840933" y="3373872"/>
                  <a:pt x="9836835" y="3373872"/>
                </a:cubicBezTo>
                <a:cubicBezTo>
                  <a:pt x="9832735" y="3373872"/>
                  <a:pt x="9825127" y="3373872"/>
                  <a:pt x="9821029" y="3373872"/>
                </a:cubicBezTo>
                <a:cubicBezTo>
                  <a:pt x="9821029" y="3373872"/>
                  <a:pt x="9821029" y="3373872"/>
                  <a:pt x="9770101" y="3383474"/>
                </a:cubicBezTo>
                <a:cubicBezTo>
                  <a:pt x="9770101" y="3383474"/>
                  <a:pt x="9770101" y="3383474"/>
                  <a:pt x="9754294" y="3383474"/>
                </a:cubicBezTo>
                <a:cubicBezTo>
                  <a:pt x="9691074" y="3393814"/>
                  <a:pt x="9628436" y="3398246"/>
                  <a:pt x="9565214" y="3403415"/>
                </a:cubicBezTo>
                <a:cubicBezTo>
                  <a:pt x="9501994" y="3413017"/>
                  <a:pt x="9439356" y="3418187"/>
                  <a:pt x="9376136" y="3427789"/>
                </a:cubicBezTo>
                <a:cubicBezTo>
                  <a:pt x="9376136" y="3427789"/>
                  <a:pt x="9376136" y="3427789"/>
                  <a:pt x="9372038" y="3427789"/>
                </a:cubicBezTo>
                <a:cubicBezTo>
                  <a:pt x="9360329" y="3427789"/>
                  <a:pt x="9325206" y="3447731"/>
                  <a:pt x="9336914" y="3447731"/>
                </a:cubicBezTo>
                <a:cubicBezTo>
                  <a:pt x="9383746" y="3443299"/>
                  <a:pt x="9427063" y="3443299"/>
                  <a:pt x="9470969" y="3438130"/>
                </a:cubicBezTo>
                <a:cubicBezTo>
                  <a:pt x="9470969" y="3438130"/>
                  <a:pt x="9470969" y="3438130"/>
                  <a:pt x="9604435" y="3423358"/>
                </a:cubicBezTo>
                <a:cubicBezTo>
                  <a:pt x="9553507" y="3432959"/>
                  <a:pt x="9506092" y="3443299"/>
                  <a:pt x="9458674" y="3458071"/>
                </a:cubicBezTo>
                <a:cubicBezTo>
                  <a:pt x="9451064" y="3458071"/>
                  <a:pt x="9411845" y="3478013"/>
                  <a:pt x="9427063" y="3478013"/>
                </a:cubicBezTo>
                <a:cubicBezTo>
                  <a:pt x="9472432" y="3474320"/>
                  <a:pt x="9517762" y="3469658"/>
                  <a:pt x="9563011" y="3464280"/>
                </a:cubicBezTo>
                <a:lnTo>
                  <a:pt x="9691082" y="3447236"/>
                </a:lnTo>
                <a:lnTo>
                  <a:pt x="9655951" y="3452901"/>
                </a:lnTo>
                <a:cubicBezTo>
                  <a:pt x="9647755" y="3458071"/>
                  <a:pt x="9604435" y="3472843"/>
                  <a:pt x="9616144" y="3478013"/>
                </a:cubicBezTo>
                <a:cubicBezTo>
                  <a:pt x="9655951" y="3478013"/>
                  <a:pt x="9691074" y="3478013"/>
                  <a:pt x="9726783" y="3472843"/>
                </a:cubicBezTo>
                <a:cubicBezTo>
                  <a:pt x="9687560" y="3483183"/>
                  <a:pt x="9644242" y="3492785"/>
                  <a:pt x="9604435" y="3502386"/>
                </a:cubicBezTo>
                <a:cubicBezTo>
                  <a:pt x="9596827" y="3507557"/>
                  <a:pt x="9557020" y="3527499"/>
                  <a:pt x="9572826" y="3522329"/>
                </a:cubicBezTo>
                <a:cubicBezTo>
                  <a:pt x="9647755" y="3517897"/>
                  <a:pt x="9722683" y="3512727"/>
                  <a:pt x="9797614" y="3502386"/>
                </a:cubicBezTo>
                <a:cubicBezTo>
                  <a:pt x="9781809" y="3507557"/>
                  <a:pt x="9766003" y="3522329"/>
                  <a:pt x="9773611" y="3522329"/>
                </a:cubicBezTo>
                <a:cubicBezTo>
                  <a:pt x="9891859" y="3502386"/>
                  <a:pt x="10010109" y="3492785"/>
                  <a:pt x="10124259" y="3478013"/>
                </a:cubicBezTo>
                <a:cubicBezTo>
                  <a:pt x="10242507" y="3458071"/>
                  <a:pt x="10360755" y="3438130"/>
                  <a:pt x="10474905" y="3413017"/>
                </a:cubicBezTo>
                <a:cubicBezTo>
                  <a:pt x="10470809" y="3413017"/>
                  <a:pt x="10470809" y="3418187"/>
                  <a:pt x="10474905" y="3418187"/>
                </a:cubicBezTo>
                <a:cubicBezTo>
                  <a:pt x="10525835" y="3408586"/>
                  <a:pt x="10580861" y="3403415"/>
                  <a:pt x="10632374" y="3393814"/>
                </a:cubicBezTo>
                <a:cubicBezTo>
                  <a:pt x="10565642" y="3408586"/>
                  <a:pt x="10494809" y="3423358"/>
                  <a:pt x="10427489" y="3432959"/>
                </a:cubicBezTo>
                <a:cubicBezTo>
                  <a:pt x="10431587" y="3432959"/>
                  <a:pt x="10431587" y="3427789"/>
                  <a:pt x="10427489" y="3427789"/>
                </a:cubicBezTo>
                <a:cubicBezTo>
                  <a:pt x="10427489" y="3427789"/>
                  <a:pt x="10427489" y="3427789"/>
                  <a:pt x="10329144" y="3447731"/>
                </a:cubicBezTo>
                <a:cubicBezTo>
                  <a:pt x="10317437" y="3452901"/>
                  <a:pt x="10293437" y="3467673"/>
                  <a:pt x="10289922" y="3472843"/>
                </a:cubicBezTo>
                <a:cubicBezTo>
                  <a:pt x="10289922" y="3472843"/>
                  <a:pt x="10289922" y="3472843"/>
                  <a:pt x="10281728" y="3472843"/>
                </a:cubicBezTo>
                <a:cubicBezTo>
                  <a:pt x="10289922" y="3467673"/>
                  <a:pt x="10289922" y="3467673"/>
                  <a:pt x="10285826" y="3467673"/>
                </a:cubicBezTo>
                <a:cubicBezTo>
                  <a:pt x="10238411" y="3478013"/>
                  <a:pt x="10191579" y="3483183"/>
                  <a:pt x="10144164" y="3492785"/>
                </a:cubicBezTo>
                <a:cubicBezTo>
                  <a:pt x="10144164" y="3492785"/>
                  <a:pt x="10144164" y="3492785"/>
                  <a:pt x="10073331" y="3507557"/>
                </a:cubicBezTo>
                <a:cubicBezTo>
                  <a:pt x="10073331" y="3507557"/>
                  <a:pt x="10073331" y="3507557"/>
                  <a:pt x="10002499" y="3512727"/>
                </a:cubicBezTo>
                <a:cubicBezTo>
                  <a:pt x="9990790" y="3512727"/>
                  <a:pt x="9955083" y="3532668"/>
                  <a:pt x="9959181" y="3537839"/>
                </a:cubicBezTo>
                <a:cubicBezTo>
                  <a:pt x="9946887" y="3542270"/>
                  <a:pt x="9923472" y="3557042"/>
                  <a:pt x="9946887" y="3552611"/>
                </a:cubicBezTo>
                <a:cubicBezTo>
                  <a:pt x="9962692" y="3547440"/>
                  <a:pt x="9978498" y="3542270"/>
                  <a:pt x="9994305" y="3532668"/>
                </a:cubicBezTo>
                <a:cubicBezTo>
                  <a:pt x="9998401" y="3532668"/>
                  <a:pt x="10002499" y="3532668"/>
                  <a:pt x="10006011" y="3532668"/>
                </a:cubicBezTo>
                <a:cubicBezTo>
                  <a:pt x="10061039" y="3527499"/>
                  <a:pt x="10120163" y="3517897"/>
                  <a:pt x="10175773" y="3502386"/>
                </a:cubicBezTo>
                <a:cubicBezTo>
                  <a:pt x="10171674" y="3507557"/>
                  <a:pt x="10171674" y="3507557"/>
                  <a:pt x="10171674" y="3507557"/>
                </a:cubicBezTo>
                <a:cubicBezTo>
                  <a:pt x="10140063" y="3517897"/>
                  <a:pt x="10112550" y="3522329"/>
                  <a:pt x="10080939" y="3527499"/>
                </a:cubicBezTo>
                <a:cubicBezTo>
                  <a:pt x="10053427" y="3532668"/>
                  <a:pt x="10021815" y="3537839"/>
                  <a:pt x="9994305" y="3542270"/>
                </a:cubicBezTo>
                <a:cubicBezTo>
                  <a:pt x="9986692" y="3542270"/>
                  <a:pt x="9978498" y="3547440"/>
                  <a:pt x="9970888" y="3552611"/>
                </a:cubicBezTo>
                <a:cubicBezTo>
                  <a:pt x="9868444" y="3562212"/>
                  <a:pt x="9766003" y="3572552"/>
                  <a:pt x="9663559" y="3587324"/>
                </a:cubicBezTo>
                <a:cubicBezTo>
                  <a:pt x="9663559" y="3587324"/>
                  <a:pt x="9663559" y="3587324"/>
                  <a:pt x="9510188" y="3607266"/>
                </a:cubicBezTo>
                <a:cubicBezTo>
                  <a:pt x="9458674" y="3612436"/>
                  <a:pt x="9407747" y="3616867"/>
                  <a:pt x="9356231" y="3622038"/>
                </a:cubicBezTo>
                <a:cubicBezTo>
                  <a:pt x="9336914" y="3622038"/>
                  <a:pt x="9305303" y="3641980"/>
                  <a:pt x="9317012" y="3641980"/>
                </a:cubicBezTo>
                <a:cubicBezTo>
                  <a:pt x="9380232" y="3636809"/>
                  <a:pt x="9446968" y="3631639"/>
                  <a:pt x="9510188" y="3622038"/>
                </a:cubicBezTo>
                <a:cubicBezTo>
                  <a:pt x="9510188" y="3622038"/>
                  <a:pt x="9510188" y="3622038"/>
                  <a:pt x="9702781" y="3596926"/>
                </a:cubicBezTo>
                <a:lnTo>
                  <a:pt x="10088531" y="3557463"/>
                </a:lnTo>
                <a:lnTo>
                  <a:pt x="10031475" y="3570337"/>
                </a:lnTo>
                <a:cubicBezTo>
                  <a:pt x="9989620" y="3577169"/>
                  <a:pt x="9947179" y="3582154"/>
                  <a:pt x="9903568" y="3587324"/>
                </a:cubicBezTo>
                <a:cubicBezTo>
                  <a:pt x="9821029" y="3596926"/>
                  <a:pt x="9734392" y="3607266"/>
                  <a:pt x="9647755" y="3612436"/>
                </a:cubicBezTo>
                <a:cubicBezTo>
                  <a:pt x="9647755" y="3612436"/>
                  <a:pt x="9647755" y="3612436"/>
                  <a:pt x="9620242" y="3616867"/>
                </a:cubicBezTo>
                <a:cubicBezTo>
                  <a:pt x="9604435" y="3622038"/>
                  <a:pt x="9569312" y="3641980"/>
                  <a:pt x="9581020" y="3641980"/>
                </a:cubicBezTo>
                <a:cubicBezTo>
                  <a:pt x="9730294" y="3622038"/>
                  <a:pt x="9880153" y="3612436"/>
                  <a:pt x="10025914" y="3587324"/>
                </a:cubicBezTo>
                <a:cubicBezTo>
                  <a:pt x="10010109" y="3591756"/>
                  <a:pt x="9994305" y="3602096"/>
                  <a:pt x="10010109" y="3602096"/>
                </a:cubicBezTo>
                <a:cubicBezTo>
                  <a:pt x="10025914" y="3602096"/>
                  <a:pt x="10045816" y="3602096"/>
                  <a:pt x="10061039" y="3596926"/>
                </a:cubicBezTo>
                <a:cubicBezTo>
                  <a:pt x="10030014" y="3607266"/>
                  <a:pt x="9994305" y="3612436"/>
                  <a:pt x="9962692" y="3616867"/>
                </a:cubicBezTo>
                <a:cubicBezTo>
                  <a:pt x="9974986" y="3612436"/>
                  <a:pt x="9982596" y="3607266"/>
                  <a:pt x="9970888" y="3607266"/>
                </a:cubicBezTo>
                <a:cubicBezTo>
                  <a:pt x="9825127" y="3616867"/>
                  <a:pt x="9683462" y="3646411"/>
                  <a:pt x="9533605" y="3656752"/>
                </a:cubicBezTo>
                <a:cubicBezTo>
                  <a:pt x="9517798" y="3661922"/>
                  <a:pt x="9482677" y="3681863"/>
                  <a:pt x="9494384" y="3681863"/>
                </a:cubicBezTo>
                <a:cubicBezTo>
                  <a:pt x="9600337" y="3671523"/>
                  <a:pt x="9702781" y="3656752"/>
                  <a:pt x="9805224" y="3641980"/>
                </a:cubicBezTo>
                <a:cubicBezTo>
                  <a:pt x="9738490" y="3656752"/>
                  <a:pt x="9667657" y="3666353"/>
                  <a:pt x="9596827" y="3681863"/>
                </a:cubicBezTo>
                <a:cubicBezTo>
                  <a:pt x="9529505" y="3691465"/>
                  <a:pt x="9458674" y="3706237"/>
                  <a:pt x="9391940" y="3716577"/>
                </a:cubicBezTo>
                <a:cubicBezTo>
                  <a:pt x="9242081" y="3731349"/>
                  <a:pt x="9088710" y="3751290"/>
                  <a:pt x="8935341" y="3760892"/>
                </a:cubicBezTo>
                <a:cubicBezTo>
                  <a:pt x="8915436" y="3760892"/>
                  <a:pt x="8883825" y="3780834"/>
                  <a:pt x="8895533" y="3780834"/>
                </a:cubicBezTo>
                <a:cubicBezTo>
                  <a:pt x="9037196" y="3771233"/>
                  <a:pt x="9179447" y="3756461"/>
                  <a:pt x="9321108" y="3740951"/>
                </a:cubicBezTo>
                <a:cubicBezTo>
                  <a:pt x="9317012" y="3746120"/>
                  <a:pt x="9321108" y="3746120"/>
                  <a:pt x="9328720" y="3740951"/>
                </a:cubicBezTo>
                <a:cubicBezTo>
                  <a:pt x="9341012" y="3740951"/>
                  <a:pt x="9348623" y="3740951"/>
                  <a:pt x="9360329" y="3736519"/>
                </a:cubicBezTo>
                <a:cubicBezTo>
                  <a:pt x="9423553" y="3731349"/>
                  <a:pt x="9490285" y="3721009"/>
                  <a:pt x="9557020" y="3711407"/>
                </a:cubicBezTo>
                <a:cubicBezTo>
                  <a:pt x="9557020" y="3711407"/>
                  <a:pt x="9557020" y="3711407"/>
                  <a:pt x="9636046" y="3701805"/>
                </a:cubicBezTo>
                <a:cubicBezTo>
                  <a:pt x="9628436" y="3706237"/>
                  <a:pt x="9612631" y="3711407"/>
                  <a:pt x="9604435" y="3716577"/>
                </a:cubicBezTo>
                <a:cubicBezTo>
                  <a:pt x="9478579" y="3736519"/>
                  <a:pt x="9348623" y="3740951"/>
                  <a:pt x="9222764" y="3756461"/>
                </a:cubicBezTo>
                <a:cubicBezTo>
                  <a:pt x="9222764" y="3756461"/>
                  <a:pt x="9222764" y="3756461"/>
                  <a:pt x="9033684" y="3771233"/>
                </a:cubicBezTo>
                <a:cubicBezTo>
                  <a:pt x="8970462" y="3775664"/>
                  <a:pt x="8903727" y="3786005"/>
                  <a:pt x="8840507" y="3786005"/>
                </a:cubicBezTo>
                <a:cubicBezTo>
                  <a:pt x="8840507" y="3786005"/>
                  <a:pt x="8840507" y="3786005"/>
                  <a:pt x="8458835" y="3805946"/>
                </a:cubicBezTo>
                <a:cubicBezTo>
                  <a:pt x="8395612" y="3805946"/>
                  <a:pt x="8332390" y="3811116"/>
                  <a:pt x="8269754" y="3811116"/>
                </a:cubicBezTo>
                <a:cubicBezTo>
                  <a:pt x="8269754" y="3811116"/>
                  <a:pt x="8269754" y="3811116"/>
                  <a:pt x="8076577" y="3811116"/>
                </a:cubicBezTo>
                <a:cubicBezTo>
                  <a:pt x="8076577" y="3811116"/>
                  <a:pt x="8076577" y="3811116"/>
                  <a:pt x="7694320" y="3811116"/>
                </a:cubicBezTo>
                <a:cubicBezTo>
                  <a:pt x="7694320" y="3811116"/>
                  <a:pt x="7694320" y="3811116"/>
                  <a:pt x="7312646" y="3795606"/>
                </a:cubicBezTo>
                <a:cubicBezTo>
                  <a:pt x="7312646" y="3795606"/>
                  <a:pt x="7312646" y="3795606"/>
                  <a:pt x="7119470" y="3791175"/>
                </a:cubicBezTo>
                <a:cubicBezTo>
                  <a:pt x="7119470" y="3791175"/>
                  <a:pt x="7119470" y="3791175"/>
                  <a:pt x="6930390" y="3775664"/>
                </a:cubicBezTo>
                <a:cubicBezTo>
                  <a:pt x="6930390" y="3775664"/>
                  <a:pt x="6930390" y="3775664"/>
                  <a:pt x="6548718" y="3746120"/>
                </a:cubicBezTo>
                <a:cubicBezTo>
                  <a:pt x="6430471" y="3736519"/>
                  <a:pt x="6316320" y="3721009"/>
                  <a:pt x="6202169" y="3706237"/>
                </a:cubicBezTo>
                <a:cubicBezTo>
                  <a:pt x="6202169" y="3706237"/>
                  <a:pt x="6202169" y="3706237"/>
                  <a:pt x="6028895" y="3686295"/>
                </a:cubicBezTo>
                <a:cubicBezTo>
                  <a:pt x="5969771" y="3676693"/>
                  <a:pt x="5914745" y="3671523"/>
                  <a:pt x="5855621" y="3661922"/>
                </a:cubicBezTo>
                <a:cubicBezTo>
                  <a:pt x="5741470" y="3641980"/>
                  <a:pt x="5627320" y="3627207"/>
                  <a:pt x="5509658" y="3607266"/>
                </a:cubicBezTo>
                <a:cubicBezTo>
                  <a:pt x="5509658" y="3607266"/>
                  <a:pt x="5509658" y="3607266"/>
                  <a:pt x="5340480" y="3576984"/>
                </a:cubicBezTo>
                <a:cubicBezTo>
                  <a:pt x="5281357" y="3567382"/>
                  <a:pt x="5222233" y="3557042"/>
                  <a:pt x="5167207" y="3542270"/>
                </a:cubicBezTo>
                <a:cubicBezTo>
                  <a:pt x="4777339" y="3478013"/>
                  <a:pt x="4383374" y="3383474"/>
                  <a:pt x="3997604" y="3264561"/>
                </a:cubicBezTo>
                <a:cubicBezTo>
                  <a:pt x="4009312" y="3264561"/>
                  <a:pt x="4012824" y="3259391"/>
                  <a:pt x="4005215" y="3259391"/>
                </a:cubicBezTo>
                <a:cubicBezTo>
                  <a:pt x="3941993" y="3239449"/>
                  <a:pt x="3875258" y="3224677"/>
                  <a:pt x="3808524" y="3204735"/>
                </a:cubicBezTo>
                <a:cubicBezTo>
                  <a:pt x="3820232" y="3204735"/>
                  <a:pt x="3824330" y="3199565"/>
                  <a:pt x="3816134" y="3199565"/>
                </a:cubicBezTo>
                <a:cubicBezTo>
                  <a:pt x="3745302" y="3175192"/>
                  <a:pt x="3651055" y="3155250"/>
                  <a:pt x="3580224" y="3124968"/>
                </a:cubicBezTo>
                <a:cubicBezTo>
                  <a:pt x="3587834" y="3124968"/>
                  <a:pt x="3599542" y="3124968"/>
                  <a:pt x="3611250" y="3124968"/>
                </a:cubicBezTo>
                <a:cubicBezTo>
                  <a:pt x="3611250" y="3124968"/>
                  <a:pt x="3611250" y="3124968"/>
                  <a:pt x="3627054" y="3130138"/>
                </a:cubicBezTo>
                <a:cubicBezTo>
                  <a:pt x="3627054" y="3130138"/>
                  <a:pt x="3627054" y="3130138"/>
                  <a:pt x="3631152" y="3130138"/>
                </a:cubicBezTo>
                <a:cubicBezTo>
                  <a:pt x="3631152" y="3130138"/>
                  <a:pt x="3631152" y="3130138"/>
                  <a:pt x="3635251" y="3130138"/>
                </a:cubicBezTo>
                <a:cubicBezTo>
                  <a:pt x="3642860" y="3130138"/>
                  <a:pt x="3690276" y="3130138"/>
                  <a:pt x="3670373" y="3124968"/>
                </a:cubicBezTo>
                <a:cubicBezTo>
                  <a:pt x="3651055" y="3115366"/>
                  <a:pt x="3631152" y="3105026"/>
                  <a:pt x="3611250" y="3100595"/>
                </a:cubicBezTo>
                <a:cubicBezTo>
                  <a:pt x="3611250" y="3100595"/>
                  <a:pt x="3611250" y="3100595"/>
                  <a:pt x="3682080" y="3120536"/>
                </a:cubicBezTo>
                <a:cubicBezTo>
                  <a:pt x="3697886" y="3124968"/>
                  <a:pt x="3737693" y="3120536"/>
                  <a:pt x="3725399" y="3115366"/>
                </a:cubicBezTo>
                <a:cubicBezTo>
                  <a:pt x="3670373" y="3095424"/>
                  <a:pt x="3615347" y="3080652"/>
                  <a:pt x="3556222" y="3060711"/>
                </a:cubicBezTo>
                <a:cubicBezTo>
                  <a:pt x="3572028" y="3060711"/>
                  <a:pt x="3587834" y="3060711"/>
                  <a:pt x="3576125" y="3055541"/>
                </a:cubicBezTo>
                <a:cubicBezTo>
                  <a:pt x="3528709" y="3035598"/>
                  <a:pt x="3481293" y="3015657"/>
                  <a:pt x="3430365" y="3000885"/>
                </a:cubicBezTo>
                <a:cubicBezTo>
                  <a:pt x="3442072" y="3000885"/>
                  <a:pt x="3453780" y="3000885"/>
                  <a:pt x="3446170" y="2995715"/>
                </a:cubicBezTo>
                <a:cubicBezTo>
                  <a:pt x="3446170" y="2995715"/>
                  <a:pt x="3446170" y="2995715"/>
                  <a:pt x="3453780" y="2995715"/>
                </a:cubicBezTo>
                <a:cubicBezTo>
                  <a:pt x="3461976" y="3000885"/>
                  <a:pt x="3508806" y="3000885"/>
                  <a:pt x="3493001" y="2990545"/>
                </a:cubicBezTo>
                <a:cubicBezTo>
                  <a:pt x="3469585" y="2980943"/>
                  <a:pt x="3450269" y="2975773"/>
                  <a:pt x="3430365" y="2966171"/>
                </a:cubicBezTo>
                <a:cubicBezTo>
                  <a:pt x="3418657" y="2961001"/>
                  <a:pt x="3398754" y="2961001"/>
                  <a:pt x="3387047" y="2966171"/>
                </a:cubicBezTo>
                <a:cubicBezTo>
                  <a:pt x="3371241" y="2961001"/>
                  <a:pt x="3351338" y="2956570"/>
                  <a:pt x="3332020" y="2951399"/>
                </a:cubicBezTo>
                <a:cubicBezTo>
                  <a:pt x="3335532" y="2946230"/>
                  <a:pt x="3335532" y="2946230"/>
                  <a:pt x="3332020" y="2946230"/>
                </a:cubicBezTo>
                <a:cubicBezTo>
                  <a:pt x="3276993" y="2921117"/>
                  <a:pt x="3217869" y="2901915"/>
                  <a:pt x="3166356" y="2876802"/>
                </a:cubicBezTo>
                <a:cubicBezTo>
                  <a:pt x="3189771" y="2881972"/>
                  <a:pt x="3217869" y="2891574"/>
                  <a:pt x="3245383" y="2896744"/>
                </a:cubicBezTo>
                <a:cubicBezTo>
                  <a:pt x="3323825" y="2926288"/>
                  <a:pt x="3410462" y="2951399"/>
                  <a:pt x="3493001" y="2975773"/>
                </a:cubicBezTo>
                <a:cubicBezTo>
                  <a:pt x="3505295" y="2975773"/>
                  <a:pt x="3532808" y="2975773"/>
                  <a:pt x="3532808" y="2971342"/>
                </a:cubicBezTo>
                <a:cubicBezTo>
                  <a:pt x="3580224" y="2986114"/>
                  <a:pt x="3631152" y="3000885"/>
                  <a:pt x="3678569" y="3015657"/>
                </a:cubicBezTo>
                <a:cubicBezTo>
                  <a:pt x="3678569" y="3015657"/>
                  <a:pt x="3678569" y="3015657"/>
                  <a:pt x="3686178" y="3015657"/>
                </a:cubicBezTo>
                <a:cubicBezTo>
                  <a:pt x="3690276" y="3015657"/>
                  <a:pt x="3690276" y="3015657"/>
                  <a:pt x="3694373" y="3020827"/>
                </a:cubicBezTo>
                <a:cubicBezTo>
                  <a:pt x="3745302" y="3030429"/>
                  <a:pt x="3792719" y="3045939"/>
                  <a:pt x="3843648" y="3055541"/>
                </a:cubicBezTo>
                <a:cubicBezTo>
                  <a:pt x="3855355" y="3060711"/>
                  <a:pt x="3902771" y="3060711"/>
                  <a:pt x="3886966" y="3050370"/>
                </a:cubicBezTo>
                <a:cubicBezTo>
                  <a:pt x="3886966" y="3050370"/>
                  <a:pt x="3886966" y="3050370"/>
                  <a:pt x="3776913" y="3015657"/>
                </a:cubicBezTo>
                <a:cubicBezTo>
                  <a:pt x="3792719" y="3015657"/>
                  <a:pt x="3800329" y="3010486"/>
                  <a:pt x="3792719" y="3006055"/>
                </a:cubicBezTo>
                <a:cubicBezTo>
                  <a:pt x="3757011" y="2990545"/>
                  <a:pt x="3721887" y="2980943"/>
                  <a:pt x="3686178" y="2966171"/>
                </a:cubicBezTo>
                <a:cubicBezTo>
                  <a:pt x="3701984" y="2966171"/>
                  <a:pt x="3737693" y="2961001"/>
                  <a:pt x="3721887" y="2961001"/>
                </a:cubicBezTo>
                <a:cubicBezTo>
                  <a:pt x="3678569" y="2946230"/>
                  <a:pt x="3635251" y="2931458"/>
                  <a:pt x="3591931" y="2916686"/>
                </a:cubicBezTo>
                <a:cubicBezTo>
                  <a:pt x="3552125" y="2901915"/>
                  <a:pt x="3508806" y="2891574"/>
                  <a:pt x="3465488" y="2871632"/>
                </a:cubicBezTo>
                <a:cubicBezTo>
                  <a:pt x="3461976" y="2871632"/>
                  <a:pt x="3457878" y="2871632"/>
                  <a:pt x="3450269" y="2871632"/>
                </a:cubicBezTo>
                <a:cubicBezTo>
                  <a:pt x="3323825" y="2831748"/>
                  <a:pt x="3193869" y="2791864"/>
                  <a:pt x="3068011" y="2752719"/>
                </a:cubicBezTo>
                <a:cubicBezTo>
                  <a:pt x="3063913" y="2752719"/>
                  <a:pt x="3068011" y="2752719"/>
                  <a:pt x="3063913" y="2752719"/>
                </a:cubicBezTo>
                <a:cubicBezTo>
                  <a:pt x="2985472" y="2718006"/>
                  <a:pt x="2906444" y="2683292"/>
                  <a:pt x="2828002" y="2647840"/>
                </a:cubicBezTo>
                <a:cubicBezTo>
                  <a:pt x="2831515" y="2647840"/>
                  <a:pt x="2835613" y="2647840"/>
                  <a:pt x="2831515" y="2643408"/>
                </a:cubicBezTo>
                <a:cubicBezTo>
                  <a:pt x="2831515" y="2643408"/>
                  <a:pt x="2831515" y="2643408"/>
                  <a:pt x="2721462" y="2603524"/>
                </a:cubicBezTo>
                <a:cubicBezTo>
                  <a:pt x="2721462" y="2603524"/>
                  <a:pt x="2721462" y="2603524"/>
                  <a:pt x="2748976" y="2608695"/>
                </a:cubicBezTo>
                <a:cubicBezTo>
                  <a:pt x="2760683" y="2613126"/>
                  <a:pt x="2784684" y="2613126"/>
                  <a:pt x="2792294" y="2613126"/>
                </a:cubicBezTo>
                <a:cubicBezTo>
                  <a:pt x="2851418" y="2633068"/>
                  <a:pt x="2910542" y="2658180"/>
                  <a:pt x="2973179" y="2678122"/>
                </a:cubicBezTo>
                <a:cubicBezTo>
                  <a:pt x="2957959" y="2678122"/>
                  <a:pt x="2922250" y="2678122"/>
                  <a:pt x="2933958" y="2683292"/>
                </a:cubicBezTo>
                <a:cubicBezTo>
                  <a:pt x="2933958" y="2683292"/>
                  <a:pt x="2973179" y="2698064"/>
                  <a:pt x="3008887" y="2712836"/>
                </a:cubicBezTo>
                <a:cubicBezTo>
                  <a:pt x="3024692" y="2718006"/>
                  <a:pt x="3044596" y="2722437"/>
                  <a:pt x="3056303" y="2727608"/>
                </a:cubicBezTo>
                <a:cubicBezTo>
                  <a:pt x="3068011" y="2732777"/>
                  <a:pt x="3079719" y="2737948"/>
                  <a:pt x="3079719" y="2737948"/>
                </a:cubicBezTo>
                <a:cubicBezTo>
                  <a:pt x="3091426" y="2742379"/>
                  <a:pt x="3107232" y="2737948"/>
                  <a:pt x="3115427" y="2737948"/>
                </a:cubicBezTo>
                <a:cubicBezTo>
                  <a:pt x="3115427" y="2737948"/>
                  <a:pt x="3115427" y="2737948"/>
                  <a:pt x="3123037" y="2737948"/>
                </a:cubicBezTo>
                <a:cubicBezTo>
                  <a:pt x="3134745" y="2742379"/>
                  <a:pt x="3146453" y="2742379"/>
                  <a:pt x="3154648" y="2742379"/>
                </a:cubicBezTo>
                <a:lnTo>
                  <a:pt x="3158747" y="2742379"/>
                </a:lnTo>
                <a:cubicBezTo>
                  <a:pt x="3217869" y="2757151"/>
                  <a:pt x="3276993" y="2777093"/>
                  <a:pt x="3332020" y="2791864"/>
                </a:cubicBezTo>
                <a:cubicBezTo>
                  <a:pt x="3335532" y="2791864"/>
                  <a:pt x="3343728" y="2791864"/>
                  <a:pt x="3351338" y="2791864"/>
                </a:cubicBezTo>
                <a:cubicBezTo>
                  <a:pt x="3382948" y="2807375"/>
                  <a:pt x="3410462" y="2816977"/>
                  <a:pt x="3434463" y="2822147"/>
                </a:cubicBezTo>
                <a:cubicBezTo>
                  <a:pt x="3450269" y="2831748"/>
                  <a:pt x="3489489" y="2827317"/>
                  <a:pt x="3477782" y="2822147"/>
                </a:cubicBezTo>
                <a:cubicBezTo>
                  <a:pt x="3459927" y="2814761"/>
                  <a:pt x="3438268" y="2806083"/>
                  <a:pt x="3414633" y="2796758"/>
                </a:cubicBezTo>
                <a:lnTo>
                  <a:pt x="3394052" y="2788727"/>
                </a:lnTo>
                <a:lnTo>
                  <a:pt x="3426267" y="2797035"/>
                </a:lnTo>
                <a:cubicBezTo>
                  <a:pt x="3437975" y="2802204"/>
                  <a:pt x="3481293" y="2797035"/>
                  <a:pt x="3465488" y="2791864"/>
                </a:cubicBezTo>
                <a:cubicBezTo>
                  <a:pt x="3434463" y="2777093"/>
                  <a:pt x="3355436" y="2757151"/>
                  <a:pt x="3296311" y="2732777"/>
                </a:cubicBezTo>
                <a:cubicBezTo>
                  <a:pt x="3319727" y="2737948"/>
                  <a:pt x="3339631" y="2742379"/>
                  <a:pt x="3359533" y="2747549"/>
                </a:cubicBezTo>
                <a:cubicBezTo>
                  <a:pt x="3387047" y="2757151"/>
                  <a:pt x="3414559" y="2767491"/>
                  <a:pt x="3442072" y="2777093"/>
                </a:cubicBezTo>
                <a:cubicBezTo>
                  <a:pt x="3442072" y="2777093"/>
                  <a:pt x="3442072" y="2777093"/>
                  <a:pt x="3536319" y="2811806"/>
                </a:cubicBezTo>
                <a:cubicBezTo>
                  <a:pt x="3567930" y="2827317"/>
                  <a:pt x="3599542" y="2836918"/>
                  <a:pt x="3627054" y="2846520"/>
                </a:cubicBezTo>
                <a:cubicBezTo>
                  <a:pt x="3642860" y="2851690"/>
                  <a:pt x="3686178" y="2846520"/>
                  <a:pt x="3670373" y="2842089"/>
                </a:cubicBezTo>
                <a:cubicBezTo>
                  <a:pt x="3591931" y="2811806"/>
                  <a:pt x="3512904" y="2782263"/>
                  <a:pt x="3434463" y="2752719"/>
                </a:cubicBezTo>
                <a:cubicBezTo>
                  <a:pt x="3434463" y="2752719"/>
                  <a:pt x="3434463" y="2747549"/>
                  <a:pt x="3430365" y="2747549"/>
                </a:cubicBezTo>
                <a:cubicBezTo>
                  <a:pt x="3426267" y="2747549"/>
                  <a:pt x="3418657" y="2747549"/>
                  <a:pt x="3414559" y="2742379"/>
                </a:cubicBezTo>
                <a:cubicBezTo>
                  <a:pt x="3418657" y="2742379"/>
                  <a:pt x="3418657" y="2742379"/>
                  <a:pt x="3414559" y="2737948"/>
                </a:cubicBezTo>
                <a:cubicBezTo>
                  <a:pt x="3363045" y="2718006"/>
                  <a:pt x="3312117" y="2698064"/>
                  <a:pt x="3264701" y="2678122"/>
                </a:cubicBezTo>
                <a:cubicBezTo>
                  <a:pt x="3264701" y="2678122"/>
                  <a:pt x="3261189" y="2672951"/>
                  <a:pt x="3257090" y="2672951"/>
                </a:cubicBezTo>
                <a:cubicBezTo>
                  <a:pt x="3257090" y="2672951"/>
                  <a:pt x="3257090" y="2672951"/>
                  <a:pt x="3237188" y="2667782"/>
                </a:cubicBezTo>
                <a:cubicBezTo>
                  <a:pt x="3241285" y="2663350"/>
                  <a:pt x="3241285" y="2663350"/>
                  <a:pt x="3237188" y="2663350"/>
                </a:cubicBezTo>
                <a:cubicBezTo>
                  <a:pt x="3252993" y="2663350"/>
                  <a:pt x="3272896" y="2658180"/>
                  <a:pt x="3264701" y="2658180"/>
                </a:cubicBezTo>
                <a:cubicBezTo>
                  <a:pt x="3213772" y="2638238"/>
                  <a:pt x="3166356" y="2618296"/>
                  <a:pt x="3115427" y="2603524"/>
                </a:cubicBezTo>
                <a:cubicBezTo>
                  <a:pt x="3107232" y="2603524"/>
                  <a:pt x="3091426" y="2603524"/>
                  <a:pt x="3079719" y="2603524"/>
                </a:cubicBezTo>
                <a:cubicBezTo>
                  <a:pt x="2969666" y="2558470"/>
                  <a:pt x="2855515" y="2523757"/>
                  <a:pt x="2764781" y="2508985"/>
                </a:cubicBezTo>
                <a:cubicBezTo>
                  <a:pt x="2760683" y="2508985"/>
                  <a:pt x="2721462" y="2508985"/>
                  <a:pt x="2737268" y="2514155"/>
                </a:cubicBezTo>
                <a:cubicBezTo>
                  <a:pt x="2741365" y="2519325"/>
                  <a:pt x="2776489" y="2528927"/>
                  <a:pt x="2819807" y="2548869"/>
                </a:cubicBezTo>
                <a:cubicBezTo>
                  <a:pt x="2819807" y="2548869"/>
                  <a:pt x="2819807" y="2548869"/>
                  <a:pt x="2894736" y="2578413"/>
                </a:cubicBezTo>
                <a:cubicBezTo>
                  <a:pt x="2914640" y="2583583"/>
                  <a:pt x="2933958" y="2593184"/>
                  <a:pt x="2949763" y="2598355"/>
                </a:cubicBezTo>
                <a:cubicBezTo>
                  <a:pt x="2942153" y="2598355"/>
                  <a:pt x="2938055" y="2598355"/>
                  <a:pt x="2938055" y="2603524"/>
                </a:cubicBezTo>
                <a:cubicBezTo>
                  <a:pt x="2922250" y="2598355"/>
                  <a:pt x="2902346" y="2593184"/>
                  <a:pt x="2887127" y="2593184"/>
                </a:cubicBezTo>
                <a:cubicBezTo>
                  <a:pt x="2887127" y="2593184"/>
                  <a:pt x="2883029" y="2593184"/>
                  <a:pt x="2874834" y="2593184"/>
                </a:cubicBezTo>
                <a:cubicBezTo>
                  <a:pt x="2760683" y="2543698"/>
                  <a:pt x="2642435" y="2499383"/>
                  <a:pt x="2524772" y="2449160"/>
                </a:cubicBezTo>
                <a:cubicBezTo>
                  <a:pt x="2406524" y="2399674"/>
                  <a:pt x="2292374" y="2345018"/>
                  <a:pt x="2178223" y="2295533"/>
                </a:cubicBezTo>
                <a:cubicBezTo>
                  <a:pt x="2197542" y="2305135"/>
                  <a:pt x="2221542" y="2310305"/>
                  <a:pt x="2244958" y="2319907"/>
                </a:cubicBezTo>
                <a:cubicBezTo>
                  <a:pt x="2253153" y="2325077"/>
                  <a:pt x="2264861" y="2325077"/>
                  <a:pt x="2272471" y="2325077"/>
                </a:cubicBezTo>
                <a:cubicBezTo>
                  <a:pt x="2272471" y="2325077"/>
                  <a:pt x="2272471" y="2325077"/>
                  <a:pt x="2299984" y="2334679"/>
                </a:cubicBezTo>
                <a:cubicBezTo>
                  <a:pt x="2311692" y="2339848"/>
                  <a:pt x="2327497" y="2339848"/>
                  <a:pt x="2339205" y="2339848"/>
                </a:cubicBezTo>
                <a:cubicBezTo>
                  <a:pt x="2390719" y="2359790"/>
                  <a:pt x="2445745" y="2379732"/>
                  <a:pt x="2500771" y="2404844"/>
                </a:cubicBezTo>
                <a:cubicBezTo>
                  <a:pt x="2516576" y="2409276"/>
                  <a:pt x="2555798" y="2404844"/>
                  <a:pt x="2544090" y="2399674"/>
                </a:cubicBezTo>
                <a:cubicBezTo>
                  <a:pt x="2500771" y="2382317"/>
                  <a:pt x="2458478" y="2364961"/>
                  <a:pt x="2416695" y="2348250"/>
                </a:cubicBezTo>
                <a:lnTo>
                  <a:pt x="2294818" y="2301638"/>
                </a:lnTo>
                <a:lnTo>
                  <a:pt x="2337449" y="2315752"/>
                </a:lnTo>
                <a:cubicBezTo>
                  <a:pt x="2363059" y="2325077"/>
                  <a:pt x="2388670" y="2335047"/>
                  <a:pt x="2414135" y="2345018"/>
                </a:cubicBezTo>
                <a:cubicBezTo>
                  <a:pt x="2422330" y="2350189"/>
                  <a:pt x="2438135" y="2350189"/>
                  <a:pt x="2449843" y="2345018"/>
                </a:cubicBezTo>
                <a:cubicBezTo>
                  <a:pt x="2508967" y="2370131"/>
                  <a:pt x="2571603" y="2384902"/>
                  <a:pt x="2634825" y="2404844"/>
                </a:cubicBezTo>
                <a:cubicBezTo>
                  <a:pt x="2638923" y="2409276"/>
                  <a:pt x="2650631" y="2409276"/>
                  <a:pt x="2662338" y="2409276"/>
                </a:cubicBezTo>
                <a:cubicBezTo>
                  <a:pt x="2662338" y="2409276"/>
                  <a:pt x="2662338" y="2409276"/>
                  <a:pt x="2709755" y="2429217"/>
                </a:cubicBezTo>
                <a:cubicBezTo>
                  <a:pt x="2701559" y="2429217"/>
                  <a:pt x="2698047" y="2429217"/>
                  <a:pt x="2705657" y="2434388"/>
                </a:cubicBezTo>
                <a:cubicBezTo>
                  <a:pt x="2768878" y="2464670"/>
                  <a:pt x="2831515" y="2489043"/>
                  <a:pt x="2894736" y="2508985"/>
                </a:cubicBezTo>
                <a:cubicBezTo>
                  <a:pt x="3044596" y="2593184"/>
                  <a:pt x="3237188" y="2633068"/>
                  <a:pt x="3398754" y="2678122"/>
                </a:cubicBezTo>
                <a:cubicBezTo>
                  <a:pt x="3473683" y="2702496"/>
                  <a:pt x="3544515" y="2727608"/>
                  <a:pt x="3619445" y="2742379"/>
                </a:cubicBezTo>
                <a:cubicBezTo>
                  <a:pt x="3627054" y="2742379"/>
                  <a:pt x="3674471" y="2742379"/>
                  <a:pt x="3662763" y="2737948"/>
                </a:cubicBezTo>
                <a:cubicBezTo>
                  <a:pt x="3615347" y="2712836"/>
                  <a:pt x="3564418" y="2692894"/>
                  <a:pt x="3512904" y="2678122"/>
                </a:cubicBezTo>
                <a:cubicBezTo>
                  <a:pt x="3512904" y="2678122"/>
                  <a:pt x="3512904" y="2678122"/>
                  <a:pt x="3532808" y="2683292"/>
                </a:cubicBezTo>
                <a:cubicBezTo>
                  <a:pt x="3544515" y="2687723"/>
                  <a:pt x="3587834" y="2683292"/>
                  <a:pt x="3572028" y="2678122"/>
                </a:cubicBezTo>
                <a:cubicBezTo>
                  <a:pt x="3493001" y="2647840"/>
                  <a:pt x="3410462" y="2618296"/>
                  <a:pt x="3327922" y="2593184"/>
                </a:cubicBezTo>
                <a:cubicBezTo>
                  <a:pt x="3288702" y="2573242"/>
                  <a:pt x="3248895" y="2558470"/>
                  <a:pt x="3205577" y="2543698"/>
                </a:cubicBezTo>
                <a:cubicBezTo>
                  <a:pt x="3268798" y="2558470"/>
                  <a:pt x="3327922" y="2578413"/>
                  <a:pt x="3391143" y="2593184"/>
                </a:cubicBezTo>
                <a:cubicBezTo>
                  <a:pt x="3418657" y="2598355"/>
                  <a:pt x="3442072" y="2608695"/>
                  <a:pt x="3469585" y="2613126"/>
                </a:cubicBezTo>
                <a:cubicBezTo>
                  <a:pt x="3477782" y="2618296"/>
                  <a:pt x="3481293" y="2618296"/>
                  <a:pt x="3489489" y="2618296"/>
                </a:cubicBezTo>
                <a:cubicBezTo>
                  <a:pt x="3489489" y="2618296"/>
                  <a:pt x="3489489" y="2618296"/>
                  <a:pt x="3505295" y="2618296"/>
                </a:cubicBezTo>
                <a:cubicBezTo>
                  <a:pt x="3521100" y="2623466"/>
                  <a:pt x="3556222" y="2618296"/>
                  <a:pt x="3536319" y="2613126"/>
                </a:cubicBezTo>
                <a:cubicBezTo>
                  <a:pt x="3501196" y="2603524"/>
                  <a:pt x="3465488" y="2598355"/>
                  <a:pt x="3430365" y="2588753"/>
                </a:cubicBezTo>
                <a:cubicBezTo>
                  <a:pt x="3430365" y="2588753"/>
                  <a:pt x="3430365" y="2588753"/>
                  <a:pt x="3422169" y="2583583"/>
                </a:cubicBezTo>
                <a:cubicBezTo>
                  <a:pt x="3422169" y="2583583"/>
                  <a:pt x="3422169" y="2583583"/>
                  <a:pt x="3453780" y="2593184"/>
                </a:cubicBezTo>
                <a:cubicBezTo>
                  <a:pt x="3461976" y="2593184"/>
                  <a:pt x="3501196" y="2593184"/>
                  <a:pt x="3493001" y="2588753"/>
                </a:cubicBezTo>
                <a:cubicBezTo>
                  <a:pt x="3505295" y="2588753"/>
                  <a:pt x="3521100" y="2593184"/>
                  <a:pt x="3532808" y="2593184"/>
                </a:cubicBezTo>
                <a:cubicBezTo>
                  <a:pt x="3536319" y="2593184"/>
                  <a:pt x="3580224" y="2593184"/>
                  <a:pt x="3567930" y="2588753"/>
                </a:cubicBezTo>
                <a:cubicBezTo>
                  <a:pt x="3540417" y="2573242"/>
                  <a:pt x="3508806" y="2558470"/>
                  <a:pt x="3477782" y="2548869"/>
                </a:cubicBezTo>
                <a:cubicBezTo>
                  <a:pt x="3481293" y="2548869"/>
                  <a:pt x="3481293" y="2548869"/>
                  <a:pt x="3477782" y="2543698"/>
                </a:cubicBezTo>
                <a:cubicBezTo>
                  <a:pt x="3461976" y="2538529"/>
                  <a:pt x="3446170" y="2534097"/>
                  <a:pt x="3430365" y="2523757"/>
                </a:cubicBezTo>
                <a:cubicBezTo>
                  <a:pt x="3450269" y="2528927"/>
                  <a:pt x="3469585" y="2534097"/>
                  <a:pt x="3489489" y="2534097"/>
                </a:cubicBezTo>
                <a:cubicBezTo>
                  <a:pt x="3493001" y="2534097"/>
                  <a:pt x="3536319" y="2534097"/>
                  <a:pt x="3521100" y="2528927"/>
                </a:cubicBezTo>
                <a:cubicBezTo>
                  <a:pt x="3446170" y="2503815"/>
                  <a:pt x="3355436" y="2479442"/>
                  <a:pt x="3280506" y="2449160"/>
                </a:cubicBezTo>
                <a:cubicBezTo>
                  <a:pt x="3280506" y="2444728"/>
                  <a:pt x="3284605" y="2444728"/>
                  <a:pt x="3280506" y="2444728"/>
                </a:cubicBezTo>
                <a:cubicBezTo>
                  <a:pt x="3280506" y="2444728"/>
                  <a:pt x="3280506" y="2444728"/>
                  <a:pt x="3272896" y="2439558"/>
                </a:cubicBezTo>
                <a:cubicBezTo>
                  <a:pt x="3312117" y="2449160"/>
                  <a:pt x="3351338" y="2459499"/>
                  <a:pt x="3391143" y="2469101"/>
                </a:cubicBezTo>
                <a:cubicBezTo>
                  <a:pt x="3398754" y="2469101"/>
                  <a:pt x="3446170" y="2474271"/>
                  <a:pt x="3426267" y="2464670"/>
                </a:cubicBezTo>
                <a:cubicBezTo>
                  <a:pt x="3426267" y="2464670"/>
                  <a:pt x="3426267" y="2464670"/>
                  <a:pt x="3394656" y="2449160"/>
                </a:cubicBezTo>
                <a:cubicBezTo>
                  <a:pt x="3426267" y="2459499"/>
                  <a:pt x="3457878" y="2464670"/>
                  <a:pt x="3489489" y="2469101"/>
                </a:cubicBezTo>
                <a:cubicBezTo>
                  <a:pt x="3497098" y="2469101"/>
                  <a:pt x="3540417" y="2469101"/>
                  <a:pt x="3524612" y="2464670"/>
                </a:cubicBezTo>
                <a:cubicBezTo>
                  <a:pt x="3524612" y="2464670"/>
                  <a:pt x="3524612" y="2464670"/>
                  <a:pt x="3508806" y="2459499"/>
                </a:cubicBezTo>
                <a:cubicBezTo>
                  <a:pt x="3524612" y="2459499"/>
                  <a:pt x="3552125" y="2454330"/>
                  <a:pt x="3544515" y="2449160"/>
                </a:cubicBezTo>
                <a:cubicBezTo>
                  <a:pt x="3473683" y="2429217"/>
                  <a:pt x="3402852" y="2404844"/>
                  <a:pt x="3332020" y="2384902"/>
                </a:cubicBezTo>
                <a:cubicBezTo>
                  <a:pt x="3343874" y="2384902"/>
                  <a:pt x="3362314" y="2381994"/>
                  <a:pt x="3365606" y="2378359"/>
                </a:cubicBezTo>
                <a:lnTo>
                  <a:pt x="3363636" y="2375438"/>
                </a:lnTo>
                <a:lnTo>
                  <a:pt x="3415071" y="2389149"/>
                </a:lnTo>
                <a:cubicBezTo>
                  <a:pt x="3439145" y="2394689"/>
                  <a:pt x="3463732" y="2399674"/>
                  <a:pt x="3489489" y="2404844"/>
                </a:cubicBezTo>
                <a:cubicBezTo>
                  <a:pt x="3493001" y="2404844"/>
                  <a:pt x="3508806" y="2404844"/>
                  <a:pt x="3517002" y="2399674"/>
                </a:cubicBezTo>
                <a:cubicBezTo>
                  <a:pt x="3382948" y="2374562"/>
                  <a:pt x="3252993" y="2339848"/>
                  <a:pt x="3118939" y="2310305"/>
                </a:cubicBezTo>
                <a:cubicBezTo>
                  <a:pt x="3162259" y="2325077"/>
                  <a:pt x="3205577" y="2339848"/>
                  <a:pt x="3245383" y="2354620"/>
                </a:cubicBezTo>
                <a:cubicBezTo>
                  <a:pt x="3233675" y="2354620"/>
                  <a:pt x="3205577" y="2354620"/>
                  <a:pt x="3217869" y="2359790"/>
                </a:cubicBezTo>
                <a:cubicBezTo>
                  <a:pt x="3233675" y="2364961"/>
                  <a:pt x="3245383" y="2370131"/>
                  <a:pt x="3261189" y="2374562"/>
                </a:cubicBezTo>
                <a:cubicBezTo>
                  <a:pt x="3261189" y="2374562"/>
                  <a:pt x="3261189" y="2374562"/>
                  <a:pt x="3237188" y="2370131"/>
                </a:cubicBezTo>
                <a:cubicBezTo>
                  <a:pt x="3189771" y="2354620"/>
                  <a:pt x="3142940" y="2339848"/>
                  <a:pt x="3095524" y="2325077"/>
                </a:cubicBezTo>
                <a:cubicBezTo>
                  <a:pt x="3060401" y="2305135"/>
                  <a:pt x="3020595" y="2290364"/>
                  <a:pt x="2981373" y="2275591"/>
                </a:cubicBezTo>
                <a:cubicBezTo>
                  <a:pt x="2930445" y="2260819"/>
                  <a:pt x="2878931" y="2246048"/>
                  <a:pt x="2823905" y="2235708"/>
                </a:cubicBezTo>
                <a:cubicBezTo>
                  <a:pt x="2843223" y="2240878"/>
                  <a:pt x="2859028" y="2246048"/>
                  <a:pt x="2878931" y="2255649"/>
                </a:cubicBezTo>
                <a:cubicBezTo>
                  <a:pt x="2867223" y="2255649"/>
                  <a:pt x="2863126" y="2255649"/>
                  <a:pt x="2867223" y="2260819"/>
                </a:cubicBezTo>
                <a:cubicBezTo>
                  <a:pt x="2867223" y="2260819"/>
                  <a:pt x="2867223" y="2260819"/>
                  <a:pt x="2894736" y="2270421"/>
                </a:cubicBezTo>
                <a:cubicBezTo>
                  <a:pt x="2815710" y="2240878"/>
                  <a:pt x="2741365" y="2215765"/>
                  <a:pt x="2662338" y="2200994"/>
                </a:cubicBezTo>
                <a:cubicBezTo>
                  <a:pt x="2658241" y="2200994"/>
                  <a:pt x="2614922" y="2195824"/>
                  <a:pt x="2626629" y="2200994"/>
                </a:cubicBezTo>
                <a:cubicBezTo>
                  <a:pt x="2741365" y="2270421"/>
                  <a:pt x="2867223" y="2300703"/>
                  <a:pt x="2993082" y="2339848"/>
                </a:cubicBezTo>
                <a:cubicBezTo>
                  <a:pt x="2981373" y="2345018"/>
                  <a:pt x="2969666" y="2345018"/>
                  <a:pt x="2977276" y="2350189"/>
                </a:cubicBezTo>
                <a:cubicBezTo>
                  <a:pt x="3001277" y="2359790"/>
                  <a:pt x="3020595" y="2370131"/>
                  <a:pt x="3044596" y="2379732"/>
                </a:cubicBezTo>
                <a:cubicBezTo>
                  <a:pt x="3036400" y="2374562"/>
                  <a:pt x="3024692" y="2374562"/>
                  <a:pt x="3016497" y="2370131"/>
                </a:cubicBezTo>
                <a:cubicBezTo>
                  <a:pt x="3012985" y="2370131"/>
                  <a:pt x="3004789" y="2370131"/>
                  <a:pt x="2993082" y="2370131"/>
                </a:cubicBezTo>
                <a:cubicBezTo>
                  <a:pt x="2977276" y="2364961"/>
                  <a:pt x="2961471" y="2354620"/>
                  <a:pt x="2949763" y="2350189"/>
                </a:cubicBezTo>
                <a:cubicBezTo>
                  <a:pt x="2933958" y="2345018"/>
                  <a:pt x="2894736" y="2350189"/>
                  <a:pt x="2906444" y="2354620"/>
                </a:cubicBezTo>
                <a:cubicBezTo>
                  <a:pt x="2906444" y="2354620"/>
                  <a:pt x="2906444" y="2354620"/>
                  <a:pt x="2977276" y="2384902"/>
                </a:cubicBezTo>
                <a:cubicBezTo>
                  <a:pt x="2969666" y="2384902"/>
                  <a:pt x="2957959" y="2384902"/>
                  <a:pt x="2953860" y="2384902"/>
                </a:cubicBezTo>
                <a:cubicBezTo>
                  <a:pt x="2918152" y="2370131"/>
                  <a:pt x="2883029" y="2354620"/>
                  <a:pt x="2851418" y="2345018"/>
                </a:cubicBezTo>
                <a:cubicBezTo>
                  <a:pt x="2843223" y="2339848"/>
                  <a:pt x="2828002" y="2339848"/>
                  <a:pt x="2815710" y="2339848"/>
                </a:cubicBezTo>
                <a:cubicBezTo>
                  <a:pt x="2780586" y="2325077"/>
                  <a:pt x="2744878" y="2315475"/>
                  <a:pt x="2709755" y="2300703"/>
                </a:cubicBezTo>
                <a:cubicBezTo>
                  <a:pt x="2701559" y="2295533"/>
                  <a:pt x="2650631" y="2295533"/>
                  <a:pt x="2669948" y="2305135"/>
                </a:cubicBezTo>
                <a:cubicBezTo>
                  <a:pt x="2669948" y="2305135"/>
                  <a:pt x="2669948" y="2305135"/>
                  <a:pt x="2725560" y="2330247"/>
                </a:cubicBezTo>
                <a:cubicBezTo>
                  <a:pt x="2717364" y="2330247"/>
                  <a:pt x="2709755" y="2330247"/>
                  <a:pt x="2717364" y="2334679"/>
                </a:cubicBezTo>
                <a:cubicBezTo>
                  <a:pt x="2792294" y="2379732"/>
                  <a:pt x="2890639" y="2409276"/>
                  <a:pt x="2981373" y="2439558"/>
                </a:cubicBezTo>
                <a:cubicBezTo>
                  <a:pt x="2973179" y="2439558"/>
                  <a:pt x="2969666" y="2439558"/>
                  <a:pt x="2965569" y="2444728"/>
                </a:cubicBezTo>
                <a:cubicBezTo>
                  <a:pt x="2945666" y="2434388"/>
                  <a:pt x="2942153" y="2434388"/>
                  <a:pt x="2910542" y="2424786"/>
                </a:cubicBezTo>
                <a:cubicBezTo>
                  <a:pt x="2902346" y="2424786"/>
                  <a:pt x="2859028" y="2419616"/>
                  <a:pt x="2871321" y="2424786"/>
                </a:cubicBezTo>
                <a:cubicBezTo>
                  <a:pt x="2878931" y="2434388"/>
                  <a:pt x="2890639" y="2439558"/>
                  <a:pt x="2902346" y="2444728"/>
                </a:cubicBezTo>
                <a:cubicBezTo>
                  <a:pt x="2843223" y="2424786"/>
                  <a:pt x="2788196" y="2404844"/>
                  <a:pt x="2729072" y="2390072"/>
                </a:cubicBezTo>
                <a:cubicBezTo>
                  <a:pt x="2721462" y="2384902"/>
                  <a:pt x="2674046" y="2379732"/>
                  <a:pt x="2693949" y="2390072"/>
                </a:cubicBezTo>
                <a:cubicBezTo>
                  <a:pt x="2693949" y="2390072"/>
                  <a:pt x="2693949" y="2390072"/>
                  <a:pt x="2698047" y="2394504"/>
                </a:cubicBezTo>
                <a:cubicBezTo>
                  <a:pt x="2682241" y="2390072"/>
                  <a:pt x="2662338" y="2384902"/>
                  <a:pt x="2646533" y="2379732"/>
                </a:cubicBezTo>
                <a:cubicBezTo>
                  <a:pt x="2619019" y="2370131"/>
                  <a:pt x="2591506" y="2359790"/>
                  <a:pt x="2563994" y="2345018"/>
                </a:cubicBezTo>
                <a:cubicBezTo>
                  <a:pt x="2571603" y="2345018"/>
                  <a:pt x="2575701" y="2345018"/>
                  <a:pt x="2568091" y="2339848"/>
                </a:cubicBezTo>
                <a:cubicBezTo>
                  <a:pt x="2552285" y="2334679"/>
                  <a:pt x="2536480" y="2330247"/>
                  <a:pt x="2520675" y="2325077"/>
                </a:cubicBezTo>
                <a:cubicBezTo>
                  <a:pt x="2512479" y="2319907"/>
                  <a:pt x="2504870" y="2315475"/>
                  <a:pt x="2493161" y="2310305"/>
                </a:cubicBezTo>
                <a:cubicBezTo>
                  <a:pt x="2516576" y="2315475"/>
                  <a:pt x="2540578" y="2315475"/>
                  <a:pt x="2563994" y="2319907"/>
                </a:cubicBezTo>
                <a:cubicBezTo>
                  <a:pt x="2568091" y="2319907"/>
                  <a:pt x="2603214" y="2319907"/>
                  <a:pt x="2595605" y="2315475"/>
                </a:cubicBezTo>
                <a:cubicBezTo>
                  <a:pt x="2536480" y="2280762"/>
                  <a:pt x="2473259" y="2250480"/>
                  <a:pt x="2410622" y="2226106"/>
                </a:cubicBezTo>
                <a:cubicBezTo>
                  <a:pt x="2410622" y="2226106"/>
                  <a:pt x="2410622" y="2226106"/>
                  <a:pt x="2406524" y="2226106"/>
                </a:cubicBezTo>
                <a:cubicBezTo>
                  <a:pt x="2406524" y="2226106"/>
                  <a:pt x="2406524" y="2226106"/>
                  <a:pt x="2406524" y="2220936"/>
                </a:cubicBezTo>
                <a:cubicBezTo>
                  <a:pt x="2406524" y="2220936"/>
                  <a:pt x="2406524" y="2220936"/>
                  <a:pt x="2441647" y="2235708"/>
                </a:cubicBezTo>
                <a:cubicBezTo>
                  <a:pt x="2453355" y="2240878"/>
                  <a:pt x="2500771" y="2246048"/>
                  <a:pt x="2484966" y="2235708"/>
                </a:cubicBezTo>
                <a:cubicBezTo>
                  <a:pt x="2441647" y="2215765"/>
                  <a:pt x="2394816" y="2190654"/>
                  <a:pt x="2351498" y="2171450"/>
                </a:cubicBezTo>
                <a:cubicBezTo>
                  <a:pt x="2359108" y="2171450"/>
                  <a:pt x="2402426" y="2175882"/>
                  <a:pt x="2386621" y="2166280"/>
                </a:cubicBezTo>
                <a:cubicBezTo>
                  <a:pt x="2386621" y="2166280"/>
                  <a:pt x="2386621" y="2166280"/>
                  <a:pt x="2327497" y="2141168"/>
                </a:cubicBezTo>
                <a:cubicBezTo>
                  <a:pt x="2327497" y="2141168"/>
                  <a:pt x="2327497" y="2141168"/>
                  <a:pt x="2367303" y="2155940"/>
                </a:cubicBezTo>
                <a:cubicBezTo>
                  <a:pt x="2382524" y="2161110"/>
                  <a:pt x="2398329" y="2166280"/>
                  <a:pt x="2410622" y="2171450"/>
                </a:cubicBezTo>
                <a:cubicBezTo>
                  <a:pt x="2429940" y="2181052"/>
                  <a:pt x="2461551" y="2175882"/>
                  <a:pt x="2453355" y="2171450"/>
                </a:cubicBezTo>
                <a:cubicBezTo>
                  <a:pt x="2453355" y="2171450"/>
                  <a:pt x="2453355" y="2171450"/>
                  <a:pt x="2410622" y="2155940"/>
                </a:cubicBezTo>
                <a:cubicBezTo>
                  <a:pt x="2398329" y="2151508"/>
                  <a:pt x="2390719" y="2146338"/>
                  <a:pt x="2379011" y="2141168"/>
                </a:cubicBezTo>
                <a:cubicBezTo>
                  <a:pt x="2438135" y="2161110"/>
                  <a:pt x="2493161" y="2181052"/>
                  <a:pt x="2548188" y="2200994"/>
                </a:cubicBezTo>
                <a:cubicBezTo>
                  <a:pt x="2555798" y="2200994"/>
                  <a:pt x="2599702" y="2200994"/>
                  <a:pt x="2583897" y="2195824"/>
                </a:cubicBezTo>
                <a:cubicBezTo>
                  <a:pt x="2516576" y="2166280"/>
                  <a:pt x="2438135" y="2135998"/>
                  <a:pt x="2370816" y="2101285"/>
                </a:cubicBezTo>
                <a:cubicBezTo>
                  <a:pt x="2256666" y="2062139"/>
                  <a:pt x="2142515" y="2027426"/>
                  <a:pt x="2032462" y="1987542"/>
                </a:cubicBezTo>
                <a:cubicBezTo>
                  <a:pt x="1918312" y="1947658"/>
                  <a:pt x="1803576" y="1907774"/>
                  <a:pt x="1689426" y="1863459"/>
                </a:cubicBezTo>
                <a:cubicBezTo>
                  <a:pt x="1689426" y="1863459"/>
                  <a:pt x="1689426" y="1863459"/>
                  <a:pt x="1520249" y="1798463"/>
                </a:cubicBezTo>
                <a:cubicBezTo>
                  <a:pt x="1520249" y="1798463"/>
                  <a:pt x="1520249" y="1798463"/>
                  <a:pt x="1351072" y="1729036"/>
                </a:cubicBezTo>
                <a:cubicBezTo>
                  <a:pt x="1252727" y="1698754"/>
                  <a:pt x="1157894" y="1659608"/>
                  <a:pt x="1059549" y="1614555"/>
                </a:cubicBezTo>
                <a:cubicBezTo>
                  <a:pt x="965303" y="1574671"/>
                  <a:pt x="870470" y="1525186"/>
                  <a:pt x="776223" y="1475700"/>
                </a:cubicBezTo>
                <a:cubicBezTo>
                  <a:pt x="783833" y="1475700"/>
                  <a:pt x="783833" y="1475700"/>
                  <a:pt x="783833" y="1470530"/>
                </a:cubicBezTo>
                <a:cubicBezTo>
                  <a:pt x="752222" y="1455758"/>
                  <a:pt x="717098" y="1440986"/>
                  <a:pt x="685488" y="1430646"/>
                </a:cubicBezTo>
                <a:cubicBezTo>
                  <a:pt x="689586" y="1426214"/>
                  <a:pt x="693684" y="1426214"/>
                  <a:pt x="689586" y="1421045"/>
                </a:cubicBezTo>
                <a:cubicBezTo>
                  <a:pt x="653877" y="1401102"/>
                  <a:pt x="610558" y="1386331"/>
                  <a:pt x="575435" y="1361219"/>
                </a:cubicBezTo>
                <a:cubicBezTo>
                  <a:pt x="578947" y="1361219"/>
                  <a:pt x="587143" y="1361219"/>
                  <a:pt x="590655" y="1361219"/>
                </a:cubicBezTo>
                <a:cubicBezTo>
                  <a:pt x="590655" y="1361219"/>
                  <a:pt x="590655" y="1361219"/>
                  <a:pt x="602948" y="1361219"/>
                </a:cubicBezTo>
                <a:cubicBezTo>
                  <a:pt x="610558" y="1366389"/>
                  <a:pt x="634559" y="1361219"/>
                  <a:pt x="626364" y="1356048"/>
                </a:cubicBezTo>
                <a:cubicBezTo>
                  <a:pt x="626364" y="1356048"/>
                  <a:pt x="626364" y="1356048"/>
                  <a:pt x="598850" y="1336107"/>
                </a:cubicBezTo>
                <a:cubicBezTo>
                  <a:pt x="598850" y="1336107"/>
                  <a:pt x="598850" y="1336107"/>
                  <a:pt x="634559" y="1351617"/>
                </a:cubicBezTo>
                <a:cubicBezTo>
                  <a:pt x="638072" y="1356048"/>
                  <a:pt x="662072" y="1351617"/>
                  <a:pt x="657974" y="1346447"/>
                </a:cubicBezTo>
                <a:cubicBezTo>
                  <a:pt x="630461" y="1331675"/>
                  <a:pt x="602948" y="1316165"/>
                  <a:pt x="575435" y="1301393"/>
                </a:cubicBezTo>
                <a:cubicBezTo>
                  <a:pt x="583045" y="1301393"/>
                  <a:pt x="590655" y="1296962"/>
                  <a:pt x="587143" y="1291792"/>
                </a:cubicBezTo>
                <a:cubicBezTo>
                  <a:pt x="563142" y="1277020"/>
                  <a:pt x="539726" y="1266680"/>
                  <a:pt x="516311" y="1257078"/>
                </a:cubicBezTo>
                <a:cubicBezTo>
                  <a:pt x="523921" y="1251908"/>
                  <a:pt x="528019" y="1251908"/>
                  <a:pt x="528019" y="1246738"/>
                </a:cubicBezTo>
                <a:cubicBezTo>
                  <a:pt x="528019" y="1246738"/>
                  <a:pt x="528019" y="1246738"/>
                  <a:pt x="532116" y="1251908"/>
                </a:cubicBezTo>
                <a:cubicBezTo>
                  <a:pt x="535629" y="1251908"/>
                  <a:pt x="559629" y="1246738"/>
                  <a:pt x="551434" y="1242306"/>
                </a:cubicBezTo>
                <a:cubicBezTo>
                  <a:pt x="543825" y="1237136"/>
                  <a:pt x="532116" y="1226796"/>
                  <a:pt x="523921" y="1222365"/>
                </a:cubicBezTo>
                <a:cubicBezTo>
                  <a:pt x="516311" y="1217194"/>
                  <a:pt x="504603" y="1222365"/>
                  <a:pt x="500506" y="1222365"/>
                </a:cubicBezTo>
                <a:cubicBezTo>
                  <a:pt x="492310" y="1222365"/>
                  <a:pt x="480603" y="1217194"/>
                  <a:pt x="472993" y="1212024"/>
                </a:cubicBezTo>
                <a:cubicBezTo>
                  <a:pt x="472993" y="1212024"/>
                  <a:pt x="472993" y="1212024"/>
                  <a:pt x="472993" y="1207593"/>
                </a:cubicBezTo>
                <a:cubicBezTo>
                  <a:pt x="445480" y="1192082"/>
                  <a:pt x="417381" y="1177311"/>
                  <a:pt x="393965" y="1157368"/>
                </a:cubicBezTo>
                <a:cubicBezTo>
                  <a:pt x="405673" y="1157368"/>
                  <a:pt x="421479" y="1162539"/>
                  <a:pt x="433186" y="1167709"/>
                </a:cubicBezTo>
                <a:cubicBezTo>
                  <a:pt x="472993" y="1192082"/>
                  <a:pt x="516311" y="1207593"/>
                  <a:pt x="555532" y="1226796"/>
                </a:cubicBezTo>
                <a:cubicBezTo>
                  <a:pt x="563142" y="1226796"/>
                  <a:pt x="578947" y="1222365"/>
                  <a:pt x="578947" y="1217194"/>
                </a:cubicBezTo>
                <a:cubicBezTo>
                  <a:pt x="602948" y="1231966"/>
                  <a:pt x="626364" y="1242306"/>
                  <a:pt x="649779" y="1251908"/>
                </a:cubicBezTo>
                <a:cubicBezTo>
                  <a:pt x="649779" y="1251908"/>
                  <a:pt x="649779" y="1251908"/>
                  <a:pt x="653877" y="1251908"/>
                </a:cubicBezTo>
                <a:cubicBezTo>
                  <a:pt x="653877" y="1257078"/>
                  <a:pt x="657974" y="1257078"/>
                  <a:pt x="657974" y="1257078"/>
                </a:cubicBezTo>
                <a:cubicBezTo>
                  <a:pt x="681390" y="1266680"/>
                  <a:pt x="708903" y="1277020"/>
                  <a:pt x="732904" y="1286621"/>
                </a:cubicBezTo>
                <a:cubicBezTo>
                  <a:pt x="736417" y="1291792"/>
                  <a:pt x="763930" y="1286621"/>
                  <a:pt x="756319" y="1281451"/>
                </a:cubicBezTo>
                <a:cubicBezTo>
                  <a:pt x="740514" y="1271849"/>
                  <a:pt x="720611" y="1261510"/>
                  <a:pt x="705391" y="1251908"/>
                </a:cubicBezTo>
                <a:cubicBezTo>
                  <a:pt x="713001" y="1246738"/>
                  <a:pt x="717098" y="1246738"/>
                  <a:pt x="713001" y="1242306"/>
                </a:cubicBezTo>
                <a:cubicBezTo>
                  <a:pt x="697195" y="1226796"/>
                  <a:pt x="681390" y="1217194"/>
                  <a:pt x="665585" y="1207593"/>
                </a:cubicBezTo>
                <a:cubicBezTo>
                  <a:pt x="673780" y="1207593"/>
                  <a:pt x="693684" y="1202422"/>
                  <a:pt x="685488" y="1197252"/>
                </a:cubicBezTo>
                <a:cubicBezTo>
                  <a:pt x="646268" y="1172140"/>
                  <a:pt x="602948" y="1157368"/>
                  <a:pt x="559629" y="1132995"/>
                </a:cubicBezTo>
                <a:cubicBezTo>
                  <a:pt x="559629" y="1132995"/>
                  <a:pt x="555532" y="1132995"/>
                  <a:pt x="551434" y="1132995"/>
                </a:cubicBezTo>
                <a:cubicBezTo>
                  <a:pt x="488798" y="1102713"/>
                  <a:pt x="425576" y="1073169"/>
                  <a:pt x="362354" y="1042887"/>
                </a:cubicBezTo>
                <a:cubicBezTo>
                  <a:pt x="323134" y="1018514"/>
                  <a:pt x="288011" y="993402"/>
                  <a:pt x="248204" y="969029"/>
                </a:cubicBezTo>
                <a:cubicBezTo>
                  <a:pt x="252302" y="969029"/>
                  <a:pt x="252302" y="969029"/>
                  <a:pt x="252302" y="963858"/>
                </a:cubicBezTo>
                <a:cubicBezTo>
                  <a:pt x="252302" y="963858"/>
                  <a:pt x="252302" y="963858"/>
                  <a:pt x="229088" y="951395"/>
                </a:cubicBezTo>
                <a:lnTo>
                  <a:pt x="214962" y="943811"/>
                </a:lnTo>
                <a:lnTo>
                  <a:pt x="224569" y="943270"/>
                </a:lnTo>
                <a:cubicBezTo>
                  <a:pt x="229472" y="942624"/>
                  <a:pt x="234447" y="941331"/>
                  <a:pt x="236497" y="938746"/>
                </a:cubicBezTo>
                <a:cubicBezTo>
                  <a:pt x="264010" y="953518"/>
                  <a:pt x="295621" y="969029"/>
                  <a:pt x="323134" y="983800"/>
                </a:cubicBezTo>
                <a:cubicBezTo>
                  <a:pt x="315524" y="983800"/>
                  <a:pt x="295621" y="988970"/>
                  <a:pt x="303231" y="993402"/>
                </a:cubicBezTo>
                <a:cubicBezTo>
                  <a:pt x="303231" y="993402"/>
                  <a:pt x="303231" y="993402"/>
                  <a:pt x="374062" y="1028115"/>
                </a:cubicBezTo>
                <a:cubicBezTo>
                  <a:pt x="378160" y="1033286"/>
                  <a:pt x="386356" y="1028115"/>
                  <a:pt x="393965" y="1028115"/>
                </a:cubicBezTo>
                <a:cubicBezTo>
                  <a:pt x="393965" y="1028115"/>
                  <a:pt x="393965" y="1028115"/>
                  <a:pt x="398064" y="1028115"/>
                </a:cubicBezTo>
                <a:cubicBezTo>
                  <a:pt x="402161" y="1033286"/>
                  <a:pt x="409771" y="1028115"/>
                  <a:pt x="413868" y="1028115"/>
                </a:cubicBezTo>
                <a:cubicBezTo>
                  <a:pt x="413868" y="1028115"/>
                  <a:pt x="413868" y="1028115"/>
                  <a:pt x="417381" y="1028115"/>
                </a:cubicBezTo>
                <a:cubicBezTo>
                  <a:pt x="445480" y="1042887"/>
                  <a:pt x="472993" y="1053227"/>
                  <a:pt x="504603" y="1062829"/>
                </a:cubicBezTo>
                <a:cubicBezTo>
                  <a:pt x="504603" y="1067999"/>
                  <a:pt x="508116" y="1062829"/>
                  <a:pt x="512213" y="1062829"/>
                </a:cubicBezTo>
                <a:cubicBezTo>
                  <a:pt x="528019" y="1073169"/>
                  <a:pt x="543825" y="1082771"/>
                  <a:pt x="551434" y="1087941"/>
                </a:cubicBezTo>
                <a:cubicBezTo>
                  <a:pt x="559629" y="1093112"/>
                  <a:pt x="583045" y="1082771"/>
                  <a:pt x="575435" y="1082771"/>
                </a:cubicBezTo>
                <a:cubicBezTo>
                  <a:pt x="559629" y="1073169"/>
                  <a:pt x="535629" y="1058398"/>
                  <a:pt x="512213" y="1042887"/>
                </a:cubicBezTo>
                <a:cubicBezTo>
                  <a:pt x="523921" y="1053227"/>
                  <a:pt x="539726" y="1058398"/>
                  <a:pt x="555532" y="1062829"/>
                </a:cubicBezTo>
                <a:cubicBezTo>
                  <a:pt x="559629" y="1062829"/>
                  <a:pt x="583045" y="1062829"/>
                  <a:pt x="575435" y="1053227"/>
                </a:cubicBezTo>
                <a:cubicBezTo>
                  <a:pt x="559629" y="1042887"/>
                  <a:pt x="520409" y="1028115"/>
                  <a:pt x="492310" y="1013344"/>
                </a:cubicBezTo>
                <a:cubicBezTo>
                  <a:pt x="504603" y="1018514"/>
                  <a:pt x="516311" y="1018514"/>
                  <a:pt x="528019" y="1018514"/>
                </a:cubicBezTo>
                <a:cubicBezTo>
                  <a:pt x="539726" y="1028115"/>
                  <a:pt x="551434" y="1033286"/>
                  <a:pt x="567240" y="1042887"/>
                </a:cubicBezTo>
                <a:cubicBezTo>
                  <a:pt x="567240" y="1042887"/>
                  <a:pt x="567240" y="1042887"/>
                  <a:pt x="610558" y="1067999"/>
                </a:cubicBezTo>
                <a:cubicBezTo>
                  <a:pt x="626364" y="1078339"/>
                  <a:pt x="642169" y="1087941"/>
                  <a:pt x="657974" y="1097543"/>
                </a:cubicBezTo>
                <a:cubicBezTo>
                  <a:pt x="665585" y="1102713"/>
                  <a:pt x="685488" y="1093112"/>
                  <a:pt x="681390" y="1087941"/>
                </a:cubicBezTo>
                <a:cubicBezTo>
                  <a:pt x="642169" y="1062829"/>
                  <a:pt x="602948" y="1042887"/>
                  <a:pt x="567240" y="1018514"/>
                </a:cubicBezTo>
                <a:cubicBezTo>
                  <a:pt x="563142" y="1018514"/>
                  <a:pt x="559629" y="1013344"/>
                  <a:pt x="555532" y="1013344"/>
                </a:cubicBezTo>
                <a:cubicBezTo>
                  <a:pt x="559629" y="1013344"/>
                  <a:pt x="559629" y="1013344"/>
                  <a:pt x="559629" y="1008173"/>
                </a:cubicBezTo>
                <a:cubicBezTo>
                  <a:pt x="535629" y="993402"/>
                  <a:pt x="508116" y="978630"/>
                  <a:pt x="488798" y="963858"/>
                </a:cubicBezTo>
                <a:cubicBezTo>
                  <a:pt x="488798" y="958688"/>
                  <a:pt x="484700" y="958688"/>
                  <a:pt x="484700" y="958688"/>
                </a:cubicBezTo>
                <a:cubicBezTo>
                  <a:pt x="484700" y="958688"/>
                  <a:pt x="484700" y="958688"/>
                  <a:pt x="476505" y="953518"/>
                </a:cubicBezTo>
                <a:lnTo>
                  <a:pt x="476505" y="949086"/>
                </a:lnTo>
                <a:cubicBezTo>
                  <a:pt x="476505" y="949086"/>
                  <a:pt x="476505" y="949086"/>
                  <a:pt x="472993" y="949086"/>
                </a:cubicBezTo>
                <a:cubicBezTo>
                  <a:pt x="484700" y="949086"/>
                  <a:pt x="496408" y="943916"/>
                  <a:pt x="492310" y="943916"/>
                </a:cubicBezTo>
                <a:cubicBezTo>
                  <a:pt x="468895" y="929145"/>
                  <a:pt x="445480" y="914373"/>
                  <a:pt x="417381" y="904032"/>
                </a:cubicBezTo>
                <a:cubicBezTo>
                  <a:pt x="417381" y="898862"/>
                  <a:pt x="405673" y="898862"/>
                  <a:pt x="398064" y="904032"/>
                </a:cubicBezTo>
                <a:cubicBezTo>
                  <a:pt x="347135" y="874489"/>
                  <a:pt x="288011" y="849377"/>
                  <a:pt x="240594" y="844207"/>
                </a:cubicBezTo>
                <a:cubicBezTo>
                  <a:pt x="236497" y="844207"/>
                  <a:pt x="216593" y="849377"/>
                  <a:pt x="224789" y="854548"/>
                </a:cubicBezTo>
                <a:cubicBezTo>
                  <a:pt x="224789" y="854548"/>
                  <a:pt x="244106" y="864148"/>
                  <a:pt x="264010" y="874489"/>
                </a:cubicBezTo>
                <a:cubicBezTo>
                  <a:pt x="264010" y="878920"/>
                  <a:pt x="264010" y="878920"/>
                  <a:pt x="264010" y="878920"/>
                </a:cubicBezTo>
                <a:cubicBezTo>
                  <a:pt x="264010" y="878920"/>
                  <a:pt x="264010" y="878920"/>
                  <a:pt x="299718" y="894431"/>
                </a:cubicBezTo>
                <a:cubicBezTo>
                  <a:pt x="311426" y="904032"/>
                  <a:pt x="319036" y="909203"/>
                  <a:pt x="327231" y="909203"/>
                </a:cubicBezTo>
                <a:cubicBezTo>
                  <a:pt x="323134" y="914373"/>
                  <a:pt x="319036" y="914373"/>
                  <a:pt x="319036" y="914373"/>
                </a:cubicBezTo>
                <a:cubicBezTo>
                  <a:pt x="311426" y="914373"/>
                  <a:pt x="303231" y="914373"/>
                  <a:pt x="291523" y="914373"/>
                </a:cubicBezTo>
                <a:cubicBezTo>
                  <a:pt x="291523" y="909203"/>
                  <a:pt x="291523" y="914373"/>
                  <a:pt x="288011" y="914373"/>
                </a:cubicBezTo>
                <a:cubicBezTo>
                  <a:pt x="216593" y="869319"/>
                  <a:pt x="145762" y="829435"/>
                  <a:pt x="74930" y="785120"/>
                </a:cubicBezTo>
                <a:cubicBezTo>
                  <a:pt x="63222" y="779950"/>
                  <a:pt x="51514" y="779950"/>
                  <a:pt x="39806" y="774779"/>
                </a:cubicBezTo>
                <a:cubicBezTo>
                  <a:pt x="35709" y="774779"/>
                  <a:pt x="35709" y="770349"/>
                  <a:pt x="31611" y="770349"/>
                </a:cubicBezTo>
                <a:cubicBezTo>
                  <a:pt x="43319" y="774779"/>
                  <a:pt x="55612" y="779950"/>
                  <a:pt x="67320" y="779950"/>
                </a:cubicBezTo>
                <a:cubicBezTo>
                  <a:pt x="55612" y="774779"/>
                  <a:pt x="43319" y="770349"/>
                  <a:pt x="35709" y="760008"/>
                </a:cubicBezTo>
                <a:cubicBezTo>
                  <a:pt x="31611" y="765178"/>
                  <a:pt x="27513" y="765178"/>
                  <a:pt x="27513" y="765178"/>
                </a:cubicBezTo>
                <a:cubicBezTo>
                  <a:pt x="19903" y="760008"/>
                  <a:pt x="12293" y="750406"/>
                  <a:pt x="0" y="745236"/>
                </a:cubicBezTo>
                <a:cubicBezTo>
                  <a:pt x="4098" y="740066"/>
                  <a:pt x="8195" y="734896"/>
                  <a:pt x="8195" y="730464"/>
                </a:cubicBezTo>
                <a:cubicBezTo>
                  <a:pt x="15806" y="734896"/>
                  <a:pt x="27513" y="734896"/>
                  <a:pt x="31611" y="730464"/>
                </a:cubicBezTo>
                <a:cubicBezTo>
                  <a:pt x="59124" y="745236"/>
                  <a:pt x="86638" y="754838"/>
                  <a:pt x="114736" y="770349"/>
                </a:cubicBezTo>
                <a:cubicBezTo>
                  <a:pt x="118248" y="774779"/>
                  <a:pt x="142249" y="770349"/>
                  <a:pt x="138152" y="765178"/>
                </a:cubicBezTo>
                <a:cubicBezTo>
                  <a:pt x="102443" y="745236"/>
                  <a:pt x="67320" y="725294"/>
                  <a:pt x="31611" y="710523"/>
                </a:cubicBezTo>
                <a:cubicBezTo>
                  <a:pt x="43319" y="715692"/>
                  <a:pt x="59124" y="720124"/>
                  <a:pt x="74930" y="725294"/>
                </a:cubicBezTo>
                <a:cubicBezTo>
                  <a:pt x="79027" y="730464"/>
                  <a:pt x="86638" y="725294"/>
                  <a:pt x="94833" y="725294"/>
                </a:cubicBezTo>
                <a:cubicBezTo>
                  <a:pt x="94833" y="725294"/>
                  <a:pt x="94833" y="725294"/>
                  <a:pt x="185568" y="760008"/>
                </a:cubicBezTo>
                <a:cubicBezTo>
                  <a:pt x="189080" y="760008"/>
                  <a:pt x="197276" y="760008"/>
                  <a:pt x="200788" y="760008"/>
                </a:cubicBezTo>
                <a:cubicBezTo>
                  <a:pt x="200788" y="760008"/>
                  <a:pt x="200788" y="760008"/>
                  <a:pt x="224789" y="774779"/>
                </a:cubicBezTo>
                <a:cubicBezTo>
                  <a:pt x="220691" y="774779"/>
                  <a:pt x="216593" y="774779"/>
                  <a:pt x="220691" y="779950"/>
                </a:cubicBezTo>
                <a:cubicBezTo>
                  <a:pt x="252302" y="805062"/>
                  <a:pt x="279815" y="819833"/>
                  <a:pt x="311426" y="834605"/>
                </a:cubicBezTo>
                <a:cubicBezTo>
                  <a:pt x="382257" y="894431"/>
                  <a:pt x="480603" y="923975"/>
                  <a:pt x="563142" y="949086"/>
                </a:cubicBezTo>
                <a:cubicBezTo>
                  <a:pt x="598850" y="969029"/>
                  <a:pt x="634559" y="988970"/>
                  <a:pt x="673780" y="998572"/>
                </a:cubicBezTo>
                <a:cubicBezTo>
                  <a:pt x="677878" y="998572"/>
                  <a:pt x="701293" y="993402"/>
                  <a:pt x="697195" y="988970"/>
                </a:cubicBezTo>
                <a:cubicBezTo>
                  <a:pt x="687537" y="979000"/>
                  <a:pt x="675683" y="970137"/>
                  <a:pt x="663316" y="962566"/>
                </a:cubicBezTo>
                <a:lnTo>
                  <a:pt x="636057" y="948808"/>
                </a:lnTo>
                <a:lnTo>
                  <a:pt x="651974" y="945855"/>
                </a:lnTo>
                <a:cubicBezTo>
                  <a:pt x="657828" y="943916"/>
                  <a:pt x="661780" y="941331"/>
                  <a:pt x="657974" y="938746"/>
                </a:cubicBezTo>
                <a:cubicBezTo>
                  <a:pt x="618754" y="918805"/>
                  <a:pt x="578947" y="894431"/>
                  <a:pt x="539726" y="878920"/>
                </a:cubicBezTo>
                <a:cubicBezTo>
                  <a:pt x="520409" y="864148"/>
                  <a:pt x="500506" y="849377"/>
                  <a:pt x="480603" y="839776"/>
                </a:cubicBezTo>
                <a:cubicBezTo>
                  <a:pt x="512213" y="849377"/>
                  <a:pt x="543825" y="864148"/>
                  <a:pt x="575435" y="874489"/>
                </a:cubicBezTo>
                <a:cubicBezTo>
                  <a:pt x="587143" y="878920"/>
                  <a:pt x="598850" y="884091"/>
                  <a:pt x="614656" y="889261"/>
                </a:cubicBezTo>
                <a:cubicBezTo>
                  <a:pt x="614656" y="889261"/>
                  <a:pt x="618754" y="889261"/>
                  <a:pt x="622266" y="889261"/>
                </a:cubicBezTo>
                <a:cubicBezTo>
                  <a:pt x="622266" y="889261"/>
                  <a:pt x="622266" y="889261"/>
                  <a:pt x="630461" y="889261"/>
                </a:cubicBezTo>
                <a:cubicBezTo>
                  <a:pt x="638072" y="894431"/>
                  <a:pt x="662072" y="884091"/>
                  <a:pt x="649779" y="884091"/>
                </a:cubicBezTo>
                <a:cubicBezTo>
                  <a:pt x="642169" y="881506"/>
                  <a:pt x="633389" y="877812"/>
                  <a:pt x="624534" y="874120"/>
                </a:cubicBezTo>
                <a:lnTo>
                  <a:pt x="611588" y="869094"/>
                </a:lnTo>
                <a:lnTo>
                  <a:pt x="624901" y="866180"/>
                </a:lnTo>
                <a:cubicBezTo>
                  <a:pt x="630315" y="864333"/>
                  <a:pt x="634267" y="861933"/>
                  <a:pt x="630461" y="859717"/>
                </a:cubicBezTo>
                <a:cubicBezTo>
                  <a:pt x="638072" y="859717"/>
                  <a:pt x="646268" y="864148"/>
                  <a:pt x="653877" y="864148"/>
                </a:cubicBezTo>
                <a:cubicBezTo>
                  <a:pt x="653877" y="864148"/>
                  <a:pt x="677878" y="859717"/>
                  <a:pt x="673780" y="854548"/>
                </a:cubicBezTo>
                <a:cubicBezTo>
                  <a:pt x="662072" y="844207"/>
                  <a:pt x="646268" y="834605"/>
                  <a:pt x="630461" y="824265"/>
                </a:cubicBezTo>
                <a:cubicBezTo>
                  <a:pt x="634559" y="824265"/>
                  <a:pt x="634559" y="824265"/>
                  <a:pt x="630461" y="819833"/>
                </a:cubicBezTo>
                <a:cubicBezTo>
                  <a:pt x="630461" y="819833"/>
                  <a:pt x="630461" y="819833"/>
                  <a:pt x="610558" y="805062"/>
                </a:cubicBezTo>
                <a:cubicBezTo>
                  <a:pt x="618754" y="809493"/>
                  <a:pt x="630461" y="809493"/>
                  <a:pt x="638072" y="809493"/>
                </a:cubicBezTo>
                <a:cubicBezTo>
                  <a:pt x="642169" y="809493"/>
                  <a:pt x="665585" y="809493"/>
                  <a:pt x="657974" y="805062"/>
                </a:cubicBezTo>
                <a:cubicBezTo>
                  <a:pt x="622266" y="785120"/>
                  <a:pt x="575435" y="770349"/>
                  <a:pt x="539726" y="745236"/>
                </a:cubicBezTo>
                <a:lnTo>
                  <a:pt x="542730" y="740816"/>
                </a:lnTo>
                <a:lnTo>
                  <a:pt x="598850" y="754838"/>
                </a:lnTo>
                <a:cubicBezTo>
                  <a:pt x="602948" y="760008"/>
                  <a:pt x="626364" y="754838"/>
                  <a:pt x="618754" y="750406"/>
                </a:cubicBezTo>
                <a:cubicBezTo>
                  <a:pt x="614656" y="745236"/>
                  <a:pt x="610558" y="740066"/>
                  <a:pt x="602948" y="740066"/>
                </a:cubicBezTo>
                <a:cubicBezTo>
                  <a:pt x="618754" y="745236"/>
                  <a:pt x="638072" y="750406"/>
                  <a:pt x="653877" y="750406"/>
                </a:cubicBezTo>
                <a:cubicBezTo>
                  <a:pt x="657974" y="750406"/>
                  <a:pt x="681390" y="750406"/>
                  <a:pt x="673780" y="740066"/>
                </a:cubicBezTo>
                <a:cubicBezTo>
                  <a:pt x="673780" y="740066"/>
                  <a:pt x="673780" y="740066"/>
                  <a:pt x="665585" y="734896"/>
                </a:cubicBezTo>
                <a:cubicBezTo>
                  <a:pt x="673780" y="734896"/>
                  <a:pt x="689586" y="730464"/>
                  <a:pt x="685488" y="730464"/>
                </a:cubicBezTo>
                <a:cubicBezTo>
                  <a:pt x="649779" y="710523"/>
                  <a:pt x="614656" y="700182"/>
                  <a:pt x="583045" y="680240"/>
                </a:cubicBezTo>
                <a:cubicBezTo>
                  <a:pt x="590655" y="680240"/>
                  <a:pt x="606461" y="675809"/>
                  <a:pt x="598850" y="670639"/>
                </a:cubicBezTo>
                <a:cubicBezTo>
                  <a:pt x="598850" y="670639"/>
                  <a:pt x="598850" y="670639"/>
                  <a:pt x="590655" y="665468"/>
                </a:cubicBezTo>
                <a:cubicBezTo>
                  <a:pt x="614656" y="675809"/>
                  <a:pt x="638072" y="685411"/>
                  <a:pt x="665585" y="685411"/>
                </a:cubicBezTo>
                <a:cubicBezTo>
                  <a:pt x="669682" y="690581"/>
                  <a:pt x="693684" y="680240"/>
                  <a:pt x="685488" y="680240"/>
                </a:cubicBezTo>
                <a:cubicBezTo>
                  <a:pt x="622266" y="650697"/>
                  <a:pt x="551434" y="635925"/>
                  <a:pt x="496408" y="590871"/>
                </a:cubicBezTo>
                <a:cubicBezTo>
                  <a:pt x="543825" y="610813"/>
                  <a:pt x="587143" y="641096"/>
                  <a:pt x="638072" y="655867"/>
                </a:cubicBezTo>
                <a:cubicBezTo>
                  <a:pt x="638072" y="655867"/>
                  <a:pt x="646268" y="650697"/>
                  <a:pt x="653877" y="650697"/>
                </a:cubicBezTo>
                <a:cubicBezTo>
                  <a:pt x="669682" y="655867"/>
                  <a:pt x="685488" y="665468"/>
                  <a:pt x="701293" y="670639"/>
                </a:cubicBezTo>
                <a:cubicBezTo>
                  <a:pt x="705391" y="670639"/>
                  <a:pt x="717098" y="670639"/>
                  <a:pt x="720611" y="665468"/>
                </a:cubicBezTo>
                <a:cubicBezTo>
                  <a:pt x="736417" y="675809"/>
                  <a:pt x="748710" y="680240"/>
                  <a:pt x="763930" y="690581"/>
                </a:cubicBezTo>
                <a:cubicBezTo>
                  <a:pt x="772125" y="690581"/>
                  <a:pt x="792028" y="685411"/>
                  <a:pt x="787931" y="680240"/>
                </a:cubicBezTo>
                <a:cubicBezTo>
                  <a:pt x="768027" y="670639"/>
                  <a:pt x="752222" y="660298"/>
                  <a:pt x="732904" y="650697"/>
                </a:cubicBezTo>
                <a:cubicBezTo>
                  <a:pt x="740514" y="650697"/>
                  <a:pt x="748710" y="645527"/>
                  <a:pt x="744612" y="645527"/>
                </a:cubicBezTo>
                <a:cubicBezTo>
                  <a:pt x="662072" y="605643"/>
                  <a:pt x="578947" y="581270"/>
                  <a:pt x="500506" y="531784"/>
                </a:cubicBezTo>
                <a:cubicBezTo>
                  <a:pt x="555532" y="546556"/>
                  <a:pt x="618754" y="590871"/>
                  <a:pt x="677878" y="610813"/>
                </a:cubicBezTo>
                <a:cubicBezTo>
                  <a:pt x="681390" y="610813"/>
                  <a:pt x="705391" y="605643"/>
                  <a:pt x="697195" y="601211"/>
                </a:cubicBezTo>
                <a:cubicBezTo>
                  <a:pt x="662072" y="581270"/>
                  <a:pt x="622266" y="566498"/>
                  <a:pt x="583045" y="546556"/>
                </a:cubicBezTo>
                <a:cubicBezTo>
                  <a:pt x="630461" y="561328"/>
                  <a:pt x="677878" y="590871"/>
                  <a:pt x="720611" y="601211"/>
                </a:cubicBezTo>
                <a:cubicBezTo>
                  <a:pt x="724709" y="601211"/>
                  <a:pt x="748710" y="596041"/>
                  <a:pt x="740514" y="596041"/>
                </a:cubicBezTo>
                <a:cubicBezTo>
                  <a:pt x="677878" y="561328"/>
                  <a:pt x="614656" y="531784"/>
                  <a:pt x="555532" y="497070"/>
                </a:cubicBezTo>
                <a:cubicBezTo>
                  <a:pt x="555532" y="491900"/>
                  <a:pt x="555532" y="491900"/>
                  <a:pt x="555532" y="491900"/>
                </a:cubicBezTo>
                <a:cubicBezTo>
                  <a:pt x="555532" y="491900"/>
                  <a:pt x="555532" y="491900"/>
                  <a:pt x="559629" y="497070"/>
                </a:cubicBezTo>
                <a:cubicBezTo>
                  <a:pt x="606461" y="526613"/>
                  <a:pt x="657974" y="546556"/>
                  <a:pt x="708903" y="566498"/>
                </a:cubicBezTo>
                <a:cubicBezTo>
                  <a:pt x="717098" y="570930"/>
                  <a:pt x="736417" y="561328"/>
                  <a:pt x="732904" y="561328"/>
                </a:cubicBezTo>
                <a:cubicBezTo>
                  <a:pt x="732904" y="561328"/>
                  <a:pt x="732904" y="561328"/>
                  <a:pt x="724709" y="561328"/>
                </a:cubicBezTo>
                <a:cubicBezTo>
                  <a:pt x="736417" y="561328"/>
                  <a:pt x="748710" y="551726"/>
                  <a:pt x="740514" y="551726"/>
                </a:cubicBezTo>
                <a:cubicBezTo>
                  <a:pt x="736417" y="546556"/>
                  <a:pt x="720611" y="541385"/>
                  <a:pt x="705391" y="536215"/>
                </a:cubicBezTo>
                <a:cubicBezTo>
                  <a:pt x="717098" y="536215"/>
                  <a:pt x="728807" y="531784"/>
                  <a:pt x="724709" y="526613"/>
                </a:cubicBezTo>
                <a:cubicBezTo>
                  <a:pt x="724709" y="526613"/>
                  <a:pt x="724709" y="526613"/>
                  <a:pt x="681390" y="506672"/>
                </a:cubicBezTo>
                <a:cubicBezTo>
                  <a:pt x="689586" y="506672"/>
                  <a:pt x="697195" y="501502"/>
                  <a:pt x="693684" y="501502"/>
                </a:cubicBezTo>
                <a:cubicBezTo>
                  <a:pt x="610558" y="441676"/>
                  <a:pt x="523921" y="392191"/>
                  <a:pt x="437284" y="337535"/>
                </a:cubicBezTo>
                <a:cubicBezTo>
                  <a:pt x="441382" y="337535"/>
                  <a:pt x="441382" y="337535"/>
                  <a:pt x="437284" y="333104"/>
                </a:cubicBezTo>
                <a:cubicBezTo>
                  <a:pt x="437284" y="333104"/>
                  <a:pt x="437284" y="333104"/>
                  <a:pt x="366452" y="293220"/>
                </a:cubicBezTo>
                <a:cubicBezTo>
                  <a:pt x="366452" y="293220"/>
                  <a:pt x="366452" y="293220"/>
                  <a:pt x="350647" y="278448"/>
                </a:cubicBezTo>
                <a:cubicBezTo>
                  <a:pt x="374062" y="293220"/>
                  <a:pt x="393965" y="302822"/>
                  <a:pt x="417381" y="313162"/>
                </a:cubicBezTo>
                <a:cubicBezTo>
                  <a:pt x="425576" y="317594"/>
                  <a:pt x="445480" y="313162"/>
                  <a:pt x="441382" y="307992"/>
                </a:cubicBezTo>
                <a:cubicBezTo>
                  <a:pt x="398064" y="288050"/>
                  <a:pt x="354745" y="262938"/>
                  <a:pt x="319036" y="228224"/>
                </a:cubicBezTo>
                <a:cubicBezTo>
                  <a:pt x="313329" y="221023"/>
                  <a:pt x="300706" y="224623"/>
                  <a:pt x="296480" y="229055"/>
                </a:cubicBezTo>
                <a:lnTo>
                  <a:pt x="295990" y="231531"/>
                </a:lnTo>
                <a:lnTo>
                  <a:pt x="292328" y="229701"/>
                </a:lnTo>
                <a:cubicBezTo>
                  <a:pt x="284937" y="226008"/>
                  <a:pt x="270156" y="218623"/>
                  <a:pt x="240594" y="203851"/>
                </a:cubicBezTo>
                <a:cubicBezTo>
                  <a:pt x="248204" y="203851"/>
                  <a:pt x="256399" y="198680"/>
                  <a:pt x="252302" y="198680"/>
                </a:cubicBezTo>
                <a:cubicBezTo>
                  <a:pt x="252302" y="198680"/>
                  <a:pt x="252302" y="198680"/>
                  <a:pt x="248204" y="198680"/>
                </a:cubicBezTo>
                <a:cubicBezTo>
                  <a:pt x="252302" y="193510"/>
                  <a:pt x="252302" y="193510"/>
                  <a:pt x="248204" y="193510"/>
                </a:cubicBezTo>
                <a:cubicBezTo>
                  <a:pt x="248204" y="193510"/>
                  <a:pt x="248204" y="193510"/>
                  <a:pt x="240594" y="188341"/>
                </a:cubicBezTo>
                <a:cubicBezTo>
                  <a:pt x="248204" y="188341"/>
                  <a:pt x="259911" y="183909"/>
                  <a:pt x="256399" y="183909"/>
                </a:cubicBezTo>
                <a:cubicBezTo>
                  <a:pt x="240594" y="173569"/>
                  <a:pt x="224789" y="163967"/>
                  <a:pt x="208983" y="153627"/>
                </a:cubicBezTo>
                <a:cubicBezTo>
                  <a:pt x="213081" y="153627"/>
                  <a:pt x="213081" y="153627"/>
                  <a:pt x="216593" y="153627"/>
                </a:cubicBezTo>
                <a:cubicBezTo>
                  <a:pt x="216593" y="153627"/>
                  <a:pt x="216593" y="153627"/>
                  <a:pt x="268107" y="188341"/>
                </a:cubicBezTo>
                <a:cubicBezTo>
                  <a:pt x="272205" y="188341"/>
                  <a:pt x="283913" y="188341"/>
                  <a:pt x="288011" y="183909"/>
                </a:cubicBezTo>
                <a:cubicBezTo>
                  <a:pt x="338939" y="208282"/>
                  <a:pt x="386356" y="242996"/>
                  <a:pt x="433186" y="273278"/>
                </a:cubicBezTo>
                <a:cubicBezTo>
                  <a:pt x="441382" y="278448"/>
                  <a:pt x="461285" y="268108"/>
                  <a:pt x="457187" y="268108"/>
                </a:cubicBezTo>
                <a:cubicBezTo>
                  <a:pt x="402161" y="233395"/>
                  <a:pt x="354745" y="198680"/>
                  <a:pt x="295621" y="168398"/>
                </a:cubicBezTo>
                <a:cubicBezTo>
                  <a:pt x="291523" y="168398"/>
                  <a:pt x="283913" y="168398"/>
                  <a:pt x="279815" y="173569"/>
                </a:cubicBezTo>
                <a:cubicBezTo>
                  <a:pt x="256399" y="158797"/>
                  <a:pt x="236497" y="144025"/>
                  <a:pt x="216593" y="134423"/>
                </a:cubicBezTo>
                <a:cubicBezTo>
                  <a:pt x="216593" y="129253"/>
                  <a:pt x="220691" y="124083"/>
                  <a:pt x="216593" y="124083"/>
                </a:cubicBezTo>
                <a:cubicBezTo>
                  <a:pt x="213081" y="114482"/>
                  <a:pt x="208983" y="104142"/>
                  <a:pt x="204886" y="98971"/>
                </a:cubicBezTo>
                <a:cubicBezTo>
                  <a:pt x="208983" y="98971"/>
                  <a:pt x="216593" y="104142"/>
                  <a:pt x="220691" y="104142"/>
                </a:cubicBezTo>
                <a:cubicBezTo>
                  <a:pt x="228886" y="109312"/>
                  <a:pt x="252302" y="104142"/>
                  <a:pt x="244106" y="98971"/>
                </a:cubicBezTo>
                <a:cubicBezTo>
                  <a:pt x="232399" y="89370"/>
                  <a:pt x="220691" y="84199"/>
                  <a:pt x="213081" y="79029"/>
                </a:cubicBezTo>
                <a:cubicBezTo>
                  <a:pt x="213081" y="79029"/>
                  <a:pt x="213081" y="79029"/>
                  <a:pt x="228886" y="19942"/>
                </a:cubicBezTo>
                <a:cubicBezTo>
                  <a:pt x="236497" y="24374"/>
                  <a:pt x="244106" y="29544"/>
                  <a:pt x="252302" y="34714"/>
                </a:cubicBezTo>
                <a:cubicBezTo>
                  <a:pt x="259911" y="34714"/>
                  <a:pt x="283913" y="29544"/>
                  <a:pt x="275717" y="24374"/>
                </a:cubicBezTo>
                <a:cubicBezTo>
                  <a:pt x="275717" y="24374"/>
                  <a:pt x="275717" y="24374"/>
                  <a:pt x="236497"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04002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1_Picture">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1" y="1"/>
            <a:ext cx="12191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20763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Picture">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1" y="1"/>
            <a:ext cx="4063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8" name="Picture Placeholder 2"/>
          <p:cNvSpPr>
            <a:spLocks noGrp="1"/>
          </p:cNvSpPr>
          <p:nvPr>
            <p:ph type="pic" sz="quarter" idx="11"/>
          </p:nvPr>
        </p:nvSpPr>
        <p:spPr>
          <a:xfrm>
            <a:off x="4064000" y="1"/>
            <a:ext cx="4063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2"/>
          <p:cNvSpPr>
            <a:spLocks noGrp="1"/>
          </p:cNvSpPr>
          <p:nvPr>
            <p:ph type="pic" sz="quarter" idx="12"/>
          </p:nvPr>
        </p:nvSpPr>
        <p:spPr>
          <a:xfrm>
            <a:off x="8128001" y="1"/>
            <a:ext cx="4063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91308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3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57799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4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5999" y="0"/>
            <a:ext cx="6096001"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6" name="TextBox 5"/>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14957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5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28469" y="2353087"/>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1"/>
          </p:nvPr>
        </p:nvSpPr>
        <p:spPr>
          <a:xfrm>
            <a:off x="3561878" y="2353087"/>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3" name="Picture Placeholder 2"/>
          <p:cNvSpPr>
            <a:spLocks noGrp="1"/>
          </p:cNvSpPr>
          <p:nvPr>
            <p:ph type="pic" sz="quarter" idx="12"/>
          </p:nvPr>
        </p:nvSpPr>
        <p:spPr>
          <a:xfrm>
            <a:off x="6195287" y="2353087"/>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4" name="Picture Placeholder 2"/>
          <p:cNvSpPr>
            <a:spLocks noGrp="1"/>
          </p:cNvSpPr>
          <p:nvPr>
            <p:ph type="pic" sz="quarter" idx="13"/>
          </p:nvPr>
        </p:nvSpPr>
        <p:spPr>
          <a:xfrm>
            <a:off x="8822601" y="2353087"/>
            <a:ext cx="2462996" cy="1396106"/>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5" name="Picture Placeholder 2"/>
          <p:cNvSpPr>
            <a:spLocks noGrp="1"/>
          </p:cNvSpPr>
          <p:nvPr>
            <p:ph type="pic" sz="quarter" idx="14"/>
          </p:nvPr>
        </p:nvSpPr>
        <p:spPr>
          <a:xfrm>
            <a:off x="928469" y="4050295"/>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6" name="Picture Placeholder 2"/>
          <p:cNvSpPr>
            <a:spLocks noGrp="1"/>
          </p:cNvSpPr>
          <p:nvPr>
            <p:ph type="pic" sz="quarter" idx="15"/>
          </p:nvPr>
        </p:nvSpPr>
        <p:spPr>
          <a:xfrm>
            <a:off x="3561878" y="4050295"/>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7" name="Picture Placeholder 2"/>
          <p:cNvSpPr>
            <a:spLocks noGrp="1"/>
          </p:cNvSpPr>
          <p:nvPr>
            <p:ph type="pic" sz="quarter" idx="16"/>
          </p:nvPr>
        </p:nvSpPr>
        <p:spPr>
          <a:xfrm>
            <a:off x="6195287" y="4050295"/>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8" name="Picture Placeholder 2"/>
          <p:cNvSpPr>
            <a:spLocks noGrp="1"/>
          </p:cNvSpPr>
          <p:nvPr>
            <p:ph type="pic" sz="quarter" idx="17"/>
          </p:nvPr>
        </p:nvSpPr>
        <p:spPr>
          <a:xfrm>
            <a:off x="8822601" y="4050295"/>
            <a:ext cx="2462996" cy="1396106"/>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39239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17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anim calcmode="lin" valueType="num">
                                      <p:cBhvr>
                                        <p:cTn id="10" dur="1000" fill="hold"/>
                                        <p:tgtEl>
                                          <p:spTgt spid="3"/>
                                        </p:tgtEl>
                                        <p:attrNameLst>
                                          <p:attrName>ppt_x</p:attrName>
                                        </p:attrNameLst>
                                      </p:cBhvr>
                                      <p:tavLst>
                                        <p:tav tm="0">
                                          <p:val>
                                            <p:fltVal val="0.5"/>
                                          </p:val>
                                        </p:tav>
                                        <p:tav tm="100000">
                                          <p:val>
                                            <p:strVal val="#ppt_x"/>
                                          </p:val>
                                        </p:tav>
                                      </p:tavLst>
                                    </p:anim>
                                    <p:anim calcmode="lin" valueType="num">
                                      <p:cBhvr>
                                        <p:cTn id="11" dur="10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00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fltVal val="0.5"/>
                                          </p:val>
                                        </p:tav>
                                        <p:tav tm="100000">
                                          <p:val>
                                            <p:strVal val="#ppt_x"/>
                                          </p:val>
                                        </p:tav>
                                      </p:tavLst>
                                    </p:anim>
                                    <p:anim calcmode="lin" valueType="num">
                                      <p:cBhvr>
                                        <p:cTn id="18" dur="1000" fill="hold"/>
                                        <p:tgtEl>
                                          <p:spTgt spid="22"/>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50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fltVal val="0.5"/>
                                          </p:val>
                                        </p:tav>
                                        <p:tav tm="100000">
                                          <p:val>
                                            <p:strVal val="#ppt_x"/>
                                          </p:val>
                                        </p:tav>
                                      </p:tavLst>
                                    </p:anim>
                                    <p:anim calcmode="lin" valueType="num">
                                      <p:cBhvr>
                                        <p:cTn id="25" dur="1000" fill="hold"/>
                                        <p:tgtEl>
                                          <p:spTgt spid="25"/>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8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fltVal val="0.5"/>
                                          </p:val>
                                        </p:tav>
                                        <p:tav tm="100000">
                                          <p:val>
                                            <p:strVal val="#ppt_x"/>
                                          </p:val>
                                        </p:tav>
                                      </p:tavLst>
                                    </p:anim>
                                    <p:anim calcmode="lin" valueType="num">
                                      <p:cBhvr>
                                        <p:cTn id="32" dur="1000" fill="hold"/>
                                        <p:tgtEl>
                                          <p:spTgt spid="2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4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fltVal val="0.5"/>
                                          </p:val>
                                        </p:tav>
                                        <p:tav tm="100000">
                                          <p:val>
                                            <p:strVal val="#ppt_x"/>
                                          </p:val>
                                        </p:tav>
                                      </p:tavLst>
                                    </p:anim>
                                    <p:anim calcmode="lin" valueType="num">
                                      <p:cBhvr>
                                        <p:cTn id="39" dur="1000" fill="hold"/>
                                        <p:tgtEl>
                                          <p:spTgt spid="23"/>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1900"/>
                                  </p:stCondLst>
                                  <p:childTnLst>
                                    <p:set>
                                      <p:cBhvr>
                                        <p:cTn id="41" dur="1" fill="hold">
                                          <p:stCondLst>
                                            <p:cond delay="0"/>
                                          </p:stCondLst>
                                        </p:cTn>
                                        <p:tgtEl>
                                          <p:spTgt spid="27"/>
                                        </p:tgtEl>
                                        <p:attrNameLst>
                                          <p:attrName>style.visibility</p:attrName>
                                        </p:attrNameLst>
                                      </p:cBhvr>
                                      <p:to>
                                        <p:strVal val="visible"/>
                                      </p:to>
                                    </p:set>
                                    <p:anim calcmode="lin" valueType="num">
                                      <p:cBhvr>
                                        <p:cTn id="42" dur="1000" fill="hold"/>
                                        <p:tgtEl>
                                          <p:spTgt spid="27"/>
                                        </p:tgtEl>
                                        <p:attrNameLst>
                                          <p:attrName>ppt_w</p:attrName>
                                        </p:attrNameLst>
                                      </p:cBhvr>
                                      <p:tavLst>
                                        <p:tav tm="0">
                                          <p:val>
                                            <p:fltVal val="0"/>
                                          </p:val>
                                        </p:tav>
                                        <p:tav tm="100000">
                                          <p:val>
                                            <p:strVal val="#ppt_w"/>
                                          </p:val>
                                        </p:tav>
                                      </p:tavLst>
                                    </p:anim>
                                    <p:anim calcmode="lin" valueType="num">
                                      <p:cBhvr>
                                        <p:cTn id="43" dur="1000" fill="hold"/>
                                        <p:tgtEl>
                                          <p:spTgt spid="27"/>
                                        </p:tgtEl>
                                        <p:attrNameLst>
                                          <p:attrName>ppt_h</p:attrName>
                                        </p:attrNameLst>
                                      </p:cBhvr>
                                      <p:tavLst>
                                        <p:tav tm="0">
                                          <p:val>
                                            <p:fltVal val="0"/>
                                          </p:val>
                                        </p:tav>
                                        <p:tav tm="100000">
                                          <p:val>
                                            <p:strVal val="#ppt_h"/>
                                          </p:val>
                                        </p:tav>
                                      </p:tavLst>
                                    </p:anim>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fltVal val="0.5"/>
                                          </p:val>
                                        </p:tav>
                                        <p:tav tm="100000">
                                          <p:val>
                                            <p:strVal val="#ppt_x"/>
                                          </p:val>
                                        </p:tav>
                                      </p:tavLst>
                                    </p:anim>
                                    <p:anim calcmode="lin" valueType="num">
                                      <p:cBhvr>
                                        <p:cTn id="46" dur="1000" fill="hold"/>
                                        <p:tgtEl>
                                          <p:spTgt spid="27"/>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16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fltVal val="0.5"/>
                                          </p:val>
                                        </p:tav>
                                        <p:tav tm="100000">
                                          <p:val>
                                            <p:strVal val="#ppt_x"/>
                                          </p:val>
                                        </p:tav>
                                      </p:tavLst>
                                    </p:anim>
                                    <p:anim calcmode="lin" valueType="num">
                                      <p:cBhvr>
                                        <p:cTn id="53" dur="1000" fill="hold"/>
                                        <p:tgtEl>
                                          <p:spTgt spid="24"/>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1200"/>
                                  </p:stCondLst>
                                  <p:childTnLst>
                                    <p:set>
                                      <p:cBhvr>
                                        <p:cTn id="55" dur="1" fill="hold">
                                          <p:stCondLst>
                                            <p:cond delay="0"/>
                                          </p:stCondLst>
                                        </p:cTn>
                                        <p:tgtEl>
                                          <p:spTgt spid="28"/>
                                        </p:tgtEl>
                                        <p:attrNameLst>
                                          <p:attrName>style.visibility</p:attrName>
                                        </p:attrNameLst>
                                      </p:cBhvr>
                                      <p:to>
                                        <p:strVal val="visible"/>
                                      </p:to>
                                    </p:set>
                                    <p:anim calcmode="lin" valueType="num">
                                      <p:cBhvr>
                                        <p:cTn id="56" dur="1000" fill="hold"/>
                                        <p:tgtEl>
                                          <p:spTgt spid="28"/>
                                        </p:tgtEl>
                                        <p:attrNameLst>
                                          <p:attrName>ppt_w</p:attrName>
                                        </p:attrNameLst>
                                      </p:cBhvr>
                                      <p:tavLst>
                                        <p:tav tm="0">
                                          <p:val>
                                            <p:fltVal val="0"/>
                                          </p:val>
                                        </p:tav>
                                        <p:tav tm="100000">
                                          <p:val>
                                            <p:strVal val="#ppt_w"/>
                                          </p:val>
                                        </p:tav>
                                      </p:tavLst>
                                    </p:anim>
                                    <p:anim calcmode="lin" valueType="num">
                                      <p:cBhvr>
                                        <p:cTn id="57" dur="1000" fill="hold"/>
                                        <p:tgtEl>
                                          <p:spTgt spid="28"/>
                                        </p:tgtEl>
                                        <p:attrNameLst>
                                          <p:attrName>ppt_h</p:attrName>
                                        </p:attrNameLst>
                                      </p:cBhvr>
                                      <p:tavLst>
                                        <p:tav tm="0">
                                          <p:val>
                                            <p:fltVal val="0"/>
                                          </p:val>
                                        </p:tav>
                                        <p:tav tm="100000">
                                          <p:val>
                                            <p:strVal val="#ppt_h"/>
                                          </p:val>
                                        </p:tav>
                                      </p:tavLst>
                                    </p:anim>
                                    <p:animEffect transition="in" filter="fade">
                                      <p:cBhvr>
                                        <p:cTn id="58" dur="1000"/>
                                        <p:tgtEl>
                                          <p:spTgt spid="28"/>
                                        </p:tgtEl>
                                      </p:cBhvr>
                                    </p:animEffect>
                                    <p:anim calcmode="lin" valueType="num">
                                      <p:cBhvr>
                                        <p:cTn id="59" dur="1000" fill="hold"/>
                                        <p:tgtEl>
                                          <p:spTgt spid="28"/>
                                        </p:tgtEl>
                                        <p:attrNameLst>
                                          <p:attrName>ppt_x</p:attrName>
                                        </p:attrNameLst>
                                      </p:cBhvr>
                                      <p:tavLst>
                                        <p:tav tm="0">
                                          <p:val>
                                            <p:fltVal val="0.5"/>
                                          </p:val>
                                        </p:tav>
                                        <p:tav tm="100000">
                                          <p:val>
                                            <p:strVal val="#ppt_x"/>
                                          </p:val>
                                        </p:tav>
                                      </p:tavLst>
                                    </p:anim>
                                    <p:anim calcmode="lin" valueType="num">
                                      <p:cBhvr>
                                        <p:cTn id="60"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4" grpId="0" animBg="1"/>
      <p:bldP spid="25" grpId="0" animBg="1"/>
      <p:bldP spid="26" grpId="0" animBg="1"/>
      <p:bldP spid="27" grpId="0" animBg="1"/>
      <p:bldP spid="2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03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Picture">
    <p:spTree>
      <p:nvGrpSpPr>
        <p:cNvPr id="1" name=""/>
        <p:cNvGrpSpPr/>
        <p:nvPr/>
      </p:nvGrpSpPr>
      <p:grpSpPr>
        <a:xfrm>
          <a:off x="0" y="0"/>
          <a:ext cx="0" cy="0"/>
          <a:chOff x="0" y="0"/>
          <a:chExt cx="0" cy="0"/>
        </a:xfrm>
      </p:grpSpPr>
      <p:sp>
        <p:nvSpPr>
          <p:cNvPr id="19" name="Picture Placeholder 2"/>
          <p:cNvSpPr>
            <a:spLocks noGrp="1"/>
          </p:cNvSpPr>
          <p:nvPr>
            <p:ph type="pic" sz="quarter" idx="11"/>
          </p:nvPr>
        </p:nvSpPr>
        <p:spPr>
          <a:xfrm>
            <a:off x="6217760" y="2788582"/>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0" name="Picture Placeholder 2"/>
          <p:cNvSpPr>
            <a:spLocks noGrp="1"/>
          </p:cNvSpPr>
          <p:nvPr>
            <p:ph type="pic" sz="quarter" idx="12"/>
          </p:nvPr>
        </p:nvSpPr>
        <p:spPr>
          <a:xfrm>
            <a:off x="6217760" y="4481590"/>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 name="Picture Placeholder 2"/>
          <p:cNvSpPr>
            <a:spLocks noGrp="1"/>
          </p:cNvSpPr>
          <p:nvPr>
            <p:ph type="pic" sz="quarter" idx="10"/>
          </p:nvPr>
        </p:nvSpPr>
        <p:spPr>
          <a:xfrm>
            <a:off x="6217760" y="1101671"/>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3"/>
          </p:nvPr>
        </p:nvSpPr>
        <p:spPr>
          <a:xfrm>
            <a:off x="8856172" y="2788582"/>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9" name="Picture Placeholder 2"/>
          <p:cNvSpPr>
            <a:spLocks noGrp="1"/>
          </p:cNvSpPr>
          <p:nvPr>
            <p:ph type="pic" sz="quarter" idx="14"/>
          </p:nvPr>
        </p:nvSpPr>
        <p:spPr>
          <a:xfrm>
            <a:off x="8856172" y="4481590"/>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0" name="Picture Placeholder 2"/>
          <p:cNvSpPr>
            <a:spLocks noGrp="1"/>
          </p:cNvSpPr>
          <p:nvPr>
            <p:ph type="pic" sz="quarter" idx="15"/>
          </p:nvPr>
        </p:nvSpPr>
        <p:spPr>
          <a:xfrm>
            <a:off x="8856172" y="1101671"/>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2" name="TextBox 31"/>
          <p:cNvSpPr txBox="1"/>
          <p:nvPr userDrawn="1"/>
        </p:nvSpPr>
        <p:spPr>
          <a:xfrm rot="16200000">
            <a:off x="-1325270" y="1525300"/>
            <a:ext cx="3296825" cy="246221"/>
          </a:xfrm>
          <a:prstGeom prst="rect">
            <a:avLst/>
          </a:prstGeom>
          <a:noFill/>
        </p:spPr>
        <p:txBody>
          <a:bodyPr wrap="square" rtlCol="0">
            <a:spAutoFit/>
          </a:bodyPr>
          <a:lstStyle>
            <a:defPPr>
              <a:defRPr lang="en-US"/>
            </a:defPPr>
            <a:lvl1pPr>
              <a:defRPr sz="1000" spc="600">
                <a:latin typeface="Montserrat" panose="02000000000000000000" pitchFamily="2" charset="0"/>
                <a:cs typeface="Montserrat" panose="02000000000000000000" pitchFamily="2" charset="0"/>
              </a:defRPr>
            </a:lvl1pPr>
          </a:lstStyle>
          <a:p>
            <a:pPr algn="l"/>
            <a:r>
              <a:rPr lang="en-US" dirty="0">
                <a:solidFill>
                  <a:srgbClr val="878787">
                    <a:lumMod val="60000"/>
                    <a:lumOff val="40000"/>
                  </a:srgbClr>
                </a:solidFill>
                <a:latin typeface="+mn-lt"/>
              </a:rPr>
              <a:t>WRITE SOMETHING</a:t>
            </a:r>
          </a:p>
        </p:txBody>
      </p:sp>
    </p:spTree>
    <p:extLst>
      <p:ext uri="{BB962C8B-B14F-4D97-AF65-F5344CB8AC3E}">
        <p14:creationId xmlns:p14="http://schemas.microsoft.com/office/powerpoint/2010/main" val="182048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Picture">
    <p:spTree>
      <p:nvGrpSpPr>
        <p:cNvPr id="1" name=""/>
        <p:cNvGrpSpPr/>
        <p:nvPr/>
      </p:nvGrpSpPr>
      <p:grpSpPr>
        <a:xfrm>
          <a:off x="0" y="0"/>
          <a:ext cx="0" cy="0"/>
          <a:chOff x="0" y="0"/>
          <a:chExt cx="0" cy="0"/>
        </a:xfrm>
      </p:grpSpPr>
      <p:sp>
        <p:nvSpPr>
          <p:cNvPr id="14" name="Picture Placeholder 10"/>
          <p:cNvSpPr>
            <a:spLocks noGrp="1"/>
          </p:cNvSpPr>
          <p:nvPr>
            <p:ph type="pic" sz="quarter" idx="10" hasCustomPrompt="1"/>
          </p:nvPr>
        </p:nvSpPr>
        <p:spPr>
          <a:xfrm>
            <a:off x="2047308"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1"/>
          <p:cNvSpPr>
            <a:spLocks noGrp="1"/>
          </p:cNvSpPr>
          <p:nvPr>
            <p:ph type="pic" sz="quarter" idx="11" hasCustomPrompt="1"/>
          </p:nvPr>
        </p:nvSpPr>
        <p:spPr>
          <a:xfrm>
            <a:off x="5580810"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dirty="0"/>
            </a:lvl1pPr>
          </a:lstStyle>
          <a:p>
            <a:pPr lvl="0"/>
            <a:r>
              <a:rPr lang="en-US" dirty="0"/>
              <a:t> </a:t>
            </a:r>
          </a:p>
        </p:txBody>
      </p:sp>
      <p:sp>
        <p:nvSpPr>
          <p:cNvPr id="16" name="Picture Placeholder 12"/>
          <p:cNvSpPr>
            <a:spLocks noGrp="1"/>
          </p:cNvSpPr>
          <p:nvPr>
            <p:ph type="pic" sz="quarter" idx="12" hasCustomPrompt="1"/>
          </p:nvPr>
        </p:nvSpPr>
        <p:spPr>
          <a:xfrm>
            <a:off x="9114312"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4457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7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fill="hold" grpId="0" nodeType="withEffect">
                                  <p:stCondLst>
                                    <p:cond delay="38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750" fill="hold"/>
                                        <p:tgtEl>
                                          <p:spTgt spid="16"/>
                                        </p:tgtEl>
                                        <p:attrNameLst>
                                          <p:attrName>ppt_w</p:attrName>
                                        </p:attrNameLst>
                                      </p:cBhvr>
                                      <p:tavLst>
                                        <p:tav tm="0">
                                          <p:val>
                                            <p:fltVal val="0"/>
                                          </p:val>
                                        </p:tav>
                                        <p:tav tm="100000">
                                          <p:val>
                                            <p:strVal val="#ppt_w"/>
                                          </p:val>
                                        </p:tav>
                                      </p:tavLst>
                                    </p:anim>
                                    <p:anim calcmode="lin" valueType="num">
                                      <p:cBhvr>
                                        <p:cTn id="18" dur="750" fill="hold"/>
                                        <p:tgtEl>
                                          <p:spTgt spid="16"/>
                                        </p:tgtEl>
                                        <p:attrNameLst>
                                          <p:attrName>ppt_h</p:attrName>
                                        </p:attrNameLst>
                                      </p:cBhvr>
                                      <p:tavLst>
                                        <p:tav tm="0">
                                          <p:val>
                                            <p:fltVal val="0"/>
                                          </p:val>
                                        </p:tav>
                                        <p:tav tm="100000">
                                          <p:val>
                                            <p:strVal val="#ppt_h"/>
                                          </p:val>
                                        </p:tav>
                                      </p:tavLst>
                                    </p:anim>
                                    <p:animEffect transition="in" filter="fade">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6_Picture">
    <p:spTree>
      <p:nvGrpSpPr>
        <p:cNvPr id="1" name=""/>
        <p:cNvGrpSpPr/>
        <p:nvPr/>
      </p:nvGrpSpPr>
      <p:grpSpPr>
        <a:xfrm>
          <a:off x="0" y="0"/>
          <a:ext cx="0" cy="0"/>
          <a:chOff x="0" y="0"/>
          <a:chExt cx="0" cy="0"/>
        </a:xfrm>
      </p:grpSpPr>
      <p:sp>
        <p:nvSpPr>
          <p:cNvPr id="14" name="Picture Placeholder 10"/>
          <p:cNvSpPr>
            <a:spLocks noGrp="1"/>
          </p:cNvSpPr>
          <p:nvPr>
            <p:ph type="pic" sz="quarter" idx="10" hasCustomPrompt="1"/>
          </p:nvPr>
        </p:nvSpPr>
        <p:spPr>
          <a:xfrm>
            <a:off x="2047308"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1"/>
          <p:cNvSpPr>
            <a:spLocks noGrp="1"/>
          </p:cNvSpPr>
          <p:nvPr>
            <p:ph type="pic" sz="quarter" idx="11" hasCustomPrompt="1"/>
          </p:nvPr>
        </p:nvSpPr>
        <p:spPr>
          <a:xfrm>
            <a:off x="5580810"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dirty="0"/>
            </a:lvl1pPr>
          </a:lstStyle>
          <a:p>
            <a:pPr lvl="0"/>
            <a:r>
              <a:rPr lang="en-US" dirty="0"/>
              <a:t> </a:t>
            </a:r>
          </a:p>
        </p:txBody>
      </p:sp>
      <p:sp>
        <p:nvSpPr>
          <p:cNvPr id="16" name="Picture Placeholder 12"/>
          <p:cNvSpPr>
            <a:spLocks noGrp="1"/>
          </p:cNvSpPr>
          <p:nvPr>
            <p:ph type="pic" sz="quarter" idx="12" hasCustomPrompt="1"/>
          </p:nvPr>
        </p:nvSpPr>
        <p:spPr>
          <a:xfrm>
            <a:off x="9114312"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3571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07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668086"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8279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8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668086" y="0"/>
            <a:ext cx="5523914"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6040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9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01029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8168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0_Picture">
    <p:spTree>
      <p:nvGrpSpPr>
        <p:cNvPr id="1" name=""/>
        <p:cNvGrpSpPr/>
        <p:nvPr/>
      </p:nvGrpSpPr>
      <p:grpSpPr>
        <a:xfrm>
          <a:off x="0" y="0"/>
          <a:ext cx="0" cy="0"/>
          <a:chOff x="0" y="0"/>
          <a:chExt cx="0" cy="0"/>
        </a:xfrm>
      </p:grpSpPr>
      <p:sp>
        <p:nvSpPr>
          <p:cNvPr id="5" name="Rectangle 4"/>
          <p:cNvSpPr/>
          <p:nvPr userDrawn="1"/>
        </p:nvSpPr>
        <p:spPr>
          <a:xfrm>
            <a:off x="0" y="0"/>
            <a:ext cx="12192000" cy="2821578"/>
          </a:xfrm>
          <a:prstGeom prst="rect">
            <a:avLst/>
          </a:prstGeom>
          <a:gradFill flip="none" rotWithShape="1">
            <a:gsLst>
              <a:gs pos="0">
                <a:schemeClr val="accent6"/>
              </a:gs>
              <a:gs pos="73000">
                <a:schemeClr val="accent1"/>
              </a:gs>
              <a:gs pos="57000">
                <a:schemeClr val="accent2"/>
              </a:gs>
              <a:gs pos="40000">
                <a:schemeClr val="accent3"/>
              </a:gs>
              <a:gs pos="26000">
                <a:schemeClr val="accent4"/>
              </a:gs>
              <a:gs pos="13000">
                <a:schemeClr val="accent5"/>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7" name="Group 6"/>
          <p:cNvGrpSpPr/>
          <p:nvPr userDrawn="1"/>
        </p:nvGrpSpPr>
        <p:grpSpPr>
          <a:xfrm>
            <a:off x="11134105" y="1975368"/>
            <a:ext cx="551299" cy="551299"/>
            <a:chOff x="11082049" y="1710105"/>
            <a:chExt cx="655410" cy="655410"/>
          </a:xfrm>
        </p:grpSpPr>
        <p:sp>
          <p:nvSpPr>
            <p:cNvPr id="13" name="Oval 12"/>
            <p:cNvSpPr/>
            <p:nvPr userDrawn="1"/>
          </p:nvSpPr>
          <p:spPr>
            <a:xfrm>
              <a:off x="11082049" y="1710105"/>
              <a:ext cx="655410" cy="655410"/>
            </a:xfrm>
            <a:prstGeom prst="ellipse">
              <a:avLst/>
            </a:prstGeom>
            <a:solidFill>
              <a:srgbClr val="FFFF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14" name="Freeform 66"/>
            <p:cNvSpPr>
              <a:spLocks noEditPoints="1"/>
            </p:cNvSpPr>
            <p:nvPr userDrawn="1"/>
          </p:nvSpPr>
          <p:spPr bwMode="auto">
            <a:xfrm>
              <a:off x="11285707" y="1919414"/>
              <a:ext cx="248092" cy="236790"/>
            </a:xfrm>
            <a:custGeom>
              <a:avLst/>
              <a:gdLst>
                <a:gd name="T0" fmla="*/ 45 w 195"/>
                <a:gd name="T1" fmla="*/ 61 h 186"/>
                <a:gd name="T2" fmla="*/ 45 w 195"/>
                <a:gd name="T3" fmla="*/ 186 h 186"/>
                <a:gd name="T4" fmla="*/ 3 w 195"/>
                <a:gd name="T5" fmla="*/ 186 h 186"/>
                <a:gd name="T6" fmla="*/ 3 w 195"/>
                <a:gd name="T7" fmla="*/ 61 h 186"/>
                <a:gd name="T8" fmla="*/ 45 w 195"/>
                <a:gd name="T9" fmla="*/ 61 h 186"/>
                <a:gd name="T10" fmla="*/ 47 w 195"/>
                <a:gd name="T11" fmla="*/ 22 h 186"/>
                <a:gd name="T12" fmla="*/ 41 w 195"/>
                <a:gd name="T13" fmla="*/ 37 h 186"/>
                <a:gd name="T14" fmla="*/ 24 w 195"/>
                <a:gd name="T15" fmla="*/ 43 h 186"/>
                <a:gd name="T16" fmla="*/ 23 w 195"/>
                <a:gd name="T17" fmla="*/ 43 h 186"/>
                <a:gd name="T18" fmla="*/ 7 w 195"/>
                <a:gd name="T19" fmla="*/ 37 h 186"/>
                <a:gd name="T20" fmla="*/ 0 w 195"/>
                <a:gd name="T21" fmla="*/ 22 h 186"/>
                <a:gd name="T22" fmla="*/ 7 w 195"/>
                <a:gd name="T23" fmla="*/ 6 h 186"/>
                <a:gd name="T24" fmla="*/ 24 w 195"/>
                <a:gd name="T25" fmla="*/ 0 h 186"/>
                <a:gd name="T26" fmla="*/ 41 w 195"/>
                <a:gd name="T27" fmla="*/ 6 h 186"/>
                <a:gd name="T28" fmla="*/ 47 w 195"/>
                <a:gd name="T29" fmla="*/ 22 h 186"/>
                <a:gd name="T30" fmla="*/ 195 w 195"/>
                <a:gd name="T31" fmla="*/ 114 h 186"/>
                <a:gd name="T32" fmla="*/ 195 w 195"/>
                <a:gd name="T33" fmla="*/ 186 h 186"/>
                <a:gd name="T34" fmla="*/ 153 w 195"/>
                <a:gd name="T35" fmla="*/ 186 h 186"/>
                <a:gd name="T36" fmla="*/ 153 w 195"/>
                <a:gd name="T37" fmla="*/ 119 h 186"/>
                <a:gd name="T38" fmla="*/ 148 w 195"/>
                <a:gd name="T39" fmla="*/ 98 h 186"/>
                <a:gd name="T40" fmla="*/ 132 w 195"/>
                <a:gd name="T41" fmla="*/ 91 h 186"/>
                <a:gd name="T42" fmla="*/ 119 w 195"/>
                <a:gd name="T43" fmla="*/ 95 h 186"/>
                <a:gd name="T44" fmla="*/ 111 w 195"/>
                <a:gd name="T45" fmla="*/ 106 h 186"/>
                <a:gd name="T46" fmla="*/ 109 w 195"/>
                <a:gd name="T47" fmla="*/ 116 h 186"/>
                <a:gd name="T48" fmla="*/ 109 w 195"/>
                <a:gd name="T49" fmla="*/ 186 h 186"/>
                <a:gd name="T50" fmla="*/ 68 w 195"/>
                <a:gd name="T51" fmla="*/ 186 h 186"/>
                <a:gd name="T52" fmla="*/ 68 w 195"/>
                <a:gd name="T53" fmla="*/ 104 h 186"/>
                <a:gd name="T54" fmla="*/ 68 w 195"/>
                <a:gd name="T55" fmla="*/ 67 h 186"/>
                <a:gd name="T56" fmla="*/ 68 w 195"/>
                <a:gd name="T57" fmla="*/ 61 h 186"/>
                <a:gd name="T58" fmla="*/ 109 w 195"/>
                <a:gd name="T59" fmla="*/ 61 h 186"/>
                <a:gd name="T60" fmla="*/ 109 w 195"/>
                <a:gd name="T61" fmla="*/ 79 h 186"/>
                <a:gd name="T62" fmla="*/ 109 w 195"/>
                <a:gd name="T63" fmla="*/ 79 h 186"/>
                <a:gd name="T64" fmla="*/ 114 w 195"/>
                <a:gd name="T65" fmla="*/ 72 h 186"/>
                <a:gd name="T66" fmla="*/ 122 w 195"/>
                <a:gd name="T67" fmla="*/ 65 h 186"/>
                <a:gd name="T68" fmla="*/ 133 w 195"/>
                <a:gd name="T69" fmla="*/ 60 h 186"/>
                <a:gd name="T70" fmla="*/ 147 w 195"/>
                <a:gd name="T71" fmla="*/ 58 h 186"/>
                <a:gd name="T72" fmla="*/ 182 w 195"/>
                <a:gd name="T73" fmla="*/ 72 h 186"/>
                <a:gd name="T74" fmla="*/ 195 w 195"/>
                <a:gd name="T75"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86">
                  <a:moveTo>
                    <a:pt x="45" y="61"/>
                  </a:moveTo>
                  <a:cubicBezTo>
                    <a:pt x="45" y="186"/>
                    <a:pt x="45" y="186"/>
                    <a:pt x="45" y="186"/>
                  </a:cubicBezTo>
                  <a:cubicBezTo>
                    <a:pt x="3" y="186"/>
                    <a:pt x="3" y="186"/>
                    <a:pt x="3" y="186"/>
                  </a:cubicBezTo>
                  <a:cubicBezTo>
                    <a:pt x="3" y="61"/>
                    <a:pt x="3" y="61"/>
                    <a:pt x="3" y="61"/>
                  </a:cubicBezTo>
                  <a:lnTo>
                    <a:pt x="45" y="61"/>
                  </a:lnTo>
                  <a:close/>
                  <a:moveTo>
                    <a:pt x="47" y="22"/>
                  </a:moveTo>
                  <a:cubicBezTo>
                    <a:pt x="47" y="28"/>
                    <a:pt x="45" y="33"/>
                    <a:pt x="41" y="37"/>
                  </a:cubicBezTo>
                  <a:cubicBezTo>
                    <a:pt x="37" y="41"/>
                    <a:pt x="31" y="43"/>
                    <a:pt x="24" y="43"/>
                  </a:cubicBezTo>
                  <a:cubicBezTo>
                    <a:pt x="23" y="43"/>
                    <a:pt x="23" y="43"/>
                    <a:pt x="23" y="43"/>
                  </a:cubicBezTo>
                  <a:cubicBezTo>
                    <a:pt x="16" y="43"/>
                    <a:pt x="11" y="41"/>
                    <a:pt x="7" y="37"/>
                  </a:cubicBezTo>
                  <a:cubicBezTo>
                    <a:pt x="2" y="33"/>
                    <a:pt x="0" y="28"/>
                    <a:pt x="0" y="22"/>
                  </a:cubicBezTo>
                  <a:cubicBezTo>
                    <a:pt x="0" y="15"/>
                    <a:pt x="3" y="10"/>
                    <a:pt x="7" y="6"/>
                  </a:cubicBezTo>
                  <a:cubicBezTo>
                    <a:pt x="11" y="2"/>
                    <a:pt x="17" y="0"/>
                    <a:pt x="24" y="0"/>
                  </a:cubicBezTo>
                  <a:cubicBezTo>
                    <a:pt x="31" y="0"/>
                    <a:pt x="37" y="2"/>
                    <a:pt x="41" y="6"/>
                  </a:cubicBezTo>
                  <a:cubicBezTo>
                    <a:pt x="45" y="10"/>
                    <a:pt x="47" y="15"/>
                    <a:pt x="47" y="22"/>
                  </a:cubicBezTo>
                  <a:close/>
                  <a:moveTo>
                    <a:pt x="195" y="114"/>
                  </a:moveTo>
                  <a:cubicBezTo>
                    <a:pt x="195" y="186"/>
                    <a:pt x="195" y="186"/>
                    <a:pt x="195" y="186"/>
                  </a:cubicBezTo>
                  <a:cubicBezTo>
                    <a:pt x="153" y="186"/>
                    <a:pt x="153" y="186"/>
                    <a:pt x="153" y="186"/>
                  </a:cubicBezTo>
                  <a:cubicBezTo>
                    <a:pt x="153" y="119"/>
                    <a:pt x="153" y="119"/>
                    <a:pt x="153" y="119"/>
                  </a:cubicBezTo>
                  <a:cubicBezTo>
                    <a:pt x="153" y="110"/>
                    <a:pt x="152" y="103"/>
                    <a:pt x="148" y="98"/>
                  </a:cubicBezTo>
                  <a:cubicBezTo>
                    <a:pt x="145" y="93"/>
                    <a:pt x="140" y="91"/>
                    <a:pt x="132" y="91"/>
                  </a:cubicBezTo>
                  <a:cubicBezTo>
                    <a:pt x="127" y="91"/>
                    <a:pt x="122" y="92"/>
                    <a:pt x="119" y="95"/>
                  </a:cubicBezTo>
                  <a:cubicBezTo>
                    <a:pt x="115" y="98"/>
                    <a:pt x="113" y="102"/>
                    <a:pt x="111" y="106"/>
                  </a:cubicBezTo>
                  <a:cubicBezTo>
                    <a:pt x="110" y="108"/>
                    <a:pt x="109" y="112"/>
                    <a:pt x="109" y="116"/>
                  </a:cubicBezTo>
                  <a:cubicBezTo>
                    <a:pt x="109" y="186"/>
                    <a:pt x="109" y="186"/>
                    <a:pt x="109" y="186"/>
                  </a:cubicBezTo>
                  <a:cubicBezTo>
                    <a:pt x="68" y="186"/>
                    <a:pt x="68" y="186"/>
                    <a:pt x="68" y="186"/>
                  </a:cubicBezTo>
                  <a:cubicBezTo>
                    <a:pt x="68" y="153"/>
                    <a:pt x="68" y="125"/>
                    <a:pt x="68" y="104"/>
                  </a:cubicBezTo>
                  <a:cubicBezTo>
                    <a:pt x="68" y="83"/>
                    <a:pt x="68" y="71"/>
                    <a:pt x="68" y="67"/>
                  </a:cubicBezTo>
                  <a:cubicBezTo>
                    <a:pt x="68" y="61"/>
                    <a:pt x="68" y="61"/>
                    <a:pt x="68" y="61"/>
                  </a:cubicBezTo>
                  <a:cubicBezTo>
                    <a:pt x="109" y="61"/>
                    <a:pt x="109" y="61"/>
                    <a:pt x="109" y="61"/>
                  </a:cubicBezTo>
                  <a:cubicBezTo>
                    <a:pt x="109" y="79"/>
                    <a:pt x="109" y="79"/>
                    <a:pt x="109" y="79"/>
                  </a:cubicBezTo>
                  <a:cubicBezTo>
                    <a:pt x="109" y="79"/>
                    <a:pt x="109" y="79"/>
                    <a:pt x="109" y="79"/>
                  </a:cubicBezTo>
                  <a:cubicBezTo>
                    <a:pt x="111" y="76"/>
                    <a:pt x="113" y="74"/>
                    <a:pt x="114" y="72"/>
                  </a:cubicBezTo>
                  <a:cubicBezTo>
                    <a:pt x="116" y="70"/>
                    <a:pt x="119" y="67"/>
                    <a:pt x="122" y="65"/>
                  </a:cubicBezTo>
                  <a:cubicBezTo>
                    <a:pt x="125" y="63"/>
                    <a:pt x="128" y="61"/>
                    <a:pt x="133" y="60"/>
                  </a:cubicBezTo>
                  <a:cubicBezTo>
                    <a:pt x="137" y="58"/>
                    <a:pt x="142" y="58"/>
                    <a:pt x="147" y="58"/>
                  </a:cubicBezTo>
                  <a:cubicBezTo>
                    <a:pt x="162" y="58"/>
                    <a:pt x="173" y="62"/>
                    <a:pt x="182" y="72"/>
                  </a:cubicBezTo>
                  <a:cubicBezTo>
                    <a:pt x="191" y="82"/>
                    <a:pt x="195" y="96"/>
                    <a:pt x="195" y="114"/>
                  </a:cubicBezTo>
                  <a:close/>
                </a:path>
              </a:pathLst>
            </a:custGeom>
            <a:solidFill>
              <a:srgbClr val="FFFFFF"/>
            </a:solidFill>
            <a:ln w="12700">
              <a:miter lim="400000"/>
            </a:ln>
          </p:spPr>
          <p:txBody>
            <a:bodyPr lIns="19045" tIns="19045" rIns="19045" bIns="19045" anchor="ctr"/>
            <a:lstStyle/>
            <a:p>
              <a:pPr defTabSz="228540"/>
              <a:endParaRPr lang="en-US" sz="1800" dirty="0">
                <a:solidFill>
                  <a:schemeClr val="tx1"/>
                </a:solidFill>
                <a:effectLst>
                  <a:outerShdw blurRad="38100" dist="12700" dir="5400000" rotWithShape="0">
                    <a:srgbClr val="000000">
                      <a:alpha val="50000"/>
                    </a:srgbClr>
                  </a:outerShdw>
                </a:effectLst>
                <a:latin typeface="+mn-lt"/>
                <a:ea typeface="Questrial"/>
                <a:cs typeface="Questrial"/>
              </a:endParaRPr>
            </a:p>
          </p:txBody>
        </p:sp>
      </p:grpSp>
      <p:grpSp>
        <p:nvGrpSpPr>
          <p:cNvPr id="4" name="Group 3"/>
          <p:cNvGrpSpPr/>
          <p:nvPr userDrawn="1"/>
        </p:nvGrpSpPr>
        <p:grpSpPr>
          <a:xfrm>
            <a:off x="506597" y="1975368"/>
            <a:ext cx="551299" cy="551299"/>
            <a:chOff x="454541" y="1710105"/>
            <a:chExt cx="655410" cy="655410"/>
          </a:xfrm>
        </p:grpSpPr>
        <p:sp>
          <p:nvSpPr>
            <p:cNvPr id="12" name="Oval 11"/>
            <p:cNvSpPr/>
            <p:nvPr userDrawn="1"/>
          </p:nvSpPr>
          <p:spPr>
            <a:xfrm>
              <a:off x="454541" y="1710105"/>
              <a:ext cx="655410" cy="655410"/>
            </a:xfrm>
            <a:prstGeom prst="ellipse">
              <a:avLst/>
            </a:prstGeom>
            <a:solidFill>
              <a:srgbClr val="FFFF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15" name="Freeform 72"/>
            <p:cNvSpPr>
              <a:spLocks/>
            </p:cNvSpPr>
            <p:nvPr userDrawn="1"/>
          </p:nvSpPr>
          <p:spPr bwMode="auto">
            <a:xfrm>
              <a:off x="653893" y="1933137"/>
              <a:ext cx="256704" cy="209344"/>
            </a:xfrm>
            <a:custGeom>
              <a:avLst/>
              <a:gdLst>
                <a:gd name="T0" fmla="*/ 202 w 202"/>
                <a:gd name="T1" fmla="*/ 19 h 164"/>
                <a:gd name="T2" fmla="*/ 181 w 202"/>
                <a:gd name="T3" fmla="*/ 41 h 164"/>
                <a:gd name="T4" fmla="*/ 182 w 202"/>
                <a:gd name="T5" fmla="*/ 46 h 164"/>
                <a:gd name="T6" fmla="*/ 177 w 202"/>
                <a:gd name="T7" fmla="*/ 79 h 164"/>
                <a:gd name="T8" fmla="*/ 162 w 202"/>
                <a:gd name="T9" fmla="*/ 111 h 164"/>
                <a:gd name="T10" fmla="*/ 138 w 202"/>
                <a:gd name="T11" fmla="*/ 138 h 164"/>
                <a:gd name="T12" fmla="*/ 105 w 202"/>
                <a:gd name="T13" fmla="*/ 157 h 164"/>
                <a:gd name="T14" fmla="*/ 63 w 202"/>
                <a:gd name="T15" fmla="*/ 164 h 164"/>
                <a:gd name="T16" fmla="*/ 0 w 202"/>
                <a:gd name="T17" fmla="*/ 146 h 164"/>
                <a:gd name="T18" fmla="*/ 10 w 202"/>
                <a:gd name="T19" fmla="*/ 146 h 164"/>
                <a:gd name="T20" fmla="*/ 61 w 202"/>
                <a:gd name="T21" fmla="*/ 128 h 164"/>
                <a:gd name="T22" fmla="*/ 37 w 202"/>
                <a:gd name="T23" fmla="*/ 120 h 164"/>
                <a:gd name="T24" fmla="*/ 22 w 202"/>
                <a:gd name="T25" fmla="*/ 100 h 164"/>
                <a:gd name="T26" fmla="*/ 30 w 202"/>
                <a:gd name="T27" fmla="*/ 100 h 164"/>
                <a:gd name="T28" fmla="*/ 41 w 202"/>
                <a:gd name="T29" fmla="*/ 99 h 164"/>
                <a:gd name="T30" fmla="*/ 17 w 202"/>
                <a:gd name="T31" fmla="*/ 84 h 164"/>
                <a:gd name="T32" fmla="*/ 8 w 202"/>
                <a:gd name="T33" fmla="*/ 58 h 164"/>
                <a:gd name="T34" fmla="*/ 8 w 202"/>
                <a:gd name="T35" fmla="*/ 57 h 164"/>
                <a:gd name="T36" fmla="*/ 27 w 202"/>
                <a:gd name="T37" fmla="*/ 63 h 164"/>
                <a:gd name="T38" fmla="*/ 13 w 202"/>
                <a:gd name="T39" fmla="*/ 48 h 164"/>
                <a:gd name="T40" fmla="*/ 8 w 202"/>
                <a:gd name="T41" fmla="*/ 28 h 164"/>
                <a:gd name="T42" fmla="*/ 14 w 202"/>
                <a:gd name="T43" fmla="*/ 7 h 164"/>
                <a:gd name="T44" fmla="*/ 52 w 202"/>
                <a:gd name="T45" fmla="*/ 38 h 164"/>
                <a:gd name="T46" fmla="*/ 99 w 202"/>
                <a:gd name="T47" fmla="*/ 51 h 164"/>
                <a:gd name="T48" fmla="*/ 98 w 202"/>
                <a:gd name="T49" fmla="*/ 41 h 164"/>
                <a:gd name="T50" fmla="*/ 110 w 202"/>
                <a:gd name="T51" fmla="*/ 12 h 164"/>
                <a:gd name="T52" fmla="*/ 140 w 202"/>
                <a:gd name="T53" fmla="*/ 0 h 164"/>
                <a:gd name="T54" fmla="*/ 170 w 202"/>
                <a:gd name="T55" fmla="*/ 13 h 164"/>
                <a:gd name="T56" fmla="*/ 197 w 202"/>
                <a:gd name="T57" fmla="*/ 3 h 164"/>
                <a:gd name="T58" fmla="*/ 178 w 202"/>
                <a:gd name="T59" fmla="*/ 26 h 164"/>
                <a:gd name="T60" fmla="*/ 202 w 202"/>
                <a:gd name="T61"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2" h="164">
                  <a:moveTo>
                    <a:pt x="202" y="19"/>
                  </a:moveTo>
                  <a:cubicBezTo>
                    <a:pt x="196" y="28"/>
                    <a:pt x="190" y="35"/>
                    <a:pt x="181" y="41"/>
                  </a:cubicBezTo>
                  <a:cubicBezTo>
                    <a:pt x="181" y="42"/>
                    <a:pt x="182" y="44"/>
                    <a:pt x="182" y="46"/>
                  </a:cubicBezTo>
                  <a:cubicBezTo>
                    <a:pt x="182" y="57"/>
                    <a:pt x="180" y="68"/>
                    <a:pt x="177" y="79"/>
                  </a:cubicBezTo>
                  <a:cubicBezTo>
                    <a:pt x="173" y="90"/>
                    <a:pt x="168" y="101"/>
                    <a:pt x="162" y="111"/>
                  </a:cubicBezTo>
                  <a:cubicBezTo>
                    <a:pt x="155" y="122"/>
                    <a:pt x="147" y="131"/>
                    <a:pt x="138" y="138"/>
                  </a:cubicBezTo>
                  <a:cubicBezTo>
                    <a:pt x="129" y="146"/>
                    <a:pt x="118" y="152"/>
                    <a:pt x="105" y="157"/>
                  </a:cubicBezTo>
                  <a:cubicBezTo>
                    <a:pt x="92" y="162"/>
                    <a:pt x="78" y="164"/>
                    <a:pt x="63" y="164"/>
                  </a:cubicBezTo>
                  <a:cubicBezTo>
                    <a:pt x="40" y="164"/>
                    <a:pt x="19" y="158"/>
                    <a:pt x="0" y="146"/>
                  </a:cubicBezTo>
                  <a:cubicBezTo>
                    <a:pt x="3" y="146"/>
                    <a:pt x="6" y="146"/>
                    <a:pt x="10" y="146"/>
                  </a:cubicBezTo>
                  <a:cubicBezTo>
                    <a:pt x="29" y="146"/>
                    <a:pt x="46" y="140"/>
                    <a:pt x="61" y="128"/>
                  </a:cubicBezTo>
                  <a:cubicBezTo>
                    <a:pt x="52" y="128"/>
                    <a:pt x="44" y="125"/>
                    <a:pt x="37" y="120"/>
                  </a:cubicBezTo>
                  <a:cubicBezTo>
                    <a:pt x="30" y="115"/>
                    <a:pt x="25" y="108"/>
                    <a:pt x="22" y="100"/>
                  </a:cubicBezTo>
                  <a:cubicBezTo>
                    <a:pt x="25" y="100"/>
                    <a:pt x="28" y="100"/>
                    <a:pt x="30" y="100"/>
                  </a:cubicBezTo>
                  <a:cubicBezTo>
                    <a:pt x="34" y="100"/>
                    <a:pt x="38" y="100"/>
                    <a:pt x="41" y="99"/>
                  </a:cubicBezTo>
                  <a:cubicBezTo>
                    <a:pt x="32" y="97"/>
                    <a:pt x="24" y="92"/>
                    <a:pt x="17" y="84"/>
                  </a:cubicBezTo>
                  <a:cubicBezTo>
                    <a:pt x="11" y="77"/>
                    <a:pt x="8" y="68"/>
                    <a:pt x="8" y="58"/>
                  </a:cubicBezTo>
                  <a:cubicBezTo>
                    <a:pt x="8" y="57"/>
                    <a:pt x="8" y="57"/>
                    <a:pt x="8" y="57"/>
                  </a:cubicBezTo>
                  <a:cubicBezTo>
                    <a:pt x="14" y="61"/>
                    <a:pt x="20" y="62"/>
                    <a:pt x="27" y="63"/>
                  </a:cubicBezTo>
                  <a:cubicBezTo>
                    <a:pt x="21" y="59"/>
                    <a:pt x="16" y="54"/>
                    <a:pt x="13" y="48"/>
                  </a:cubicBezTo>
                  <a:cubicBezTo>
                    <a:pt x="10" y="42"/>
                    <a:pt x="8" y="35"/>
                    <a:pt x="8" y="28"/>
                  </a:cubicBezTo>
                  <a:cubicBezTo>
                    <a:pt x="8" y="21"/>
                    <a:pt x="10" y="14"/>
                    <a:pt x="14" y="7"/>
                  </a:cubicBezTo>
                  <a:cubicBezTo>
                    <a:pt x="24" y="20"/>
                    <a:pt x="37" y="30"/>
                    <a:pt x="52" y="38"/>
                  </a:cubicBezTo>
                  <a:cubicBezTo>
                    <a:pt x="66" y="46"/>
                    <a:pt x="82" y="50"/>
                    <a:pt x="99" y="51"/>
                  </a:cubicBezTo>
                  <a:cubicBezTo>
                    <a:pt x="99" y="47"/>
                    <a:pt x="98" y="44"/>
                    <a:pt x="98" y="41"/>
                  </a:cubicBezTo>
                  <a:cubicBezTo>
                    <a:pt x="98" y="30"/>
                    <a:pt x="102" y="20"/>
                    <a:pt x="110" y="12"/>
                  </a:cubicBezTo>
                  <a:cubicBezTo>
                    <a:pt x="119" y="4"/>
                    <a:pt x="128" y="0"/>
                    <a:pt x="140" y="0"/>
                  </a:cubicBezTo>
                  <a:cubicBezTo>
                    <a:pt x="152" y="0"/>
                    <a:pt x="162" y="4"/>
                    <a:pt x="170" y="13"/>
                  </a:cubicBezTo>
                  <a:cubicBezTo>
                    <a:pt x="180" y="11"/>
                    <a:pt x="188" y="8"/>
                    <a:pt x="197" y="3"/>
                  </a:cubicBezTo>
                  <a:cubicBezTo>
                    <a:pt x="193" y="13"/>
                    <a:pt x="187" y="20"/>
                    <a:pt x="178" y="26"/>
                  </a:cubicBezTo>
                  <a:cubicBezTo>
                    <a:pt x="186" y="25"/>
                    <a:pt x="194" y="23"/>
                    <a:pt x="202" y="19"/>
                  </a:cubicBezTo>
                  <a:close/>
                </a:path>
              </a:pathLst>
            </a:custGeom>
            <a:solidFill>
              <a:srgbClr val="FFFFFF"/>
            </a:solidFill>
            <a:ln w="12700">
              <a:miter lim="400000"/>
            </a:ln>
          </p:spPr>
          <p:txBody>
            <a:bodyPr lIns="19045" tIns="19045" rIns="19045" bIns="19045" anchor="ctr"/>
            <a:lstStyle/>
            <a:p>
              <a:pPr defTabSz="228540"/>
              <a:endParaRPr lang="en-US" sz="1800" dirty="0">
                <a:solidFill>
                  <a:schemeClr val="tx1"/>
                </a:solidFill>
                <a:effectLst>
                  <a:outerShdw blurRad="38100" dist="12700" dir="5400000" rotWithShape="0">
                    <a:srgbClr val="000000">
                      <a:alpha val="50000"/>
                    </a:srgbClr>
                  </a:outerShdw>
                </a:effectLst>
                <a:latin typeface="+mn-lt"/>
                <a:ea typeface="Questrial"/>
                <a:cs typeface="Questrial"/>
              </a:endParaRPr>
            </a:p>
          </p:txBody>
        </p:sp>
      </p:grpSp>
      <p:sp>
        <p:nvSpPr>
          <p:cNvPr id="16" name="Picture Placeholder 10"/>
          <p:cNvSpPr>
            <a:spLocks noGrp="1"/>
          </p:cNvSpPr>
          <p:nvPr>
            <p:ph type="pic" sz="quarter" idx="10" hasCustomPrompt="1"/>
          </p:nvPr>
        </p:nvSpPr>
        <p:spPr>
          <a:xfrm>
            <a:off x="5036548" y="1710105"/>
            <a:ext cx="2118904" cy="2118904"/>
          </a:xfrm>
          <a:custGeom>
            <a:avLst/>
            <a:gdLst>
              <a:gd name="connsiteX0" fmla="*/ 1059452 w 2118904"/>
              <a:gd name="connsiteY0" fmla="*/ 0 h 2118904"/>
              <a:gd name="connsiteX1" fmla="*/ 2118904 w 2118904"/>
              <a:gd name="connsiteY1" fmla="*/ 1059452 h 2118904"/>
              <a:gd name="connsiteX2" fmla="*/ 1059452 w 2118904"/>
              <a:gd name="connsiteY2" fmla="*/ 2118904 h 2118904"/>
              <a:gd name="connsiteX3" fmla="*/ 0 w 2118904"/>
              <a:gd name="connsiteY3" fmla="*/ 1059452 h 2118904"/>
              <a:gd name="connsiteX4" fmla="*/ 1059452 w 2118904"/>
              <a:gd name="connsiteY4" fmla="*/ 0 h 21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04" h="2118904">
                <a:moveTo>
                  <a:pt x="1059452" y="0"/>
                </a:moveTo>
                <a:cubicBezTo>
                  <a:pt x="1644571" y="0"/>
                  <a:pt x="2118904" y="474333"/>
                  <a:pt x="2118904" y="1059452"/>
                </a:cubicBezTo>
                <a:cubicBezTo>
                  <a:pt x="2118904" y="1644571"/>
                  <a:pt x="1644571" y="2118904"/>
                  <a:pt x="1059452" y="2118904"/>
                </a:cubicBezTo>
                <a:cubicBezTo>
                  <a:pt x="474333" y="2118904"/>
                  <a:pt x="0" y="1644571"/>
                  <a:pt x="0" y="1059452"/>
                </a:cubicBezTo>
                <a:cubicBezTo>
                  <a:pt x="0" y="474333"/>
                  <a:pt x="474333" y="0"/>
                  <a:pt x="1059452"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20328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1_Picture">
    <p:spTree>
      <p:nvGrpSpPr>
        <p:cNvPr id="1" name=""/>
        <p:cNvGrpSpPr/>
        <p:nvPr/>
      </p:nvGrpSpPr>
      <p:grpSpPr>
        <a:xfrm>
          <a:off x="0" y="0"/>
          <a:ext cx="0" cy="0"/>
          <a:chOff x="0" y="0"/>
          <a:chExt cx="0" cy="0"/>
        </a:xfrm>
      </p:grpSpPr>
      <p:sp>
        <p:nvSpPr>
          <p:cNvPr id="7" name="Picture Placeholder 10"/>
          <p:cNvSpPr>
            <a:spLocks noGrp="1"/>
          </p:cNvSpPr>
          <p:nvPr>
            <p:ph type="pic" sz="quarter" idx="10" hasCustomPrompt="1"/>
          </p:nvPr>
        </p:nvSpPr>
        <p:spPr>
          <a:xfrm>
            <a:off x="1869216" y="1710105"/>
            <a:ext cx="2118904" cy="2118904"/>
          </a:xfrm>
          <a:custGeom>
            <a:avLst/>
            <a:gdLst>
              <a:gd name="connsiteX0" fmla="*/ 1059452 w 2118904"/>
              <a:gd name="connsiteY0" fmla="*/ 0 h 2118904"/>
              <a:gd name="connsiteX1" fmla="*/ 2118904 w 2118904"/>
              <a:gd name="connsiteY1" fmla="*/ 1059452 h 2118904"/>
              <a:gd name="connsiteX2" fmla="*/ 1059452 w 2118904"/>
              <a:gd name="connsiteY2" fmla="*/ 2118904 h 2118904"/>
              <a:gd name="connsiteX3" fmla="*/ 0 w 2118904"/>
              <a:gd name="connsiteY3" fmla="*/ 1059452 h 2118904"/>
              <a:gd name="connsiteX4" fmla="*/ 1059452 w 2118904"/>
              <a:gd name="connsiteY4" fmla="*/ 0 h 21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04" h="2118904">
                <a:moveTo>
                  <a:pt x="1059452" y="0"/>
                </a:moveTo>
                <a:cubicBezTo>
                  <a:pt x="1644571" y="0"/>
                  <a:pt x="2118904" y="474333"/>
                  <a:pt x="2118904" y="1059452"/>
                </a:cubicBezTo>
                <a:cubicBezTo>
                  <a:pt x="2118904" y="1644571"/>
                  <a:pt x="1644571" y="2118904"/>
                  <a:pt x="1059452" y="2118904"/>
                </a:cubicBezTo>
                <a:cubicBezTo>
                  <a:pt x="474333" y="2118904"/>
                  <a:pt x="0" y="1644571"/>
                  <a:pt x="0" y="1059452"/>
                </a:cubicBezTo>
                <a:cubicBezTo>
                  <a:pt x="0" y="474333"/>
                  <a:pt x="474333" y="0"/>
                  <a:pt x="1059452"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80467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33476" y="2041834"/>
            <a:ext cx="9915378" cy="212125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8603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33476" y="2141260"/>
            <a:ext cx="4766518" cy="254186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0622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ddl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2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30104" y="1904001"/>
            <a:ext cx="5134809" cy="396222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90180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50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708968" y="1874473"/>
            <a:ext cx="3591248" cy="245039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2" name="Picture Placeholder 2"/>
          <p:cNvSpPr>
            <a:spLocks noGrp="1"/>
          </p:cNvSpPr>
          <p:nvPr>
            <p:ph type="pic" sz="quarter" idx="12"/>
          </p:nvPr>
        </p:nvSpPr>
        <p:spPr>
          <a:xfrm>
            <a:off x="7891464" y="1874473"/>
            <a:ext cx="3591248" cy="245039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49456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440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anim calcmode="lin" valueType="num">
                                      <p:cBhvr>
                                        <p:cTn id="10" dur="750" fill="hold"/>
                                        <p:tgtEl>
                                          <p:spTgt spid="11"/>
                                        </p:tgtEl>
                                        <p:attrNameLst>
                                          <p:attrName>ppt_x</p:attrName>
                                        </p:attrNameLst>
                                      </p:cBhvr>
                                      <p:tavLst>
                                        <p:tav tm="0">
                                          <p:val>
                                            <p:fltVal val="0.5"/>
                                          </p:val>
                                        </p:tav>
                                        <p:tav tm="100000">
                                          <p:val>
                                            <p:strVal val="#ppt_x"/>
                                          </p:val>
                                        </p:tav>
                                      </p:tavLst>
                                    </p:anim>
                                    <p:anim calcmode="lin" valueType="num">
                                      <p:cBhvr>
                                        <p:cTn id="11" dur="750" fill="hold"/>
                                        <p:tgtEl>
                                          <p:spTgt spid="11"/>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46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750" fill="hold"/>
                                        <p:tgtEl>
                                          <p:spTgt spid="12"/>
                                        </p:tgtEl>
                                        <p:attrNameLst>
                                          <p:attrName>ppt_w</p:attrName>
                                        </p:attrNameLst>
                                      </p:cBhvr>
                                      <p:tavLst>
                                        <p:tav tm="0">
                                          <p:val>
                                            <p:fltVal val="0"/>
                                          </p:val>
                                        </p:tav>
                                        <p:tav tm="100000">
                                          <p:val>
                                            <p:strVal val="#ppt_w"/>
                                          </p:val>
                                        </p:tav>
                                      </p:tavLst>
                                    </p:anim>
                                    <p:anim calcmode="lin" valueType="num">
                                      <p:cBhvr>
                                        <p:cTn id="15" dur="750" fill="hold"/>
                                        <p:tgtEl>
                                          <p:spTgt spid="12"/>
                                        </p:tgtEl>
                                        <p:attrNameLst>
                                          <p:attrName>ppt_h</p:attrName>
                                        </p:attrNameLst>
                                      </p:cBhvr>
                                      <p:tavLst>
                                        <p:tav tm="0">
                                          <p:val>
                                            <p:fltVal val="0"/>
                                          </p:val>
                                        </p:tav>
                                        <p:tav tm="100000">
                                          <p:val>
                                            <p:strVal val="#ppt_h"/>
                                          </p:val>
                                        </p:tav>
                                      </p:tavLst>
                                    </p:anim>
                                    <p:animEffect transition="in" filter="fade">
                                      <p:cBhvr>
                                        <p:cTn id="16" dur="750"/>
                                        <p:tgtEl>
                                          <p:spTgt spid="12"/>
                                        </p:tgtEl>
                                      </p:cBhvr>
                                    </p:animEffect>
                                    <p:anim calcmode="lin" valueType="num">
                                      <p:cBhvr>
                                        <p:cTn id="17" dur="750" fill="hold"/>
                                        <p:tgtEl>
                                          <p:spTgt spid="12"/>
                                        </p:tgtEl>
                                        <p:attrNameLst>
                                          <p:attrName>ppt_x</p:attrName>
                                        </p:attrNameLst>
                                      </p:cBhvr>
                                      <p:tavLst>
                                        <p:tav tm="0">
                                          <p:val>
                                            <p:fltVal val="0.5"/>
                                          </p:val>
                                        </p:tav>
                                        <p:tav tm="100000">
                                          <p:val>
                                            <p:strVal val="#ppt_x"/>
                                          </p:val>
                                        </p:tav>
                                      </p:tavLst>
                                    </p:anim>
                                    <p:anim calcmode="lin" valueType="num">
                                      <p:cBhvr>
                                        <p:cTn id="18"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86967" y="2006094"/>
            <a:ext cx="3818795" cy="3818064"/>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23249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1496097" y="1899045"/>
            <a:ext cx="3297622" cy="3296991"/>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1" name="Picture Placeholder 2"/>
          <p:cNvSpPr>
            <a:spLocks noGrp="1"/>
          </p:cNvSpPr>
          <p:nvPr>
            <p:ph type="pic" sz="quarter" idx="11"/>
          </p:nvPr>
        </p:nvSpPr>
        <p:spPr>
          <a:xfrm>
            <a:off x="7398281" y="1899045"/>
            <a:ext cx="3297622" cy="3296991"/>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17619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44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anim calcmode="lin" valueType="num">
                                      <p:cBhvr>
                                        <p:cTn id="10" dur="750" fill="hold"/>
                                        <p:tgtEl>
                                          <p:spTgt spid="3"/>
                                        </p:tgtEl>
                                        <p:attrNameLst>
                                          <p:attrName>ppt_x</p:attrName>
                                        </p:attrNameLst>
                                      </p:cBhvr>
                                      <p:tavLst>
                                        <p:tav tm="0">
                                          <p:val>
                                            <p:fltVal val="0.5"/>
                                          </p:val>
                                        </p:tav>
                                        <p:tav tm="100000">
                                          <p:val>
                                            <p:strVal val="#ppt_x"/>
                                          </p:val>
                                        </p:tav>
                                      </p:tavLst>
                                    </p:anim>
                                    <p:anim calcmode="lin" valueType="num">
                                      <p:cBhvr>
                                        <p:cTn id="11" dur="75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46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750" fill="hold"/>
                                        <p:tgtEl>
                                          <p:spTgt spid="11"/>
                                        </p:tgtEl>
                                        <p:attrNameLst>
                                          <p:attrName>ppt_w</p:attrName>
                                        </p:attrNameLst>
                                      </p:cBhvr>
                                      <p:tavLst>
                                        <p:tav tm="0">
                                          <p:val>
                                            <p:fltVal val="0"/>
                                          </p:val>
                                        </p:tav>
                                        <p:tav tm="100000">
                                          <p:val>
                                            <p:strVal val="#ppt_w"/>
                                          </p:val>
                                        </p:tav>
                                      </p:tavLst>
                                    </p:anim>
                                    <p:anim calcmode="lin" valueType="num">
                                      <p:cBhvr>
                                        <p:cTn id="15" dur="750" fill="hold"/>
                                        <p:tgtEl>
                                          <p:spTgt spid="11"/>
                                        </p:tgtEl>
                                        <p:attrNameLst>
                                          <p:attrName>ppt_h</p:attrName>
                                        </p:attrNameLst>
                                      </p:cBhvr>
                                      <p:tavLst>
                                        <p:tav tm="0">
                                          <p:val>
                                            <p:fltVal val="0"/>
                                          </p:val>
                                        </p:tav>
                                        <p:tav tm="100000">
                                          <p:val>
                                            <p:strVal val="#ppt_h"/>
                                          </p:val>
                                        </p:tav>
                                      </p:tavLst>
                                    </p:anim>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fltVal val="0.5"/>
                                          </p:val>
                                        </p:tav>
                                        <p:tav tm="100000">
                                          <p:val>
                                            <p:strVal val="#ppt_x"/>
                                          </p:val>
                                        </p:tav>
                                      </p:tavLst>
                                    </p:anim>
                                    <p:anim calcmode="lin" valueType="num">
                                      <p:cBhvr>
                                        <p:cTn id="18" dur="7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3"/>
          <p:cNvSpPr>
            <a:spLocks noGrp="1"/>
          </p:cNvSpPr>
          <p:nvPr>
            <p:ph type="pic" sz="quarter" idx="10" hasCustomPrompt="1"/>
          </p:nvPr>
        </p:nvSpPr>
        <p:spPr>
          <a:xfrm>
            <a:off x="4547185" y="1734618"/>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2" name="Picture Placeholder 3"/>
          <p:cNvSpPr>
            <a:spLocks noGrp="1"/>
          </p:cNvSpPr>
          <p:nvPr>
            <p:ph type="pic" sz="quarter" idx="11" hasCustomPrompt="1"/>
          </p:nvPr>
        </p:nvSpPr>
        <p:spPr>
          <a:xfrm>
            <a:off x="6167502" y="1734618"/>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3" name="Picture Placeholder 3"/>
          <p:cNvSpPr>
            <a:spLocks noGrp="1"/>
          </p:cNvSpPr>
          <p:nvPr>
            <p:ph type="pic" sz="quarter" idx="12" hasCustomPrompt="1"/>
          </p:nvPr>
        </p:nvSpPr>
        <p:spPr>
          <a:xfrm>
            <a:off x="6986859" y="3140203"/>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4" name="Picture Placeholder 3"/>
          <p:cNvSpPr>
            <a:spLocks noGrp="1"/>
          </p:cNvSpPr>
          <p:nvPr>
            <p:ph type="pic" sz="quarter" idx="13" hasCustomPrompt="1"/>
          </p:nvPr>
        </p:nvSpPr>
        <p:spPr>
          <a:xfrm>
            <a:off x="6176357" y="4549552"/>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5" name="Picture Placeholder 3"/>
          <p:cNvSpPr>
            <a:spLocks noGrp="1"/>
          </p:cNvSpPr>
          <p:nvPr>
            <p:ph type="pic" sz="quarter" idx="14" hasCustomPrompt="1"/>
          </p:nvPr>
        </p:nvSpPr>
        <p:spPr>
          <a:xfrm>
            <a:off x="4556163" y="4549552"/>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6" name="Picture Placeholder 3"/>
          <p:cNvSpPr>
            <a:spLocks noGrp="1"/>
          </p:cNvSpPr>
          <p:nvPr>
            <p:ph type="pic" sz="quarter" idx="15" hasCustomPrompt="1"/>
          </p:nvPr>
        </p:nvSpPr>
        <p:spPr>
          <a:xfrm>
            <a:off x="3736679" y="3131001"/>
            <a:ext cx="1469795" cy="1465167"/>
          </a:xfrm>
          <a:prstGeom prst="ellipse">
            <a:avLst/>
          </a:prstGeom>
          <a:solidFill>
            <a:srgbClr val="E1E9EA">
              <a:alpha val="70000"/>
            </a:srgbClr>
          </a:solidFill>
        </p:spPr>
        <p:txBody>
          <a:bodyPr vert="horz" lIns="91440" tIns="45720" rIns="91440" bIns="45720" rtlCol="0">
            <a:normAutofit/>
          </a:bodyPr>
          <a:lstStyle>
            <a:lvl1pPr marL="0" indent="0">
              <a:buFontTx/>
              <a:buNone/>
              <a:defRPr lang="en-US" sz="1800" dirty="0"/>
            </a:lvl1pPr>
          </a:lstStyle>
          <a:p>
            <a:pPr lvl="0"/>
            <a:r>
              <a:rPr lang="en-US" dirty="0"/>
              <a:t> </a:t>
            </a:r>
          </a:p>
        </p:txBody>
      </p:sp>
    </p:spTree>
    <p:extLst>
      <p:ext uri="{BB962C8B-B14F-4D97-AF65-F5344CB8AC3E}">
        <p14:creationId xmlns:p14="http://schemas.microsoft.com/office/powerpoint/2010/main" val="214119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9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0"/>
          </p:nvPr>
        </p:nvSpPr>
        <p:spPr>
          <a:xfrm>
            <a:off x="0" y="1872735"/>
            <a:ext cx="12192000" cy="339159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0796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0"/>
            <a:ext cx="12192000" cy="42449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2220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1886165"/>
            <a:ext cx="12192000" cy="408963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06972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1899046"/>
            <a:ext cx="12192000" cy="242825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6631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Middle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388043" y="1065768"/>
            <a:ext cx="3786187" cy="5792232"/>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3870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15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ft_Minim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 name="Picture Placeholder 2"/>
          <p:cNvSpPr>
            <a:spLocks noGrp="1"/>
          </p:cNvSpPr>
          <p:nvPr>
            <p:ph type="pic" sz="quarter" idx="10"/>
          </p:nvPr>
        </p:nvSpPr>
        <p:spPr>
          <a:xfrm>
            <a:off x="3695114" y="847270"/>
            <a:ext cx="4801772" cy="6010729"/>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8245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28033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175043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10"/>
          <p:cNvSpPr>
            <a:spLocks noGrp="1"/>
          </p:cNvSpPr>
          <p:nvPr>
            <p:ph type="pic" sz="quarter" idx="10"/>
          </p:nvPr>
        </p:nvSpPr>
        <p:spPr>
          <a:xfrm>
            <a:off x="1" y="1893888"/>
            <a:ext cx="8496613" cy="3214687"/>
          </a:xfrm>
          <a:custGeom>
            <a:avLst/>
            <a:gdLst>
              <a:gd name="connsiteX0" fmla="*/ 0 w 8496613"/>
              <a:gd name="connsiteY0" fmla="*/ 0 h 3214687"/>
              <a:gd name="connsiteX1" fmla="*/ 8496613 w 8496613"/>
              <a:gd name="connsiteY1" fmla="*/ 0 h 3214687"/>
              <a:gd name="connsiteX2" fmla="*/ 6393176 w 8496613"/>
              <a:gd name="connsiteY2" fmla="*/ 3214687 h 3214687"/>
              <a:gd name="connsiteX3" fmla="*/ 0 w 8496613"/>
              <a:gd name="connsiteY3" fmla="*/ 3214687 h 3214687"/>
            </a:gdLst>
            <a:ahLst/>
            <a:cxnLst>
              <a:cxn ang="0">
                <a:pos x="connsiteX0" y="connsiteY0"/>
              </a:cxn>
              <a:cxn ang="0">
                <a:pos x="connsiteX1" y="connsiteY1"/>
              </a:cxn>
              <a:cxn ang="0">
                <a:pos x="connsiteX2" y="connsiteY2"/>
              </a:cxn>
              <a:cxn ang="0">
                <a:pos x="connsiteX3" y="connsiteY3"/>
              </a:cxn>
            </a:cxnLst>
            <a:rect l="l" t="t" r="r" b="b"/>
            <a:pathLst>
              <a:path w="8496613" h="3214687">
                <a:moveTo>
                  <a:pt x="0" y="0"/>
                </a:moveTo>
                <a:lnTo>
                  <a:pt x="8496613" y="0"/>
                </a:lnTo>
                <a:lnTo>
                  <a:pt x="6393176" y="3214687"/>
                </a:lnTo>
                <a:lnTo>
                  <a:pt x="0" y="3214687"/>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8376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33" name="Picture Placeholder 17"/>
          <p:cNvSpPr>
            <a:spLocks noGrp="1"/>
          </p:cNvSpPr>
          <p:nvPr>
            <p:ph type="pic" sz="quarter" idx="10"/>
          </p:nvPr>
        </p:nvSpPr>
        <p:spPr>
          <a:xfrm>
            <a:off x="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4" name="Picture Placeholder 17"/>
          <p:cNvSpPr>
            <a:spLocks noGrp="1"/>
          </p:cNvSpPr>
          <p:nvPr>
            <p:ph type="pic" sz="quarter" idx="11"/>
          </p:nvPr>
        </p:nvSpPr>
        <p:spPr>
          <a:xfrm>
            <a:off x="24384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5" name="Picture Placeholder 17"/>
          <p:cNvSpPr>
            <a:spLocks noGrp="1"/>
          </p:cNvSpPr>
          <p:nvPr>
            <p:ph type="pic" sz="quarter" idx="12"/>
          </p:nvPr>
        </p:nvSpPr>
        <p:spPr>
          <a:xfrm>
            <a:off x="48768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6" name="Picture Placeholder 17"/>
          <p:cNvSpPr>
            <a:spLocks noGrp="1"/>
          </p:cNvSpPr>
          <p:nvPr>
            <p:ph type="pic" sz="quarter" idx="13"/>
          </p:nvPr>
        </p:nvSpPr>
        <p:spPr>
          <a:xfrm>
            <a:off x="73152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7" name="Picture Placeholder 17"/>
          <p:cNvSpPr>
            <a:spLocks noGrp="1"/>
          </p:cNvSpPr>
          <p:nvPr>
            <p:ph type="pic" sz="quarter" idx="14"/>
          </p:nvPr>
        </p:nvSpPr>
        <p:spPr>
          <a:xfrm>
            <a:off x="97536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8" name="Picture Placeholder 17"/>
          <p:cNvSpPr>
            <a:spLocks noGrp="1"/>
          </p:cNvSpPr>
          <p:nvPr>
            <p:ph type="pic" sz="quarter" idx="15"/>
          </p:nvPr>
        </p:nvSpPr>
        <p:spPr>
          <a:xfrm>
            <a:off x="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9" name="Picture Placeholder 17"/>
          <p:cNvSpPr>
            <a:spLocks noGrp="1"/>
          </p:cNvSpPr>
          <p:nvPr>
            <p:ph type="pic" sz="quarter" idx="16"/>
          </p:nvPr>
        </p:nvSpPr>
        <p:spPr>
          <a:xfrm>
            <a:off x="24384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0" name="Picture Placeholder 17"/>
          <p:cNvSpPr>
            <a:spLocks noGrp="1"/>
          </p:cNvSpPr>
          <p:nvPr>
            <p:ph type="pic" sz="quarter" idx="17"/>
          </p:nvPr>
        </p:nvSpPr>
        <p:spPr>
          <a:xfrm>
            <a:off x="48768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1" name="Picture Placeholder 17"/>
          <p:cNvSpPr>
            <a:spLocks noGrp="1"/>
          </p:cNvSpPr>
          <p:nvPr>
            <p:ph type="pic" sz="quarter" idx="18"/>
          </p:nvPr>
        </p:nvSpPr>
        <p:spPr>
          <a:xfrm>
            <a:off x="73152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2" name="Picture Placeholder 17"/>
          <p:cNvSpPr>
            <a:spLocks noGrp="1"/>
          </p:cNvSpPr>
          <p:nvPr>
            <p:ph type="pic" sz="quarter" idx="19"/>
          </p:nvPr>
        </p:nvSpPr>
        <p:spPr>
          <a:xfrm>
            <a:off x="97536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3" name="Picture Placeholder 17"/>
          <p:cNvSpPr>
            <a:spLocks noGrp="1"/>
          </p:cNvSpPr>
          <p:nvPr>
            <p:ph type="pic" sz="quarter" idx="20"/>
          </p:nvPr>
        </p:nvSpPr>
        <p:spPr>
          <a:xfrm>
            <a:off x="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4" name="Picture Placeholder 17"/>
          <p:cNvSpPr>
            <a:spLocks noGrp="1"/>
          </p:cNvSpPr>
          <p:nvPr>
            <p:ph type="pic" sz="quarter" idx="21"/>
          </p:nvPr>
        </p:nvSpPr>
        <p:spPr>
          <a:xfrm>
            <a:off x="24384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5" name="Picture Placeholder 17"/>
          <p:cNvSpPr>
            <a:spLocks noGrp="1"/>
          </p:cNvSpPr>
          <p:nvPr>
            <p:ph type="pic" sz="quarter" idx="22"/>
          </p:nvPr>
        </p:nvSpPr>
        <p:spPr>
          <a:xfrm>
            <a:off x="48768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6" name="Picture Placeholder 17"/>
          <p:cNvSpPr>
            <a:spLocks noGrp="1"/>
          </p:cNvSpPr>
          <p:nvPr>
            <p:ph type="pic" sz="quarter" idx="23"/>
          </p:nvPr>
        </p:nvSpPr>
        <p:spPr>
          <a:xfrm>
            <a:off x="73152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7" name="Picture Placeholder 17"/>
          <p:cNvSpPr>
            <a:spLocks noGrp="1"/>
          </p:cNvSpPr>
          <p:nvPr>
            <p:ph type="pic" sz="quarter" idx="24"/>
          </p:nvPr>
        </p:nvSpPr>
        <p:spPr>
          <a:xfrm>
            <a:off x="97536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58886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48" name="Picture Placeholder 47"/>
          <p:cNvSpPr>
            <a:spLocks noGrp="1"/>
          </p:cNvSpPr>
          <p:nvPr>
            <p:ph type="pic" sz="quarter" idx="10"/>
          </p:nvPr>
        </p:nvSpPr>
        <p:spPr>
          <a:xfrm>
            <a:off x="708643" y="1875867"/>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49" name="Picture Placeholder 47"/>
          <p:cNvSpPr>
            <a:spLocks noGrp="1"/>
          </p:cNvSpPr>
          <p:nvPr>
            <p:ph type="pic" sz="quarter" idx="11"/>
          </p:nvPr>
        </p:nvSpPr>
        <p:spPr>
          <a:xfrm>
            <a:off x="5018529" y="1875867"/>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50" name="Picture Placeholder 47"/>
          <p:cNvSpPr>
            <a:spLocks noGrp="1"/>
          </p:cNvSpPr>
          <p:nvPr>
            <p:ph type="pic" sz="quarter" idx="12"/>
          </p:nvPr>
        </p:nvSpPr>
        <p:spPr>
          <a:xfrm>
            <a:off x="9328415" y="1875867"/>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51" name="Picture Placeholder 47"/>
          <p:cNvSpPr>
            <a:spLocks noGrp="1"/>
          </p:cNvSpPr>
          <p:nvPr>
            <p:ph type="pic" sz="quarter" idx="13"/>
          </p:nvPr>
        </p:nvSpPr>
        <p:spPr>
          <a:xfrm>
            <a:off x="2863586" y="3919874"/>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52" name="Picture Placeholder 47"/>
          <p:cNvSpPr>
            <a:spLocks noGrp="1"/>
          </p:cNvSpPr>
          <p:nvPr>
            <p:ph type="pic" sz="quarter" idx="14"/>
          </p:nvPr>
        </p:nvSpPr>
        <p:spPr>
          <a:xfrm>
            <a:off x="7173472" y="3919874"/>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9601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708642" y="2030416"/>
            <a:ext cx="2154943" cy="2154944"/>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3" name="Picture Placeholder 12"/>
          <p:cNvSpPr>
            <a:spLocks noGrp="1"/>
          </p:cNvSpPr>
          <p:nvPr>
            <p:ph type="pic" sz="quarter" idx="11"/>
          </p:nvPr>
        </p:nvSpPr>
        <p:spPr>
          <a:xfrm>
            <a:off x="2863586" y="2030416"/>
            <a:ext cx="2154942" cy="2154944"/>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5" name="Picture Placeholder 14"/>
          <p:cNvSpPr>
            <a:spLocks noGrp="1"/>
          </p:cNvSpPr>
          <p:nvPr>
            <p:ph type="pic" sz="quarter" idx="12"/>
          </p:nvPr>
        </p:nvSpPr>
        <p:spPr>
          <a:xfrm>
            <a:off x="5018527" y="2030416"/>
            <a:ext cx="2154943" cy="215494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16"/>
          <p:cNvSpPr>
            <a:spLocks noGrp="1"/>
          </p:cNvSpPr>
          <p:nvPr>
            <p:ph type="pic" sz="quarter" idx="13"/>
          </p:nvPr>
        </p:nvSpPr>
        <p:spPr>
          <a:xfrm>
            <a:off x="7173470" y="2030415"/>
            <a:ext cx="2154942" cy="215494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18"/>
          <p:cNvSpPr>
            <a:spLocks noGrp="1"/>
          </p:cNvSpPr>
          <p:nvPr>
            <p:ph type="pic" sz="quarter" idx="14"/>
          </p:nvPr>
        </p:nvSpPr>
        <p:spPr>
          <a:xfrm>
            <a:off x="9328413" y="2030413"/>
            <a:ext cx="2154942" cy="215494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103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10"/>
          <p:cNvSpPr>
            <a:spLocks noGrp="1"/>
          </p:cNvSpPr>
          <p:nvPr>
            <p:ph type="pic" sz="quarter" idx="14" hasCustomPrompt="1"/>
          </p:nvPr>
        </p:nvSpPr>
        <p:spPr>
          <a:xfrm>
            <a:off x="988815" y="2042554"/>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2" name="Picture Placeholder 10"/>
          <p:cNvSpPr>
            <a:spLocks noGrp="1"/>
          </p:cNvSpPr>
          <p:nvPr>
            <p:ph type="pic" sz="quarter" idx="15" hasCustomPrompt="1"/>
          </p:nvPr>
        </p:nvSpPr>
        <p:spPr>
          <a:xfrm>
            <a:off x="6466424" y="2042554"/>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3" name="Picture Placeholder 10"/>
          <p:cNvSpPr>
            <a:spLocks noGrp="1"/>
          </p:cNvSpPr>
          <p:nvPr>
            <p:ph type="pic" sz="quarter" idx="16" hasCustomPrompt="1"/>
          </p:nvPr>
        </p:nvSpPr>
        <p:spPr>
          <a:xfrm>
            <a:off x="988815" y="4194153"/>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7" hasCustomPrompt="1"/>
          </p:nvPr>
        </p:nvSpPr>
        <p:spPr>
          <a:xfrm>
            <a:off x="6466424" y="4194153"/>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316164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hasCustomPrompt="1"/>
          </p:nvPr>
        </p:nvSpPr>
        <p:spPr>
          <a:xfrm>
            <a:off x="839483" y="1765061"/>
            <a:ext cx="2281356" cy="1962167"/>
          </a:xfrm>
        </p:spPr>
        <p:txBody>
          <a:bodyPr/>
          <a:lstStyle>
            <a:lvl1pPr marL="0" indent="0">
              <a:buNone/>
              <a:defRPr/>
            </a:lvl1pPr>
          </a:lstStyle>
          <a:p>
            <a:r>
              <a:rPr lang="en-US" dirty="0"/>
              <a:t> </a:t>
            </a:r>
          </a:p>
        </p:txBody>
      </p:sp>
      <p:sp>
        <p:nvSpPr>
          <p:cNvPr id="12" name="Picture Placeholder 2"/>
          <p:cNvSpPr>
            <a:spLocks noGrp="1"/>
          </p:cNvSpPr>
          <p:nvPr>
            <p:ph type="pic" sz="quarter" idx="11" hasCustomPrompt="1"/>
          </p:nvPr>
        </p:nvSpPr>
        <p:spPr>
          <a:xfrm>
            <a:off x="5801631" y="1765061"/>
            <a:ext cx="2281356" cy="1962167"/>
          </a:xfrm>
        </p:spPr>
        <p:txBody>
          <a:bodyPr/>
          <a:lstStyle>
            <a:lvl1pPr marL="0" indent="0">
              <a:buNone/>
              <a:defRPr/>
            </a:lvl1pPr>
          </a:lstStyle>
          <a:p>
            <a:r>
              <a:rPr lang="en-US" dirty="0"/>
              <a:t> </a:t>
            </a:r>
          </a:p>
        </p:txBody>
      </p:sp>
      <p:sp>
        <p:nvSpPr>
          <p:cNvPr id="13" name="Picture Placeholder 2"/>
          <p:cNvSpPr>
            <a:spLocks noGrp="1"/>
          </p:cNvSpPr>
          <p:nvPr>
            <p:ph type="pic" sz="quarter" idx="12" hasCustomPrompt="1"/>
          </p:nvPr>
        </p:nvSpPr>
        <p:spPr>
          <a:xfrm>
            <a:off x="839483" y="4021449"/>
            <a:ext cx="2281356" cy="1962167"/>
          </a:xfrm>
        </p:spPr>
        <p:txBody>
          <a:bodyPr/>
          <a:lstStyle>
            <a:lvl1pPr marL="0" indent="0">
              <a:buNone/>
              <a:defRPr/>
            </a:lvl1pPr>
          </a:lstStyle>
          <a:p>
            <a:r>
              <a:rPr lang="en-US" dirty="0"/>
              <a:t> </a:t>
            </a:r>
          </a:p>
        </p:txBody>
      </p:sp>
      <p:sp>
        <p:nvSpPr>
          <p:cNvPr id="14" name="Picture Placeholder 2"/>
          <p:cNvSpPr>
            <a:spLocks noGrp="1"/>
          </p:cNvSpPr>
          <p:nvPr>
            <p:ph type="pic" sz="quarter" idx="13" hasCustomPrompt="1"/>
          </p:nvPr>
        </p:nvSpPr>
        <p:spPr>
          <a:xfrm>
            <a:off x="5801631" y="4021449"/>
            <a:ext cx="2281356" cy="1962167"/>
          </a:xfrm>
        </p:spPr>
        <p:txBody>
          <a:bodyPr/>
          <a:lstStyle>
            <a:lvl1pPr marL="0" indent="0">
              <a:buNone/>
              <a:defRPr/>
            </a:lvl1pPr>
          </a:lstStyle>
          <a:p>
            <a:r>
              <a:rPr lang="en-US" dirty="0"/>
              <a:t> </a:t>
            </a:r>
          </a:p>
        </p:txBody>
      </p:sp>
    </p:spTree>
    <p:extLst>
      <p:ext uri="{BB962C8B-B14F-4D97-AF65-F5344CB8AC3E}">
        <p14:creationId xmlns:p14="http://schemas.microsoft.com/office/powerpoint/2010/main" val="227280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4" name="Picture Placeholder 3"/>
          <p:cNvSpPr>
            <a:spLocks noGrp="1"/>
          </p:cNvSpPr>
          <p:nvPr>
            <p:ph type="pic" sz="quarter" idx="10"/>
          </p:nvPr>
        </p:nvSpPr>
        <p:spPr>
          <a:xfrm>
            <a:off x="1147833"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8" name="Picture Placeholder 3"/>
          <p:cNvSpPr>
            <a:spLocks noGrp="1"/>
          </p:cNvSpPr>
          <p:nvPr>
            <p:ph type="pic" sz="quarter" idx="11"/>
          </p:nvPr>
        </p:nvSpPr>
        <p:spPr>
          <a:xfrm>
            <a:off x="3692810"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3"/>
          <p:cNvSpPr>
            <a:spLocks noGrp="1"/>
          </p:cNvSpPr>
          <p:nvPr>
            <p:ph type="pic" sz="quarter" idx="12"/>
          </p:nvPr>
        </p:nvSpPr>
        <p:spPr>
          <a:xfrm>
            <a:off x="6237784"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0" name="Picture Placeholder 3"/>
          <p:cNvSpPr>
            <a:spLocks noGrp="1"/>
          </p:cNvSpPr>
          <p:nvPr>
            <p:ph type="pic" sz="quarter" idx="13"/>
          </p:nvPr>
        </p:nvSpPr>
        <p:spPr>
          <a:xfrm>
            <a:off x="8782752"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6724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2" name="Picture Placeholder 10"/>
          <p:cNvSpPr>
            <a:spLocks noGrp="1"/>
          </p:cNvSpPr>
          <p:nvPr>
            <p:ph type="pic" sz="quarter" idx="14" hasCustomPrompt="1"/>
          </p:nvPr>
        </p:nvSpPr>
        <p:spPr>
          <a:xfrm>
            <a:off x="927279" y="2028456"/>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3" name="Picture Placeholder 10"/>
          <p:cNvSpPr>
            <a:spLocks noGrp="1"/>
          </p:cNvSpPr>
          <p:nvPr>
            <p:ph type="pic" sz="quarter" idx="15" hasCustomPrompt="1"/>
          </p:nvPr>
        </p:nvSpPr>
        <p:spPr>
          <a:xfrm>
            <a:off x="6184684" y="2028456"/>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6" hasCustomPrompt="1"/>
          </p:nvPr>
        </p:nvSpPr>
        <p:spPr>
          <a:xfrm>
            <a:off x="4266004" y="4071578"/>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17" hasCustomPrompt="1"/>
          </p:nvPr>
        </p:nvSpPr>
        <p:spPr>
          <a:xfrm>
            <a:off x="9523410" y="4071578"/>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85732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Right_Minim Blank">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3" name="TextBox 2"/>
          <p:cNvSpPr txBox="1"/>
          <p:nvPr userDrawn="1"/>
        </p:nvSpPr>
        <p:spPr>
          <a:xfrm rot="5400000" flipH="1">
            <a:off x="10220445" y="1525300"/>
            <a:ext cx="3296825" cy="246221"/>
          </a:xfrm>
          <a:prstGeom prst="rect">
            <a:avLst/>
          </a:prstGeom>
          <a:noFill/>
        </p:spPr>
        <p:txBody>
          <a:bodyPr wrap="square" rtlCol="0">
            <a:spAutoFit/>
          </a:bodyPr>
          <a:lstStyle>
            <a:defPPr>
              <a:defRPr lang="en-US"/>
            </a:defPPr>
            <a:lvl1pPr>
              <a:defRPr sz="1000" spc="600">
                <a:latin typeface="Montserrat" panose="02000000000000000000" pitchFamily="2" charset="0"/>
                <a:cs typeface="Montserrat" panose="02000000000000000000" pitchFamily="2" charset="0"/>
              </a:defRPr>
            </a:lvl1pPr>
          </a:lstStyle>
          <a:p>
            <a:pPr algn="r"/>
            <a:r>
              <a:rPr lang="en-US" dirty="0">
                <a:solidFill>
                  <a:srgbClr val="878787">
                    <a:lumMod val="60000"/>
                    <a:lumOff val="40000"/>
                  </a:srgbClr>
                </a:solidFill>
                <a:latin typeface="+mn-lt"/>
              </a:rPr>
              <a:t>WRITE SOMETHING</a:t>
            </a:r>
          </a:p>
        </p:txBody>
      </p:sp>
    </p:spTree>
    <p:extLst>
      <p:ext uri="{BB962C8B-B14F-4D97-AF65-F5344CB8AC3E}">
        <p14:creationId xmlns:p14="http://schemas.microsoft.com/office/powerpoint/2010/main" val="405452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10"/>
          <p:cNvSpPr>
            <a:spLocks noGrp="1"/>
          </p:cNvSpPr>
          <p:nvPr>
            <p:ph type="pic" sz="quarter" idx="18" hasCustomPrompt="1"/>
          </p:nvPr>
        </p:nvSpPr>
        <p:spPr>
          <a:xfrm>
            <a:off x="1386788"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19" hasCustomPrompt="1"/>
          </p:nvPr>
        </p:nvSpPr>
        <p:spPr>
          <a:xfrm>
            <a:off x="3854844"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0" hasCustomPrompt="1"/>
          </p:nvPr>
        </p:nvSpPr>
        <p:spPr>
          <a:xfrm>
            <a:off x="6322896"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1" hasCustomPrompt="1"/>
          </p:nvPr>
        </p:nvSpPr>
        <p:spPr>
          <a:xfrm>
            <a:off x="8790939"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78651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5" name="Picture Placeholder 10"/>
          <p:cNvSpPr>
            <a:spLocks noGrp="1"/>
          </p:cNvSpPr>
          <p:nvPr>
            <p:ph type="pic" sz="quarter" idx="18" hasCustomPrompt="1"/>
          </p:nvPr>
        </p:nvSpPr>
        <p:spPr>
          <a:xfrm>
            <a:off x="1386788"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19" hasCustomPrompt="1"/>
          </p:nvPr>
        </p:nvSpPr>
        <p:spPr>
          <a:xfrm>
            <a:off x="3854844"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0" hasCustomPrompt="1"/>
          </p:nvPr>
        </p:nvSpPr>
        <p:spPr>
          <a:xfrm>
            <a:off x="6322896"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1" hasCustomPrompt="1"/>
          </p:nvPr>
        </p:nvSpPr>
        <p:spPr>
          <a:xfrm>
            <a:off x="8790939"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5010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10"/>
          <p:cNvSpPr>
            <a:spLocks noGrp="1"/>
          </p:cNvSpPr>
          <p:nvPr>
            <p:ph type="pic" sz="quarter" idx="18" hasCustomPrompt="1"/>
          </p:nvPr>
        </p:nvSpPr>
        <p:spPr>
          <a:xfrm>
            <a:off x="1289531"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9" hasCustomPrompt="1"/>
          </p:nvPr>
        </p:nvSpPr>
        <p:spPr>
          <a:xfrm>
            <a:off x="3953025"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20" hasCustomPrompt="1"/>
          </p:nvPr>
        </p:nvSpPr>
        <p:spPr>
          <a:xfrm>
            <a:off x="6616519"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21" hasCustomPrompt="1"/>
          </p:nvPr>
        </p:nvSpPr>
        <p:spPr>
          <a:xfrm>
            <a:off x="9280012"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2" hasCustomPrompt="1"/>
          </p:nvPr>
        </p:nvSpPr>
        <p:spPr>
          <a:xfrm>
            <a:off x="1289531"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3" hasCustomPrompt="1"/>
          </p:nvPr>
        </p:nvSpPr>
        <p:spPr>
          <a:xfrm>
            <a:off x="3953025"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9" name="Picture Placeholder 10"/>
          <p:cNvSpPr>
            <a:spLocks noGrp="1"/>
          </p:cNvSpPr>
          <p:nvPr>
            <p:ph type="pic" sz="quarter" idx="24" hasCustomPrompt="1"/>
          </p:nvPr>
        </p:nvSpPr>
        <p:spPr>
          <a:xfrm>
            <a:off x="6616519"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20" name="Picture Placeholder 10"/>
          <p:cNvSpPr>
            <a:spLocks noGrp="1"/>
          </p:cNvSpPr>
          <p:nvPr>
            <p:ph type="pic" sz="quarter" idx="25" hasCustomPrompt="1"/>
          </p:nvPr>
        </p:nvSpPr>
        <p:spPr>
          <a:xfrm>
            <a:off x="9280012"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5889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10"/>
          <p:cNvSpPr>
            <a:spLocks noGrp="1"/>
          </p:cNvSpPr>
          <p:nvPr>
            <p:ph type="pic" sz="quarter" idx="18" hasCustomPrompt="1"/>
          </p:nvPr>
        </p:nvSpPr>
        <p:spPr>
          <a:xfrm>
            <a:off x="1289531"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9" hasCustomPrompt="1"/>
          </p:nvPr>
        </p:nvSpPr>
        <p:spPr>
          <a:xfrm>
            <a:off x="3953025"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20" hasCustomPrompt="1"/>
          </p:nvPr>
        </p:nvSpPr>
        <p:spPr>
          <a:xfrm>
            <a:off x="6616519"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21" hasCustomPrompt="1"/>
          </p:nvPr>
        </p:nvSpPr>
        <p:spPr>
          <a:xfrm>
            <a:off x="9280012"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2" hasCustomPrompt="1"/>
          </p:nvPr>
        </p:nvSpPr>
        <p:spPr>
          <a:xfrm>
            <a:off x="1289531"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3" hasCustomPrompt="1"/>
          </p:nvPr>
        </p:nvSpPr>
        <p:spPr>
          <a:xfrm>
            <a:off x="3953025"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9" name="Picture Placeholder 10"/>
          <p:cNvSpPr>
            <a:spLocks noGrp="1"/>
          </p:cNvSpPr>
          <p:nvPr>
            <p:ph type="pic" sz="quarter" idx="24" hasCustomPrompt="1"/>
          </p:nvPr>
        </p:nvSpPr>
        <p:spPr>
          <a:xfrm>
            <a:off x="6616519"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20" name="Picture Placeholder 10"/>
          <p:cNvSpPr>
            <a:spLocks noGrp="1"/>
          </p:cNvSpPr>
          <p:nvPr>
            <p:ph type="pic" sz="quarter" idx="25" hasCustomPrompt="1"/>
          </p:nvPr>
        </p:nvSpPr>
        <p:spPr>
          <a:xfrm>
            <a:off x="9280012"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5292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10"/>
          <p:cNvSpPr>
            <a:spLocks noGrp="1"/>
          </p:cNvSpPr>
          <p:nvPr>
            <p:ph type="pic" sz="quarter" idx="18"/>
          </p:nvPr>
        </p:nvSpPr>
        <p:spPr>
          <a:xfrm>
            <a:off x="1005417" y="1898861"/>
            <a:ext cx="2504237" cy="4067420"/>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4" name="Picture Placeholder 10"/>
          <p:cNvSpPr>
            <a:spLocks noGrp="1"/>
          </p:cNvSpPr>
          <p:nvPr>
            <p:ph type="pic" sz="quarter" idx="19"/>
          </p:nvPr>
        </p:nvSpPr>
        <p:spPr>
          <a:xfrm>
            <a:off x="6123370" y="1898861"/>
            <a:ext cx="2504237" cy="4067420"/>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40463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6" name="Picture Placeholder 10"/>
          <p:cNvSpPr>
            <a:spLocks noGrp="1"/>
          </p:cNvSpPr>
          <p:nvPr>
            <p:ph type="pic" sz="quarter" idx="18"/>
          </p:nvPr>
        </p:nvSpPr>
        <p:spPr>
          <a:xfrm>
            <a:off x="1327209" y="2042277"/>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7" name="Picture Placeholder 10"/>
          <p:cNvSpPr>
            <a:spLocks noGrp="1"/>
          </p:cNvSpPr>
          <p:nvPr>
            <p:ph type="pic" sz="quarter" idx="19"/>
          </p:nvPr>
        </p:nvSpPr>
        <p:spPr>
          <a:xfrm>
            <a:off x="4685300" y="2042277"/>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8" name="Picture Placeholder 10"/>
          <p:cNvSpPr>
            <a:spLocks noGrp="1"/>
          </p:cNvSpPr>
          <p:nvPr>
            <p:ph type="pic" sz="quarter" idx="20"/>
          </p:nvPr>
        </p:nvSpPr>
        <p:spPr>
          <a:xfrm>
            <a:off x="8043391" y="2042277"/>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43987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5" name="Picture Placeholder 10"/>
          <p:cNvSpPr>
            <a:spLocks noGrp="1"/>
          </p:cNvSpPr>
          <p:nvPr>
            <p:ph type="pic" sz="quarter" idx="18"/>
          </p:nvPr>
        </p:nvSpPr>
        <p:spPr>
          <a:xfrm>
            <a:off x="787573"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9" name="Picture Placeholder 10"/>
          <p:cNvSpPr>
            <a:spLocks noGrp="1"/>
          </p:cNvSpPr>
          <p:nvPr>
            <p:ph type="pic" sz="quarter" idx="19"/>
          </p:nvPr>
        </p:nvSpPr>
        <p:spPr>
          <a:xfrm>
            <a:off x="3517832"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0" name="Picture Placeholder 10"/>
          <p:cNvSpPr>
            <a:spLocks noGrp="1"/>
          </p:cNvSpPr>
          <p:nvPr>
            <p:ph type="pic" sz="quarter" idx="20"/>
          </p:nvPr>
        </p:nvSpPr>
        <p:spPr>
          <a:xfrm>
            <a:off x="6248110"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1" name="Picture Placeholder 10"/>
          <p:cNvSpPr>
            <a:spLocks noGrp="1"/>
          </p:cNvSpPr>
          <p:nvPr>
            <p:ph type="pic" sz="quarter" idx="21"/>
          </p:nvPr>
        </p:nvSpPr>
        <p:spPr>
          <a:xfrm>
            <a:off x="8978369"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89401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10"/>
          <p:cNvSpPr>
            <a:spLocks noGrp="1"/>
          </p:cNvSpPr>
          <p:nvPr>
            <p:ph type="pic" sz="quarter" idx="18" hasCustomPrompt="1"/>
          </p:nvPr>
        </p:nvSpPr>
        <p:spPr>
          <a:xfrm>
            <a:off x="955209" y="2081279"/>
            <a:ext cx="2118902" cy="2118904"/>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5712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0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0"/>
          </p:nvPr>
        </p:nvSpPr>
        <p:spPr>
          <a:xfrm>
            <a:off x="1146787" y="2023206"/>
            <a:ext cx="2966448" cy="373282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23279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Full Blank">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8310159" y="2227341"/>
            <a:ext cx="3570473" cy="4630659"/>
          </a:xfrm>
        </p:spPr>
        <p:txBody>
          <a:bodyPr/>
          <a:lstStyle>
            <a:lvl1pPr marL="0" indent="0">
              <a:buNone/>
              <a:defRPr/>
            </a:lvl1pPr>
          </a:lstStyle>
          <a:p>
            <a:r>
              <a:rPr lang="en-US" dirty="0"/>
              <a:t> </a:t>
            </a:r>
          </a:p>
        </p:txBody>
      </p:sp>
      <p:sp>
        <p:nvSpPr>
          <p:cNvPr id="7" name="Picture Placeholder 6"/>
          <p:cNvSpPr>
            <a:spLocks noGrp="1"/>
          </p:cNvSpPr>
          <p:nvPr>
            <p:ph type="pic" sz="quarter" idx="11" hasCustomPrompt="1"/>
          </p:nvPr>
        </p:nvSpPr>
        <p:spPr>
          <a:xfrm>
            <a:off x="311368" y="0"/>
            <a:ext cx="3570473" cy="4305839"/>
          </a:xfrm>
          <a:custGeom>
            <a:avLst/>
            <a:gdLst>
              <a:gd name="connsiteX0" fmla="*/ 0 w 3570473"/>
              <a:gd name="connsiteY0" fmla="*/ 0 h 4305839"/>
              <a:gd name="connsiteX1" fmla="*/ 3570473 w 3570473"/>
              <a:gd name="connsiteY1" fmla="*/ 0 h 4305839"/>
              <a:gd name="connsiteX2" fmla="*/ 3570473 w 3570473"/>
              <a:gd name="connsiteY2" fmla="*/ 3823013 h 4305839"/>
              <a:gd name="connsiteX3" fmla="*/ 0 w 3570473"/>
              <a:gd name="connsiteY3" fmla="*/ 4305839 h 4305839"/>
            </a:gdLst>
            <a:ahLst/>
            <a:cxnLst>
              <a:cxn ang="0">
                <a:pos x="connsiteX0" y="connsiteY0"/>
              </a:cxn>
              <a:cxn ang="0">
                <a:pos x="connsiteX1" y="connsiteY1"/>
              </a:cxn>
              <a:cxn ang="0">
                <a:pos x="connsiteX2" y="connsiteY2"/>
              </a:cxn>
              <a:cxn ang="0">
                <a:pos x="connsiteX3" y="connsiteY3"/>
              </a:cxn>
            </a:cxnLst>
            <a:rect l="l" t="t" r="r" b="b"/>
            <a:pathLst>
              <a:path w="3570473" h="4305839">
                <a:moveTo>
                  <a:pt x="0" y="0"/>
                </a:moveTo>
                <a:lnTo>
                  <a:pt x="3570473" y="0"/>
                </a:lnTo>
                <a:lnTo>
                  <a:pt x="3570473" y="3823013"/>
                </a:lnTo>
                <a:lnTo>
                  <a:pt x="0" y="4305839"/>
                </a:lnTo>
                <a:close/>
              </a:path>
            </a:pathLst>
          </a:custGeom>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4515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0665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Full Blank">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224493" y="400051"/>
            <a:ext cx="4974423" cy="6457950"/>
          </a:xfrm>
        </p:spPr>
        <p:txBody>
          <a:bodyPr/>
          <a:lstStyle>
            <a:lvl1pPr marL="0" indent="0">
              <a:buNone/>
              <a:defRPr/>
            </a:lvl1pPr>
          </a:lstStyle>
          <a:p>
            <a:r>
              <a:rPr lang="en-US" dirty="0"/>
              <a:t> </a:t>
            </a:r>
          </a:p>
        </p:txBody>
      </p:sp>
    </p:spTree>
    <p:extLst>
      <p:ext uri="{BB962C8B-B14F-4D97-AF65-F5344CB8AC3E}">
        <p14:creationId xmlns:p14="http://schemas.microsoft.com/office/powerpoint/2010/main" val="191576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Full Blank">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6993085" y="400051"/>
            <a:ext cx="4974424" cy="6457950"/>
          </a:xfrm>
        </p:spPr>
        <p:txBody>
          <a:bodyPr/>
          <a:lstStyle>
            <a:lvl1pPr marL="0" indent="0">
              <a:buNone/>
              <a:defRPr/>
            </a:lvl1pPr>
          </a:lstStyle>
          <a:p>
            <a:r>
              <a:rPr lang="en-US" dirty="0"/>
              <a:t> </a:t>
            </a:r>
          </a:p>
        </p:txBody>
      </p:sp>
    </p:spTree>
    <p:extLst>
      <p:ext uri="{BB962C8B-B14F-4D97-AF65-F5344CB8AC3E}">
        <p14:creationId xmlns:p14="http://schemas.microsoft.com/office/powerpoint/2010/main" val="29861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66778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1" hasCustomPrompt="1"/>
          </p:nvPr>
        </p:nvSpPr>
        <p:spPr>
          <a:xfrm>
            <a:off x="4245331" y="1334958"/>
            <a:ext cx="3701340" cy="4632038"/>
          </a:xfrm>
        </p:spPr>
        <p:txBody>
          <a:bodyPr/>
          <a:lstStyle>
            <a:lvl1pPr marL="0" indent="0">
              <a:buNone/>
              <a:defRPr/>
            </a:lvl1pPr>
          </a:lstStyle>
          <a:p>
            <a:r>
              <a:rPr lang="en-US" dirty="0"/>
              <a:t> </a:t>
            </a:r>
          </a:p>
        </p:txBody>
      </p:sp>
    </p:spTree>
    <p:extLst>
      <p:ext uri="{BB962C8B-B14F-4D97-AF65-F5344CB8AC3E}">
        <p14:creationId xmlns:p14="http://schemas.microsoft.com/office/powerpoint/2010/main" val="2324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1" hasCustomPrompt="1"/>
          </p:nvPr>
        </p:nvSpPr>
        <p:spPr>
          <a:xfrm>
            <a:off x="6895468" y="1057959"/>
            <a:ext cx="3814761" cy="5800041"/>
          </a:xfrm>
        </p:spPr>
        <p:txBody>
          <a:bodyPr/>
          <a:lstStyle>
            <a:lvl1pPr marL="0" indent="0">
              <a:buNone/>
              <a:defRPr/>
            </a:lvl1pPr>
          </a:lstStyle>
          <a:p>
            <a:r>
              <a:rPr lang="en-US" dirty="0"/>
              <a:t> </a:t>
            </a:r>
          </a:p>
        </p:txBody>
      </p:sp>
    </p:spTree>
    <p:extLst>
      <p:ext uri="{BB962C8B-B14F-4D97-AF65-F5344CB8AC3E}">
        <p14:creationId xmlns:p14="http://schemas.microsoft.com/office/powerpoint/2010/main" val="390538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25513" y="2030413"/>
            <a:ext cx="3270250"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1" name="Picture Placeholder 10"/>
          <p:cNvSpPr>
            <a:spLocks noGrp="1"/>
          </p:cNvSpPr>
          <p:nvPr>
            <p:ph type="pic" sz="quarter" idx="11"/>
          </p:nvPr>
        </p:nvSpPr>
        <p:spPr>
          <a:xfrm>
            <a:off x="4460875" y="2030413"/>
            <a:ext cx="3270250"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3" name="Picture Placeholder 12"/>
          <p:cNvSpPr>
            <a:spLocks noGrp="1"/>
          </p:cNvSpPr>
          <p:nvPr>
            <p:ph type="pic" sz="quarter" idx="12"/>
          </p:nvPr>
        </p:nvSpPr>
        <p:spPr>
          <a:xfrm>
            <a:off x="7996238" y="2030413"/>
            <a:ext cx="3270250"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271786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675" decel="100000" fill="hold"/>
                                        <p:tgtEl>
                                          <p:spTgt spid="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9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675" decel="100000" fill="hold"/>
                                        <p:tgtEl>
                                          <p:spTgt spid="1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3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anim calcmode="lin" valueType="num">
                                      <p:cBhvr>
                                        <p:cTn id="20" dur="750" fill="hold"/>
                                        <p:tgtEl>
                                          <p:spTgt spid="13"/>
                                        </p:tgtEl>
                                        <p:attrNameLst>
                                          <p:attrName>ppt_x</p:attrName>
                                        </p:attrNameLst>
                                      </p:cBhvr>
                                      <p:tavLst>
                                        <p:tav tm="0">
                                          <p:val>
                                            <p:strVal val="#ppt_x"/>
                                          </p:val>
                                        </p:tav>
                                        <p:tav tm="100000">
                                          <p:val>
                                            <p:strVal val="#ppt_x"/>
                                          </p:val>
                                        </p:tav>
                                      </p:tavLst>
                                    </p:anim>
                                    <p:anim calcmode="lin" valueType="num">
                                      <p:cBhvr>
                                        <p:cTn id="21" dur="675" decel="100000" fill="hold"/>
                                        <p:tgtEl>
                                          <p:spTgt spid="13"/>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86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823517"/>
            <a:ext cx="12192000" cy="4025228"/>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3" hasCustomPrompt="1"/>
          </p:nvPr>
        </p:nvSpPr>
        <p:spPr>
          <a:xfrm>
            <a:off x="601396" y="1057959"/>
            <a:ext cx="4575200" cy="5336303"/>
          </a:xfrm>
        </p:spPr>
        <p:txBody>
          <a:bodyPr/>
          <a:lstStyle>
            <a:lvl1pPr marL="0" indent="0">
              <a:buNone/>
              <a:defRPr/>
            </a:lvl1pPr>
          </a:lstStyle>
          <a:p>
            <a:r>
              <a:rPr lang="en-US" dirty="0"/>
              <a:t> </a:t>
            </a:r>
          </a:p>
        </p:txBody>
      </p:sp>
    </p:spTree>
    <p:extLst>
      <p:ext uri="{BB962C8B-B14F-4D97-AF65-F5344CB8AC3E}">
        <p14:creationId xmlns:p14="http://schemas.microsoft.com/office/powerpoint/2010/main" val="356710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7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867222"/>
            <a:ext cx="12192000" cy="3203079"/>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2" hasCustomPrompt="1"/>
          </p:nvPr>
        </p:nvSpPr>
        <p:spPr>
          <a:xfrm>
            <a:off x="6958842" y="1057959"/>
            <a:ext cx="4575200" cy="5336303"/>
          </a:xfrm>
        </p:spPr>
        <p:txBody>
          <a:bodyPr/>
          <a:lstStyle>
            <a:lvl1pPr marL="0" indent="0">
              <a:buNone/>
              <a:defRPr/>
            </a:lvl1pPr>
          </a:lstStyle>
          <a:p>
            <a:r>
              <a:rPr lang="en-US" dirty="0"/>
              <a:t> </a:t>
            </a:r>
          </a:p>
        </p:txBody>
      </p:sp>
    </p:spTree>
    <p:extLst>
      <p:ext uri="{BB962C8B-B14F-4D97-AF65-F5344CB8AC3E}">
        <p14:creationId xmlns:p14="http://schemas.microsoft.com/office/powerpoint/2010/main" val="393517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2" hasCustomPrompt="1"/>
          </p:nvPr>
        </p:nvSpPr>
        <p:spPr>
          <a:xfrm>
            <a:off x="4260376" y="1460311"/>
            <a:ext cx="3671248" cy="4933951"/>
          </a:xfrm>
        </p:spPr>
        <p:txBody>
          <a:bodyPr/>
          <a:lstStyle>
            <a:lvl1pPr marL="0" indent="0">
              <a:buNone/>
              <a:defRPr/>
            </a:lvl1pPr>
          </a:lstStyle>
          <a:p>
            <a:r>
              <a:rPr lang="en-US" dirty="0"/>
              <a:t> </a:t>
            </a:r>
          </a:p>
        </p:txBody>
      </p:sp>
    </p:spTree>
    <p:extLst>
      <p:ext uri="{BB962C8B-B14F-4D97-AF65-F5344CB8AC3E}">
        <p14:creationId xmlns:p14="http://schemas.microsoft.com/office/powerpoint/2010/main" val="121428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89_Blank">
    <p:spTree>
      <p:nvGrpSpPr>
        <p:cNvPr id="1" name=""/>
        <p:cNvGrpSpPr/>
        <p:nvPr/>
      </p:nvGrpSpPr>
      <p:grpSpPr>
        <a:xfrm>
          <a:off x="0" y="0"/>
          <a:ext cx="0" cy="0"/>
          <a:chOff x="0" y="0"/>
          <a:chExt cx="0" cy="0"/>
        </a:xfrm>
      </p:grpSpPr>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2" hasCustomPrompt="1"/>
          </p:nvPr>
        </p:nvSpPr>
        <p:spPr>
          <a:xfrm>
            <a:off x="6958841" y="1057959"/>
            <a:ext cx="4846323" cy="5336303"/>
          </a:xfrm>
        </p:spPr>
        <p:txBody>
          <a:bodyPr/>
          <a:lstStyle>
            <a:lvl1pPr marL="0" indent="0">
              <a:buNone/>
              <a:defRPr/>
            </a:lvl1pPr>
          </a:lstStyle>
          <a:p>
            <a:r>
              <a:rPr lang="en-US" dirty="0"/>
              <a:t> </a:t>
            </a:r>
          </a:p>
        </p:txBody>
      </p:sp>
    </p:spTree>
    <p:extLst>
      <p:ext uri="{BB962C8B-B14F-4D97-AF65-F5344CB8AC3E}">
        <p14:creationId xmlns:p14="http://schemas.microsoft.com/office/powerpoint/2010/main" val="122173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8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2000" cy="4173794"/>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 name="Picture Placeholder 2"/>
          <p:cNvSpPr>
            <a:spLocks noGrp="1"/>
          </p:cNvSpPr>
          <p:nvPr>
            <p:ph type="pic" sz="quarter" idx="12" hasCustomPrompt="1"/>
          </p:nvPr>
        </p:nvSpPr>
        <p:spPr>
          <a:xfrm>
            <a:off x="7229964" y="668740"/>
            <a:ext cx="4575200" cy="5725522"/>
          </a:xfrm>
        </p:spPr>
        <p:txBody>
          <a:bodyPr/>
          <a:lstStyle>
            <a:lvl1pPr marL="0" indent="0">
              <a:buNone/>
              <a:defRPr/>
            </a:lvl1pPr>
          </a:lstStyle>
          <a:p>
            <a:r>
              <a:rPr lang="en-US" dirty="0"/>
              <a:t> </a:t>
            </a:r>
          </a:p>
        </p:txBody>
      </p:sp>
    </p:spTree>
    <p:extLst>
      <p:ext uri="{BB962C8B-B14F-4D97-AF65-F5344CB8AC3E}">
        <p14:creationId xmlns:p14="http://schemas.microsoft.com/office/powerpoint/2010/main" val="1099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8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152400" dist="63500" dir="2700000" algn="ctr">
              <a:srgbClr val="000000">
                <a:alpha val="48000"/>
              </a:srgbClr>
            </a:outerShdw>
          </a:effectLst>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46ADE-7F5E-4F60-8C86-5D2D5EF0F092}" type="datetimeFigureOut">
              <a:rPr lang="en-US" smtClean="0"/>
              <a:pPr/>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5" name="Picture Placeholder 4"/>
          <p:cNvSpPr>
            <a:spLocks noGrp="1"/>
          </p:cNvSpPr>
          <p:nvPr>
            <p:ph type="pic" sz="quarter" idx="11"/>
          </p:nvPr>
        </p:nvSpPr>
        <p:spPr>
          <a:xfrm>
            <a:off x="7462838" y="0"/>
            <a:ext cx="4618037" cy="6858000"/>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6815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0" name="Picture Placeholder 47"/>
          <p:cNvSpPr>
            <a:spLocks noGrp="1"/>
          </p:cNvSpPr>
          <p:nvPr>
            <p:ph type="pic" sz="quarter" idx="12"/>
          </p:nvPr>
        </p:nvSpPr>
        <p:spPr>
          <a:xfrm>
            <a:off x="7275667" y="2571927"/>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209573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750"/>
                                        <p:tgtEl>
                                          <p:spTgt spid="50"/>
                                        </p:tgtEl>
                                      </p:cBhvr>
                                    </p:animEffect>
                                    <p:anim calcmode="lin" valueType="num">
                                      <p:cBhvr>
                                        <p:cTn id="8" dur="750" fill="hold"/>
                                        <p:tgtEl>
                                          <p:spTgt spid="50"/>
                                        </p:tgtEl>
                                        <p:attrNameLst>
                                          <p:attrName>ppt_x</p:attrName>
                                        </p:attrNameLst>
                                      </p:cBhvr>
                                      <p:tavLst>
                                        <p:tav tm="0">
                                          <p:val>
                                            <p:strVal val="#ppt_x"/>
                                          </p:val>
                                        </p:tav>
                                        <p:tav tm="100000">
                                          <p:val>
                                            <p:strVal val="#ppt_x"/>
                                          </p:val>
                                        </p:tav>
                                      </p:tavLst>
                                    </p:anim>
                                    <p:anim calcmode="lin" valueType="num">
                                      <p:cBhvr>
                                        <p:cTn id="9" dur="75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0" name="Picture Placeholder 47"/>
          <p:cNvSpPr>
            <a:spLocks noGrp="1"/>
          </p:cNvSpPr>
          <p:nvPr>
            <p:ph type="pic" sz="quarter" idx="12"/>
          </p:nvPr>
        </p:nvSpPr>
        <p:spPr>
          <a:xfrm>
            <a:off x="7294427" y="3652687"/>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3" name="Picture Placeholder 47"/>
          <p:cNvSpPr>
            <a:spLocks noGrp="1"/>
          </p:cNvSpPr>
          <p:nvPr>
            <p:ph type="pic" sz="quarter" idx="13"/>
          </p:nvPr>
        </p:nvSpPr>
        <p:spPr>
          <a:xfrm>
            <a:off x="928355" y="864517"/>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54118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3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63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750"/>
                                        <p:tgtEl>
                                          <p:spTgt spid="50"/>
                                        </p:tgtEl>
                                      </p:cBhvr>
                                    </p:animEffect>
                                    <p:anim calcmode="lin" valueType="num">
                                      <p:cBhvr>
                                        <p:cTn id="13" dur="750" fill="hold"/>
                                        <p:tgtEl>
                                          <p:spTgt spid="50"/>
                                        </p:tgtEl>
                                        <p:attrNameLst>
                                          <p:attrName>ppt_x</p:attrName>
                                        </p:attrNameLst>
                                      </p:cBhvr>
                                      <p:tavLst>
                                        <p:tav tm="0">
                                          <p:val>
                                            <p:strVal val="#ppt_x"/>
                                          </p:val>
                                        </p:tav>
                                        <p:tav tm="100000">
                                          <p:val>
                                            <p:strVal val="#ppt_x"/>
                                          </p:val>
                                        </p:tav>
                                      </p:tavLst>
                                    </p:anim>
                                    <p:anim calcmode="lin" valueType="num">
                                      <p:cBhvr>
                                        <p:cTn id="14" dur="75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3"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47"/>
          <p:cNvSpPr>
            <a:spLocks noGrp="1"/>
          </p:cNvSpPr>
          <p:nvPr>
            <p:ph type="pic" sz="quarter" idx="13"/>
          </p:nvPr>
        </p:nvSpPr>
        <p:spPr>
          <a:xfrm>
            <a:off x="928355" y="1393469"/>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115863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3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0"/>
            <a:ext cx="12192000" cy="387966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6576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0"/>
            <a:ext cx="12192000" cy="447207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2839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191657"/>
            <a:ext cx="12192000" cy="38172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99927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0248" y="396239"/>
            <a:ext cx="11302628"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935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0248" y="396239"/>
            <a:ext cx="7197461"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7" name="TextBox 6"/>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latin typeface="Montserrat Semi Bold" panose="00000700000000000000" pitchFamily="50" charset="0"/>
              </a:rPr>
              <a:pPr lvl="0" algn="r"/>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344554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4555415" y="396239"/>
            <a:ext cx="7197461"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9" name="TextBox 8"/>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26014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7458890" y="0"/>
            <a:ext cx="4733109"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9" name="TextBox 8"/>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41538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Cover">
    <p:spTree>
      <p:nvGrpSpPr>
        <p:cNvPr id="1" name=""/>
        <p:cNvGrpSpPr/>
        <p:nvPr/>
      </p:nvGrpSpPr>
      <p:grpSpPr>
        <a:xfrm>
          <a:off x="0" y="0"/>
          <a:ext cx="0" cy="0"/>
          <a:chOff x="0" y="0"/>
          <a:chExt cx="0" cy="0"/>
        </a:xfrm>
      </p:grpSpPr>
      <p:sp>
        <p:nvSpPr>
          <p:cNvPr id="4" name="Picture Placeholder 9"/>
          <p:cNvSpPr>
            <a:spLocks noGrp="1"/>
          </p:cNvSpPr>
          <p:nvPr>
            <p:ph type="pic" sz="quarter" idx="10"/>
          </p:nvPr>
        </p:nvSpPr>
        <p:spPr>
          <a:xfrm>
            <a:off x="0" y="2"/>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665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11" name="Picture Placeholder 2"/>
          <p:cNvSpPr>
            <a:spLocks noGrp="1"/>
          </p:cNvSpPr>
          <p:nvPr>
            <p:ph type="pic" sz="quarter" idx="14" hasCustomPrompt="1"/>
          </p:nvPr>
        </p:nvSpPr>
        <p:spPr>
          <a:xfrm>
            <a:off x="938399" y="363150"/>
            <a:ext cx="4569591" cy="6494850"/>
          </a:xfrm>
        </p:spPr>
        <p:txBody>
          <a:bodyPr/>
          <a:lstStyle>
            <a:lvl1pPr marL="0" indent="0">
              <a:buNone/>
              <a:defRPr/>
            </a:lvl1pPr>
          </a:lstStyle>
          <a:p>
            <a:r>
              <a:rPr lang="en-US" dirty="0"/>
              <a:t> </a:t>
            </a:r>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315623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4" name="Picture Placeholder 2"/>
          <p:cNvSpPr>
            <a:spLocks noGrp="1"/>
          </p:cNvSpPr>
          <p:nvPr>
            <p:ph type="pic" sz="quarter" idx="10"/>
          </p:nvPr>
        </p:nvSpPr>
        <p:spPr>
          <a:xfrm>
            <a:off x="698226"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5" name="Picture Placeholder 2"/>
          <p:cNvSpPr>
            <a:spLocks noGrp="1"/>
          </p:cNvSpPr>
          <p:nvPr>
            <p:ph type="pic" sz="quarter" idx="11"/>
          </p:nvPr>
        </p:nvSpPr>
        <p:spPr>
          <a:xfrm>
            <a:off x="6095600"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6" name="Picture Placeholder 2"/>
          <p:cNvSpPr>
            <a:spLocks noGrp="1"/>
          </p:cNvSpPr>
          <p:nvPr>
            <p:ph type="pic" sz="quarter" idx="12"/>
          </p:nvPr>
        </p:nvSpPr>
        <p:spPr>
          <a:xfrm>
            <a:off x="3396913" y="3925350"/>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2"/>
          <p:cNvSpPr>
            <a:spLocks noGrp="1"/>
          </p:cNvSpPr>
          <p:nvPr>
            <p:ph type="pic" sz="quarter" idx="13"/>
          </p:nvPr>
        </p:nvSpPr>
        <p:spPr>
          <a:xfrm>
            <a:off x="8793933" y="3925350"/>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218008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8" name="Picture Placeholder 2"/>
          <p:cNvSpPr>
            <a:spLocks noGrp="1"/>
          </p:cNvSpPr>
          <p:nvPr>
            <p:ph type="pic" sz="quarter" idx="14"/>
          </p:nvPr>
        </p:nvSpPr>
        <p:spPr>
          <a:xfrm>
            <a:off x="698226" y="3925350"/>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1" name="Picture Placeholder 2"/>
          <p:cNvSpPr>
            <a:spLocks noGrp="1"/>
          </p:cNvSpPr>
          <p:nvPr>
            <p:ph type="pic" sz="quarter" idx="15"/>
          </p:nvPr>
        </p:nvSpPr>
        <p:spPr>
          <a:xfrm>
            <a:off x="3396913"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2" name="Picture Placeholder 2"/>
          <p:cNvSpPr>
            <a:spLocks noGrp="1"/>
          </p:cNvSpPr>
          <p:nvPr>
            <p:ph type="pic" sz="quarter" idx="16"/>
          </p:nvPr>
        </p:nvSpPr>
        <p:spPr>
          <a:xfrm>
            <a:off x="8793933"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3" name="Picture Placeholder 2"/>
          <p:cNvSpPr>
            <a:spLocks noGrp="1"/>
          </p:cNvSpPr>
          <p:nvPr>
            <p:ph type="pic" sz="quarter" idx="17"/>
          </p:nvPr>
        </p:nvSpPr>
        <p:spPr>
          <a:xfrm>
            <a:off x="6095600" y="3925350"/>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282988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7" name="Picture Placeholder 2"/>
          <p:cNvSpPr>
            <a:spLocks noGrp="1"/>
          </p:cNvSpPr>
          <p:nvPr>
            <p:ph type="pic" sz="quarter" idx="14"/>
          </p:nvPr>
        </p:nvSpPr>
        <p:spPr>
          <a:xfrm>
            <a:off x="926758" y="1780033"/>
            <a:ext cx="3451654" cy="428715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8" name="Picture Placeholder 2"/>
          <p:cNvSpPr>
            <a:spLocks noGrp="1"/>
          </p:cNvSpPr>
          <p:nvPr>
            <p:ph type="pic" sz="quarter" idx="15"/>
          </p:nvPr>
        </p:nvSpPr>
        <p:spPr>
          <a:xfrm>
            <a:off x="4378412" y="1780033"/>
            <a:ext cx="3451654" cy="428715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2"/>
          <p:cNvSpPr>
            <a:spLocks noGrp="1"/>
          </p:cNvSpPr>
          <p:nvPr>
            <p:ph type="pic" sz="quarter" idx="16"/>
          </p:nvPr>
        </p:nvSpPr>
        <p:spPr>
          <a:xfrm>
            <a:off x="7830066" y="1780033"/>
            <a:ext cx="3451654" cy="428715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4408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29" name="TextBox 28"/>
          <p:cNvSpPr txBox="1"/>
          <p:nvPr userDrawn="1"/>
        </p:nvSpPr>
        <p:spPr>
          <a:xfrm rot="5400000" flipH="1">
            <a:off x="10220445" y="1525300"/>
            <a:ext cx="3296825" cy="246221"/>
          </a:xfrm>
          <a:prstGeom prst="rect">
            <a:avLst/>
          </a:prstGeom>
          <a:noFill/>
        </p:spPr>
        <p:txBody>
          <a:bodyPr wrap="square" rtlCol="0">
            <a:spAutoFit/>
          </a:bodyPr>
          <a:lstStyle>
            <a:defPPr>
              <a:defRPr lang="en-US"/>
            </a:defPPr>
            <a:lvl1pPr>
              <a:defRPr sz="1000" spc="600">
                <a:latin typeface="Montserrat" panose="02000000000000000000" pitchFamily="2" charset="0"/>
                <a:cs typeface="Montserrat" panose="02000000000000000000" pitchFamily="2" charset="0"/>
              </a:defRPr>
            </a:lvl1pPr>
          </a:lstStyle>
          <a:p>
            <a:pPr algn="r"/>
            <a:r>
              <a:rPr lang="en-US" dirty="0">
                <a:solidFill>
                  <a:srgbClr val="878787">
                    <a:lumMod val="60000"/>
                    <a:lumOff val="40000"/>
                  </a:srgbClr>
                </a:solidFill>
                <a:latin typeface="+mn-lt"/>
              </a:rPr>
              <a:t>WRITE SOMETHING</a:t>
            </a:r>
          </a:p>
        </p:txBody>
      </p:sp>
      <p:sp>
        <p:nvSpPr>
          <p:cNvPr id="30" name="TextBox 29"/>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latin typeface="Montserrat Semi Bold" panose="00000700000000000000" pitchFamily="50" charset="0"/>
              </a:rPr>
              <a:pPr lvl="0" algn="r"/>
              <a:t>‹#›</a:t>
            </a:fld>
            <a:endParaRPr lang="id-ID" b="0" dirty="0">
              <a:latin typeface="Montserrat Semi Bold" panose="00000700000000000000" pitchFamily="50" charset="0"/>
            </a:endParaRPr>
          </a:p>
        </p:txBody>
      </p:sp>
      <p:sp>
        <p:nvSpPr>
          <p:cNvPr id="31" name="Picture Placeholder 2"/>
          <p:cNvSpPr>
            <a:spLocks noGrp="1"/>
          </p:cNvSpPr>
          <p:nvPr>
            <p:ph type="pic" sz="quarter" idx="14"/>
          </p:nvPr>
        </p:nvSpPr>
        <p:spPr>
          <a:xfrm>
            <a:off x="757993" y="76930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2" name="Picture Placeholder 2"/>
          <p:cNvSpPr>
            <a:spLocks noGrp="1"/>
          </p:cNvSpPr>
          <p:nvPr>
            <p:ph type="pic" sz="quarter" idx="15"/>
          </p:nvPr>
        </p:nvSpPr>
        <p:spPr>
          <a:xfrm>
            <a:off x="757993" y="353945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3" name="Picture Placeholder 2"/>
          <p:cNvSpPr>
            <a:spLocks noGrp="1"/>
          </p:cNvSpPr>
          <p:nvPr>
            <p:ph type="pic" sz="quarter" idx="17"/>
          </p:nvPr>
        </p:nvSpPr>
        <p:spPr>
          <a:xfrm>
            <a:off x="3528146" y="769300"/>
            <a:ext cx="2624459" cy="539461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2821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fltVal val="0"/>
                                          </p:val>
                                        </p:tav>
                                        <p:tav tm="100000">
                                          <p:val>
                                            <p:strVal val="#ppt_h"/>
                                          </p:val>
                                        </p:tav>
                                      </p:tavLst>
                                    </p:anim>
                                    <p:animEffect transition="in" filter="fade">
                                      <p:cBhvr>
                                        <p:cTn id="9" dur="750"/>
                                        <p:tgtEl>
                                          <p:spTgt spid="31"/>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33"/>
                                        </p:tgtEl>
                                        <p:attrNameLst>
                                          <p:attrName>style.visibility</p:attrName>
                                        </p:attrNameLst>
                                      </p:cBhvr>
                                      <p:to>
                                        <p:strVal val="visible"/>
                                      </p:to>
                                    </p:set>
                                    <p:anim calcmode="lin" valueType="num">
                                      <p:cBhvr>
                                        <p:cTn id="12" dur="750" fill="hold"/>
                                        <p:tgtEl>
                                          <p:spTgt spid="33"/>
                                        </p:tgtEl>
                                        <p:attrNameLst>
                                          <p:attrName>ppt_w</p:attrName>
                                        </p:attrNameLst>
                                      </p:cBhvr>
                                      <p:tavLst>
                                        <p:tav tm="0">
                                          <p:val>
                                            <p:fltVal val="0"/>
                                          </p:val>
                                        </p:tav>
                                        <p:tav tm="100000">
                                          <p:val>
                                            <p:strVal val="#ppt_w"/>
                                          </p:val>
                                        </p:tav>
                                      </p:tavLst>
                                    </p:anim>
                                    <p:anim calcmode="lin" valueType="num">
                                      <p:cBhvr>
                                        <p:cTn id="13" dur="750" fill="hold"/>
                                        <p:tgtEl>
                                          <p:spTgt spid="33"/>
                                        </p:tgtEl>
                                        <p:attrNameLst>
                                          <p:attrName>ppt_h</p:attrName>
                                        </p:attrNameLst>
                                      </p:cBhvr>
                                      <p:tavLst>
                                        <p:tav tm="0">
                                          <p:val>
                                            <p:fltVal val="0"/>
                                          </p:val>
                                        </p:tav>
                                        <p:tav tm="100000">
                                          <p:val>
                                            <p:strVal val="#ppt_h"/>
                                          </p:val>
                                        </p:tav>
                                      </p:tavLst>
                                    </p:anim>
                                    <p:animEffect transition="in" filter="fade">
                                      <p:cBhvr>
                                        <p:cTn id="14" dur="750"/>
                                        <p:tgtEl>
                                          <p:spTgt spid="33"/>
                                        </p:tgtEl>
                                      </p:cBhvr>
                                    </p:animEffect>
                                  </p:childTnLst>
                                </p:cTn>
                              </p:par>
                              <p:par>
                                <p:cTn id="15" presetID="53" presetClass="entr" presetSubtype="16" fill="hold" grpId="0" nodeType="withEffect">
                                  <p:stCondLst>
                                    <p:cond delay="600"/>
                                  </p:stCondLst>
                                  <p:childTnLst>
                                    <p:set>
                                      <p:cBhvr>
                                        <p:cTn id="16" dur="1" fill="hold">
                                          <p:stCondLst>
                                            <p:cond delay="0"/>
                                          </p:stCondLst>
                                        </p:cTn>
                                        <p:tgtEl>
                                          <p:spTgt spid="32"/>
                                        </p:tgtEl>
                                        <p:attrNameLst>
                                          <p:attrName>style.visibility</p:attrName>
                                        </p:attrNameLst>
                                      </p:cBhvr>
                                      <p:to>
                                        <p:strVal val="visible"/>
                                      </p:to>
                                    </p:set>
                                    <p:anim calcmode="lin" valueType="num">
                                      <p:cBhvr>
                                        <p:cTn id="17" dur="750" fill="hold"/>
                                        <p:tgtEl>
                                          <p:spTgt spid="32"/>
                                        </p:tgtEl>
                                        <p:attrNameLst>
                                          <p:attrName>ppt_w</p:attrName>
                                        </p:attrNameLst>
                                      </p:cBhvr>
                                      <p:tavLst>
                                        <p:tav tm="0">
                                          <p:val>
                                            <p:fltVal val="0"/>
                                          </p:val>
                                        </p:tav>
                                        <p:tav tm="100000">
                                          <p:val>
                                            <p:strVal val="#ppt_w"/>
                                          </p:val>
                                        </p:tav>
                                      </p:tavLst>
                                    </p:anim>
                                    <p:anim calcmode="lin" valueType="num">
                                      <p:cBhvr>
                                        <p:cTn id="18" dur="750" fill="hold"/>
                                        <p:tgtEl>
                                          <p:spTgt spid="32"/>
                                        </p:tgtEl>
                                        <p:attrNameLst>
                                          <p:attrName>ppt_h</p:attrName>
                                        </p:attrNameLst>
                                      </p:cBhvr>
                                      <p:tavLst>
                                        <p:tav tm="0">
                                          <p:val>
                                            <p:fltVal val="0"/>
                                          </p:val>
                                        </p:tav>
                                        <p:tav tm="100000">
                                          <p:val>
                                            <p:strVal val="#ppt_h"/>
                                          </p:val>
                                        </p:tav>
                                      </p:tavLst>
                                    </p:anim>
                                    <p:animEffect transition="in" filter="fade">
                                      <p:cBhvr>
                                        <p:cTn id="19"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26" name="Picture Placeholder 2"/>
          <p:cNvSpPr>
            <a:spLocks noGrp="1"/>
          </p:cNvSpPr>
          <p:nvPr>
            <p:ph type="pic" sz="quarter" idx="14"/>
          </p:nvPr>
        </p:nvSpPr>
        <p:spPr>
          <a:xfrm>
            <a:off x="757993" y="76930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7" name="Picture Placeholder 2"/>
          <p:cNvSpPr>
            <a:spLocks noGrp="1"/>
          </p:cNvSpPr>
          <p:nvPr>
            <p:ph type="pic" sz="quarter" idx="15"/>
          </p:nvPr>
        </p:nvSpPr>
        <p:spPr>
          <a:xfrm>
            <a:off x="757993" y="3539452"/>
            <a:ext cx="2624462"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0" name="TextBox 29"/>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latin typeface="Montserrat Semi Bold" panose="00000700000000000000" pitchFamily="50" charset="0"/>
              </a:rPr>
              <a:pPr lvl="0" algn="r"/>
              <a:t>‹#›</a:t>
            </a:fld>
            <a:endParaRPr lang="id-ID" b="0" dirty="0">
              <a:latin typeface="Montserrat Semi Bold" panose="00000700000000000000" pitchFamily="50" charset="0"/>
            </a:endParaRPr>
          </a:p>
        </p:txBody>
      </p:sp>
      <p:sp>
        <p:nvSpPr>
          <p:cNvPr id="7" name="Picture Placeholder 2"/>
          <p:cNvSpPr>
            <a:spLocks noGrp="1"/>
          </p:cNvSpPr>
          <p:nvPr>
            <p:ph type="pic" sz="quarter" idx="17"/>
          </p:nvPr>
        </p:nvSpPr>
        <p:spPr>
          <a:xfrm>
            <a:off x="3528146" y="769301"/>
            <a:ext cx="2624459"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8" name="Picture Placeholder 2"/>
          <p:cNvSpPr>
            <a:spLocks noGrp="1"/>
          </p:cNvSpPr>
          <p:nvPr>
            <p:ph type="pic" sz="quarter" idx="18"/>
          </p:nvPr>
        </p:nvSpPr>
        <p:spPr>
          <a:xfrm>
            <a:off x="3528144" y="3539452"/>
            <a:ext cx="2624461"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58619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600"/>
                                  </p:stCondLst>
                                  <p:childTnLst>
                                    <p:set>
                                      <p:cBhvr>
                                        <p:cTn id="16" dur="1" fill="hold">
                                          <p:stCondLst>
                                            <p:cond delay="0"/>
                                          </p:stCondLst>
                                        </p:cTn>
                                        <p:tgtEl>
                                          <p:spTgt spid="7"/>
                                        </p:tgtEl>
                                        <p:attrNameLst>
                                          <p:attrName>style.visibility</p:attrName>
                                        </p:attrNameLst>
                                      </p:cBhvr>
                                      <p:to>
                                        <p:strVal val="visible"/>
                                      </p:to>
                                    </p:set>
                                    <p:anim calcmode="lin" valueType="num">
                                      <p:cBhvr>
                                        <p:cTn id="17" dur="750" fill="hold"/>
                                        <p:tgtEl>
                                          <p:spTgt spid="7"/>
                                        </p:tgtEl>
                                        <p:attrNameLst>
                                          <p:attrName>ppt_w</p:attrName>
                                        </p:attrNameLst>
                                      </p:cBhvr>
                                      <p:tavLst>
                                        <p:tav tm="0">
                                          <p:val>
                                            <p:fltVal val="0"/>
                                          </p:val>
                                        </p:tav>
                                        <p:tav tm="100000">
                                          <p:val>
                                            <p:strVal val="#ppt_w"/>
                                          </p:val>
                                        </p:tav>
                                      </p:tavLst>
                                    </p:anim>
                                    <p:anim calcmode="lin" valueType="num">
                                      <p:cBhvr>
                                        <p:cTn id="18" dur="750" fill="hold"/>
                                        <p:tgtEl>
                                          <p:spTgt spid="7"/>
                                        </p:tgtEl>
                                        <p:attrNameLst>
                                          <p:attrName>ppt_h</p:attrName>
                                        </p:attrNameLst>
                                      </p:cBhvr>
                                      <p:tavLst>
                                        <p:tav tm="0">
                                          <p:val>
                                            <p:fltVal val="0"/>
                                          </p:val>
                                        </p:tav>
                                        <p:tav tm="100000">
                                          <p:val>
                                            <p:strVal val="#ppt_h"/>
                                          </p:val>
                                        </p:tav>
                                      </p:tavLst>
                                    </p:anim>
                                    <p:animEffect transition="in" filter="fade">
                                      <p:cBhvr>
                                        <p:cTn id="19" dur="750"/>
                                        <p:tgtEl>
                                          <p:spTgt spid="7"/>
                                        </p:tgtEl>
                                      </p:cBhvr>
                                    </p:animEffect>
                                  </p:childTnLst>
                                </p:cTn>
                              </p:par>
                              <p:par>
                                <p:cTn id="20" presetID="53" presetClass="entr" presetSubtype="16" fill="hold" grpId="0" nodeType="withEffect">
                                  <p:stCondLst>
                                    <p:cond delay="90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7" grpId="0" animBg="1"/>
      <p:bldP spid="8"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4" name="Picture Placeholder 2"/>
          <p:cNvSpPr>
            <a:spLocks noGrp="1"/>
          </p:cNvSpPr>
          <p:nvPr>
            <p:ph type="pic" sz="quarter" idx="10"/>
          </p:nvPr>
        </p:nvSpPr>
        <p:spPr>
          <a:xfrm>
            <a:off x="698226" y="1880973"/>
            <a:ext cx="5397374" cy="4088754"/>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5" name="Picture Placeholder 2"/>
          <p:cNvSpPr>
            <a:spLocks noGrp="1"/>
          </p:cNvSpPr>
          <p:nvPr>
            <p:ph type="pic" sz="quarter" idx="11"/>
          </p:nvPr>
        </p:nvSpPr>
        <p:spPr>
          <a:xfrm>
            <a:off x="6095600"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2"/>
          <p:cNvSpPr>
            <a:spLocks noGrp="1"/>
          </p:cNvSpPr>
          <p:nvPr>
            <p:ph type="pic" sz="quarter" idx="13"/>
          </p:nvPr>
        </p:nvSpPr>
        <p:spPr>
          <a:xfrm>
            <a:off x="8793933" y="3925350"/>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82349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18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fill="hold" grpId="0" nodeType="withEffect">
                                  <p:stCondLst>
                                    <p:cond delay="27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fltVal val="0"/>
                                          </p:val>
                                        </p:tav>
                                        <p:tav tm="100000">
                                          <p:val>
                                            <p:strVal val="#ppt_w"/>
                                          </p:val>
                                        </p:tav>
                                      </p:tavLst>
                                    </p:anim>
                                    <p:anim calcmode="lin" valueType="num">
                                      <p:cBhvr>
                                        <p:cTn id="18" dur="750" fill="hold"/>
                                        <p:tgtEl>
                                          <p:spTgt spid="17"/>
                                        </p:tgtEl>
                                        <p:attrNameLst>
                                          <p:attrName>ppt_h</p:attrName>
                                        </p:attrNameLst>
                                      </p:cBhvr>
                                      <p:tavLst>
                                        <p:tav tm="0">
                                          <p:val>
                                            <p:fltVal val="0"/>
                                          </p:val>
                                        </p:tav>
                                        <p:tav tm="100000">
                                          <p:val>
                                            <p:strVal val="#ppt_h"/>
                                          </p:val>
                                        </p:tav>
                                      </p:tavLst>
                                    </p:anim>
                                    <p:animEffect transition="in" filter="fade">
                                      <p:cBhvr>
                                        <p:cTn id="1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4"/>
          </p:nvPr>
        </p:nvSpPr>
        <p:spPr>
          <a:xfrm>
            <a:off x="929639" y="2041158"/>
            <a:ext cx="4912233" cy="286011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2" name="Picture Placeholder 2"/>
          <p:cNvSpPr>
            <a:spLocks noGrp="1"/>
          </p:cNvSpPr>
          <p:nvPr>
            <p:ph type="pic" sz="quarter" idx="15"/>
          </p:nvPr>
        </p:nvSpPr>
        <p:spPr>
          <a:xfrm>
            <a:off x="6350127" y="2041158"/>
            <a:ext cx="4912233" cy="286011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64232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par>
                                <p:cTn id="10" presetID="53" presetClass="entr" presetSubtype="16" fill="hold" grpId="0" nodeType="withEffect">
                                  <p:stCondLst>
                                    <p:cond delay="18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6" name="Picture Placeholder 2"/>
          <p:cNvSpPr>
            <a:spLocks noGrp="1"/>
          </p:cNvSpPr>
          <p:nvPr>
            <p:ph type="pic" sz="quarter" idx="14"/>
          </p:nvPr>
        </p:nvSpPr>
        <p:spPr>
          <a:xfrm>
            <a:off x="1133611"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8"/>
          </p:nvPr>
        </p:nvSpPr>
        <p:spPr>
          <a:xfrm>
            <a:off x="4515848"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9"/>
          </p:nvPr>
        </p:nvSpPr>
        <p:spPr>
          <a:xfrm>
            <a:off x="7898090"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3" name="Picture Placeholder 2"/>
          <p:cNvSpPr>
            <a:spLocks noGrp="1"/>
          </p:cNvSpPr>
          <p:nvPr>
            <p:ph type="pic" sz="quarter" idx="20"/>
          </p:nvPr>
        </p:nvSpPr>
        <p:spPr>
          <a:xfrm>
            <a:off x="1133611"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4" name="Picture Placeholder 2"/>
          <p:cNvSpPr>
            <a:spLocks noGrp="1"/>
          </p:cNvSpPr>
          <p:nvPr>
            <p:ph type="pic" sz="quarter" idx="21"/>
          </p:nvPr>
        </p:nvSpPr>
        <p:spPr>
          <a:xfrm>
            <a:off x="4515848"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5" name="Picture Placeholder 2"/>
          <p:cNvSpPr>
            <a:spLocks noGrp="1"/>
          </p:cNvSpPr>
          <p:nvPr>
            <p:ph type="pic" sz="quarter" idx="22"/>
          </p:nvPr>
        </p:nvSpPr>
        <p:spPr>
          <a:xfrm>
            <a:off x="7898090"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75138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par>
                                <p:cTn id="10" presetID="53" presetClass="entr" presetSubtype="16" fill="hold" grpId="0" nodeType="withEffect">
                                  <p:stCondLst>
                                    <p:cond delay="180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par>
                                <p:cTn id="15" presetID="53" presetClass="entr" presetSubtype="16" fill="hold" grpId="0" nodeType="withEffect">
                                  <p:stCondLst>
                                    <p:cond delay="21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750" fill="hold"/>
                                        <p:tgtEl>
                                          <p:spTgt spid="22"/>
                                        </p:tgtEl>
                                        <p:attrNameLst>
                                          <p:attrName>ppt_w</p:attrName>
                                        </p:attrNameLst>
                                      </p:cBhvr>
                                      <p:tavLst>
                                        <p:tav tm="0">
                                          <p:val>
                                            <p:fltVal val="0"/>
                                          </p:val>
                                        </p:tav>
                                        <p:tav tm="100000">
                                          <p:val>
                                            <p:strVal val="#ppt_w"/>
                                          </p:val>
                                        </p:tav>
                                      </p:tavLst>
                                    </p:anim>
                                    <p:anim calcmode="lin" valueType="num">
                                      <p:cBhvr>
                                        <p:cTn id="18" dur="750" fill="hold"/>
                                        <p:tgtEl>
                                          <p:spTgt spid="22"/>
                                        </p:tgtEl>
                                        <p:attrNameLst>
                                          <p:attrName>ppt_h</p:attrName>
                                        </p:attrNameLst>
                                      </p:cBhvr>
                                      <p:tavLst>
                                        <p:tav tm="0">
                                          <p:val>
                                            <p:fltVal val="0"/>
                                          </p:val>
                                        </p:tav>
                                        <p:tav tm="100000">
                                          <p:val>
                                            <p:strVal val="#ppt_h"/>
                                          </p:val>
                                        </p:tav>
                                      </p:tavLst>
                                    </p:anim>
                                    <p:animEffect transition="in" filter="fade">
                                      <p:cBhvr>
                                        <p:cTn id="19" dur="750"/>
                                        <p:tgtEl>
                                          <p:spTgt spid="22"/>
                                        </p:tgtEl>
                                      </p:cBhvr>
                                    </p:animEffect>
                                  </p:childTnLst>
                                </p:cTn>
                              </p:par>
                              <p:par>
                                <p:cTn id="20" presetID="53" presetClass="entr" presetSubtype="16" fill="hold" grpId="0" nodeType="withEffect">
                                  <p:stCondLst>
                                    <p:cond delay="24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750" fill="hold"/>
                                        <p:tgtEl>
                                          <p:spTgt spid="23"/>
                                        </p:tgtEl>
                                        <p:attrNameLst>
                                          <p:attrName>ppt_w</p:attrName>
                                        </p:attrNameLst>
                                      </p:cBhvr>
                                      <p:tavLst>
                                        <p:tav tm="0">
                                          <p:val>
                                            <p:fltVal val="0"/>
                                          </p:val>
                                        </p:tav>
                                        <p:tav tm="100000">
                                          <p:val>
                                            <p:strVal val="#ppt_w"/>
                                          </p:val>
                                        </p:tav>
                                      </p:tavLst>
                                    </p:anim>
                                    <p:anim calcmode="lin" valueType="num">
                                      <p:cBhvr>
                                        <p:cTn id="23" dur="750" fill="hold"/>
                                        <p:tgtEl>
                                          <p:spTgt spid="23"/>
                                        </p:tgtEl>
                                        <p:attrNameLst>
                                          <p:attrName>ppt_h</p:attrName>
                                        </p:attrNameLst>
                                      </p:cBhvr>
                                      <p:tavLst>
                                        <p:tav tm="0">
                                          <p:val>
                                            <p:fltVal val="0"/>
                                          </p:val>
                                        </p:tav>
                                        <p:tav tm="100000">
                                          <p:val>
                                            <p:strVal val="#ppt_h"/>
                                          </p:val>
                                        </p:tav>
                                      </p:tavLst>
                                    </p:anim>
                                    <p:animEffect transition="in" filter="fade">
                                      <p:cBhvr>
                                        <p:cTn id="24" dur="750"/>
                                        <p:tgtEl>
                                          <p:spTgt spid="23"/>
                                        </p:tgtEl>
                                      </p:cBhvr>
                                    </p:animEffect>
                                  </p:childTnLst>
                                </p:cTn>
                              </p:par>
                              <p:par>
                                <p:cTn id="25" presetID="53" presetClass="entr" presetSubtype="16" fill="hold" grpId="0" nodeType="withEffect">
                                  <p:stCondLst>
                                    <p:cond delay="270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Effect transition="in" filter="fade">
                                      <p:cBhvr>
                                        <p:cTn id="29" dur="750"/>
                                        <p:tgtEl>
                                          <p:spTgt spid="24"/>
                                        </p:tgtEl>
                                      </p:cBhvr>
                                    </p:animEffect>
                                  </p:childTnLst>
                                </p:cTn>
                              </p:par>
                              <p:par>
                                <p:cTn id="30" presetID="53" presetClass="entr" presetSubtype="16" fill="hold" grpId="0" nodeType="withEffect">
                                  <p:stCondLst>
                                    <p:cond delay="3000"/>
                                  </p:stCondLst>
                                  <p:childTnLst>
                                    <p:set>
                                      <p:cBhvr>
                                        <p:cTn id="31" dur="1" fill="hold">
                                          <p:stCondLst>
                                            <p:cond delay="0"/>
                                          </p:stCondLst>
                                        </p:cTn>
                                        <p:tgtEl>
                                          <p:spTgt spid="25"/>
                                        </p:tgtEl>
                                        <p:attrNameLst>
                                          <p:attrName>style.visibility</p:attrName>
                                        </p:attrNameLst>
                                      </p:cBhvr>
                                      <p:to>
                                        <p:strVal val="visible"/>
                                      </p:to>
                                    </p:set>
                                    <p:anim calcmode="lin" valueType="num">
                                      <p:cBhvr>
                                        <p:cTn id="32" dur="750" fill="hold"/>
                                        <p:tgtEl>
                                          <p:spTgt spid="25"/>
                                        </p:tgtEl>
                                        <p:attrNameLst>
                                          <p:attrName>ppt_w</p:attrName>
                                        </p:attrNameLst>
                                      </p:cBhvr>
                                      <p:tavLst>
                                        <p:tav tm="0">
                                          <p:val>
                                            <p:fltVal val="0"/>
                                          </p:val>
                                        </p:tav>
                                        <p:tav tm="100000">
                                          <p:val>
                                            <p:strVal val="#ppt_w"/>
                                          </p:val>
                                        </p:tav>
                                      </p:tavLst>
                                    </p:anim>
                                    <p:anim calcmode="lin" valueType="num">
                                      <p:cBhvr>
                                        <p:cTn id="33" dur="750" fill="hold"/>
                                        <p:tgtEl>
                                          <p:spTgt spid="25"/>
                                        </p:tgtEl>
                                        <p:attrNameLst>
                                          <p:attrName>ppt_h</p:attrName>
                                        </p:attrNameLst>
                                      </p:cBhvr>
                                      <p:tavLst>
                                        <p:tav tm="0">
                                          <p:val>
                                            <p:fltVal val="0"/>
                                          </p:val>
                                        </p:tav>
                                        <p:tav tm="100000">
                                          <p:val>
                                            <p:strVal val="#ppt_h"/>
                                          </p:val>
                                        </p:tav>
                                      </p:tavLst>
                                    </p:anim>
                                    <p:animEffect transition="in" filter="fade">
                                      <p:cBhvr>
                                        <p:cTn id="34"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animBg="1"/>
      <p:bldP spid="24" grpId="0" animBg="1"/>
      <p:bldP spid="25"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21" name="Picture Placeholder 2"/>
          <p:cNvSpPr>
            <a:spLocks noGrp="1"/>
          </p:cNvSpPr>
          <p:nvPr>
            <p:ph type="pic" sz="quarter" idx="14"/>
          </p:nvPr>
        </p:nvSpPr>
        <p:spPr>
          <a:xfrm>
            <a:off x="698227"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5"/>
          </p:nvPr>
        </p:nvSpPr>
        <p:spPr>
          <a:xfrm>
            <a:off x="3464146"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3" name="Picture Placeholder 2"/>
          <p:cNvSpPr>
            <a:spLocks noGrp="1"/>
          </p:cNvSpPr>
          <p:nvPr>
            <p:ph type="pic" sz="quarter" idx="16"/>
          </p:nvPr>
        </p:nvSpPr>
        <p:spPr>
          <a:xfrm>
            <a:off x="6230075"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4" name="Picture Placeholder 2"/>
          <p:cNvSpPr>
            <a:spLocks noGrp="1"/>
          </p:cNvSpPr>
          <p:nvPr>
            <p:ph type="pic" sz="quarter" idx="17"/>
          </p:nvPr>
        </p:nvSpPr>
        <p:spPr>
          <a:xfrm>
            <a:off x="8995989"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5" name="Picture Placeholder 2"/>
          <p:cNvSpPr>
            <a:spLocks noGrp="1"/>
          </p:cNvSpPr>
          <p:nvPr>
            <p:ph type="pic" sz="quarter" idx="18"/>
          </p:nvPr>
        </p:nvSpPr>
        <p:spPr>
          <a:xfrm>
            <a:off x="698227"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6" name="Picture Placeholder 2"/>
          <p:cNvSpPr>
            <a:spLocks noGrp="1"/>
          </p:cNvSpPr>
          <p:nvPr>
            <p:ph type="pic" sz="quarter" idx="19"/>
          </p:nvPr>
        </p:nvSpPr>
        <p:spPr>
          <a:xfrm>
            <a:off x="3464146"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7" name="Picture Placeholder 2"/>
          <p:cNvSpPr>
            <a:spLocks noGrp="1"/>
          </p:cNvSpPr>
          <p:nvPr>
            <p:ph type="pic" sz="quarter" idx="20"/>
          </p:nvPr>
        </p:nvSpPr>
        <p:spPr>
          <a:xfrm>
            <a:off x="6230075"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8" name="Picture Placeholder 2"/>
          <p:cNvSpPr>
            <a:spLocks noGrp="1"/>
          </p:cNvSpPr>
          <p:nvPr>
            <p:ph type="pic" sz="quarter" idx="21"/>
          </p:nvPr>
        </p:nvSpPr>
        <p:spPr>
          <a:xfrm>
            <a:off x="8995989"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77851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ppt_x</p:attrName>
                                        </p:attrNameLst>
                                      </p:cBhvr>
                                      <p:tavLst>
                                        <p:tav tm="0">
                                          <p:val>
                                            <p:strVal val="#ppt_x"/>
                                          </p:val>
                                        </p:tav>
                                        <p:tav tm="100000">
                                          <p:val>
                                            <p:strVal val="#ppt_x"/>
                                          </p:val>
                                        </p:tav>
                                      </p:tavLst>
                                    </p:anim>
                                    <p:anim calcmode="lin" valueType="num">
                                      <p:cBhvr>
                                        <p:cTn id="9" dur="675" decel="100000" fill="hold"/>
                                        <p:tgtEl>
                                          <p:spTgt spid="2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9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750"/>
                                        <p:tgtEl>
                                          <p:spTgt spid="22"/>
                                        </p:tgtEl>
                                      </p:cBhvr>
                                    </p:animEffect>
                                    <p:anim calcmode="lin" valueType="num">
                                      <p:cBhvr>
                                        <p:cTn id="14" dur="750" fill="hold"/>
                                        <p:tgtEl>
                                          <p:spTgt spid="22"/>
                                        </p:tgtEl>
                                        <p:attrNameLst>
                                          <p:attrName>ppt_x</p:attrName>
                                        </p:attrNameLst>
                                      </p:cBhvr>
                                      <p:tavLst>
                                        <p:tav tm="0">
                                          <p:val>
                                            <p:strVal val="#ppt_x"/>
                                          </p:val>
                                        </p:tav>
                                        <p:tav tm="100000">
                                          <p:val>
                                            <p:strVal val="#ppt_x"/>
                                          </p:val>
                                        </p:tav>
                                      </p:tavLst>
                                    </p:anim>
                                    <p:anim calcmode="lin" valueType="num">
                                      <p:cBhvr>
                                        <p:cTn id="15" dur="675" decel="100000" fill="hold"/>
                                        <p:tgtEl>
                                          <p:spTgt spid="22"/>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3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675" decel="100000" fill="hold"/>
                                        <p:tgtEl>
                                          <p:spTgt spid="23"/>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3"/>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27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ppt_x</p:attrName>
                                        </p:attrNameLst>
                                      </p:cBhvr>
                                      <p:tavLst>
                                        <p:tav tm="0">
                                          <p:val>
                                            <p:strVal val="#ppt_x"/>
                                          </p:val>
                                        </p:tav>
                                        <p:tav tm="100000">
                                          <p:val>
                                            <p:strVal val="#ppt_x"/>
                                          </p:val>
                                        </p:tav>
                                      </p:tavLst>
                                    </p:anim>
                                    <p:anim calcmode="lin" valueType="num">
                                      <p:cBhvr>
                                        <p:cTn id="27" dur="675" decel="100000" fill="hold"/>
                                        <p:tgtEl>
                                          <p:spTgt spid="24"/>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31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675" decel="100000" fill="hold"/>
                                        <p:tgtEl>
                                          <p:spTgt spid="25"/>
                                        </p:tgtEl>
                                        <p:attrNameLst>
                                          <p:attrName>ppt_y</p:attrName>
                                        </p:attrNameLst>
                                      </p:cBhvr>
                                      <p:tavLst>
                                        <p:tav tm="0">
                                          <p:val>
                                            <p:strVal val="#ppt_y+1"/>
                                          </p:val>
                                        </p:tav>
                                        <p:tav tm="100000">
                                          <p:val>
                                            <p:strVal val="#ppt_y-.03"/>
                                          </p:val>
                                        </p:tav>
                                      </p:tavLst>
                                    </p:anim>
                                    <p:anim calcmode="lin" valueType="num">
                                      <p:cBhvr>
                                        <p:cTn id="34" dur="75" accel="100000" fill="hold">
                                          <p:stCondLst>
                                            <p:cond delay="675"/>
                                          </p:stCondLst>
                                        </p:cTn>
                                        <p:tgtEl>
                                          <p:spTgt spid="25"/>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3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750"/>
                                        <p:tgtEl>
                                          <p:spTgt spid="26"/>
                                        </p:tgtEl>
                                      </p:cBhvr>
                                    </p:animEffect>
                                    <p:anim calcmode="lin" valueType="num">
                                      <p:cBhvr>
                                        <p:cTn id="38" dur="750" fill="hold"/>
                                        <p:tgtEl>
                                          <p:spTgt spid="26"/>
                                        </p:tgtEl>
                                        <p:attrNameLst>
                                          <p:attrName>ppt_x</p:attrName>
                                        </p:attrNameLst>
                                      </p:cBhvr>
                                      <p:tavLst>
                                        <p:tav tm="0">
                                          <p:val>
                                            <p:strVal val="#ppt_x"/>
                                          </p:val>
                                        </p:tav>
                                        <p:tav tm="100000">
                                          <p:val>
                                            <p:strVal val="#ppt_x"/>
                                          </p:val>
                                        </p:tav>
                                      </p:tavLst>
                                    </p:anim>
                                    <p:anim calcmode="lin" valueType="num">
                                      <p:cBhvr>
                                        <p:cTn id="39" dur="675" decel="100000" fill="hold"/>
                                        <p:tgtEl>
                                          <p:spTgt spid="26"/>
                                        </p:tgtEl>
                                        <p:attrNameLst>
                                          <p:attrName>ppt_y</p:attrName>
                                        </p:attrNameLst>
                                      </p:cBhvr>
                                      <p:tavLst>
                                        <p:tav tm="0">
                                          <p:val>
                                            <p:strVal val="#ppt_y+1"/>
                                          </p:val>
                                        </p:tav>
                                        <p:tav tm="100000">
                                          <p:val>
                                            <p:strVal val="#ppt_y-.03"/>
                                          </p:val>
                                        </p:tav>
                                      </p:tavLst>
                                    </p:anim>
                                    <p:anim calcmode="lin" valueType="num">
                                      <p:cBhvr>
                                        <p:cTn id="4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39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750"/>
                                        <p:tgtEl>
                                          <p:spTgt spid="27"/>
                                        </p:tgtEl>
                                      </p:cBhvr>
                                    </p:animEffect>
                                    <p:anim calcmode="lin" valueType="num">
                                      <p:cBhvr>
                                        <p:cTn id="44" dur="750" fill="hold"/>
                                        <p:tgtEl>
                                          <p:spTgt spid="27"/>
                                        </p:tgtEl>
                                        <p:attrNameLst>
                                          <p:attrName>ppt_x</p:attrName>
                                        </p:attrNameLst>
                                      </p:cBhvr>
                                      <p:tavLst>
                                        <p:tav tm="0">
                                          <p:val>
                                            <p:strVal val="#ppt_x"/>
                                          </p:val>
                                        </p:tav>
                                        <p:tav tm="100000">
                                          <p:val>
                                            <p:strVal val="#ppt_x"/>
                                          </p:val>
                                        </p:tav>
                                      </p:tavLst>
                                    </p:anim>
                                    <p:anim calcmode="lin" valueType="num">
                                      <p:cBhvr>
                                        <p:cTn id="45" dur="675" decel="100000" fill="hold"/>
                                        <p:tgtEl>
                                          <p:spTgt spid="27"/>
                                        </p:tgtEl>
                                        <p:attrNameLst>
                                          <p:attrName>ppt_y</p:attrName>
                                        </p:attrNameLst>
                                      </p:cBhvr>
                                      <p:tavLst>
                                        <p:tav tm="0">
                                          <p:val>
                                            <p:strVal val="#ppt_y+1"/>
                                          </p:val>
                                        </p:tav>
                                        <p:tav tm="100000">
                                          <p:val>
                                            <p:strVal val="#ppt_y-.03"/>
                                          </p:val>
                                        </p:tav>
                                      </p:tavLst>
                                    </p:anim>
                                    <p:anim calcmode="lin" valueType="num">
                                      <p:cBhvr>
                                        <p:cTn id="46" dur="75" accel="100000" fill="hold">
                                          <p:stCondLst>
                                            <p:cond delay="675"/>
                                          </p:stCondLst>
                                        </p:cTn>
                                        <p:tgtEl>
                                          <p:spTgt spid="27"/>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43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750"/>
                                        <p:tgtEl>
                                          <p:spTgt spid="28"/>
                                        </p:tgtEl>
                                      </p:cBhvr>
                                    </p:animEffect>
                                    <p:anim calcmode="lin" valueType="num">
                                      <p:cBhvr>
                                        <p:cTn id="50" dur="750" fill="hold"/>
                                        <p:tgtEl>
                                          <p:spTgt spid="28"/>
                                        </p:tgtEl>
                                        <p:attrNameLst>
                                          <p:attrName>ppt_x</p:attrName>
                                        </p:attrNameLst>
                                      </p:cBhvr>
                                      <p:tavLst>
                                        <p:tav tm="0">
                                          <p:val>
                                            <p:strVal val="#ppt_x"/>
                                          </p:val>
                                        </p:tav>
                                        <p:tav tm="100000">
                                          <p:val>
                                            <p:strVal val="#ppt_x"/>
                                          </p:val>
                                        </p:tav>
                                      </p:tavLst>
                                    </p:anim>
                                    <p:anim calcmode="lin" valueType="num">
                                      <p:cBhvr>
                                        <p:cTn id="51" dur="675" decel="100000" fill="hold"/>
                                        <p:tgtEl>
                                          <p:spTgt spid="28"/>
                                        </p:tgtEl>
                                        <p:attrNameLst>
                                          <p:attrName>ppt_y</p:attrName>
                                        </p:attrNameLst>
                                      </p:cBhvr>
                                      <p:tavLst>
                                        <p:tav tm="0">
                                          <p:val>
                                            <p:strVal val="#ppt_y+1"/>
                                          </p:val>
                                        </p:tav>
                                        <p:tav tm="100000">
                                          <p:val>
                                            <p:strVal val="#ppt_y-.03"/>
                                          </p:val>
                                        </p:tav>
                                      </p:tavLst>
                                    </p:anim>
                                    <p:anim calcmode="lin" valueType="num">
                                      <p:cBhvr>
                                        <p:cTn id="52"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3_Cover">
    <p:spTree>
      <p:nvGrpSpPr>
        <p:cNvPr id="1" name=""/>
        <p:cNvGrpSpPr/>
        <p:nvPr/>
      </p:nvGrpSpPr>
      <p:grpSpPr>
        <a:xfrm>
          <a:off x="0" y="0"/>
          <a:ext cx="0" cy="0"/>
          <a:chOff x="0" y="0"/>
          <a:chExt cx="0" cy="0"/>
        </a:xfrm>
      </p:grpSpPr>
      <p:sp>
        <p:nvSpPr>
          <p:cNvPr id="8" name="Freeform 5"/>
          <p:cNvSpPr>
            <a:spLocks noEditPoints="1"/>
          </p:cNvSpPr>
          <p:nvPr userDrawn="1"/>
        </p:nvSpPr>
        <p:spPr bwMode="auto">
          <a:xfrm>
            <a:off x="11282404" y="0"/>
            <a:ext cx="522761" cy="540913"/>
          </a:xfrm>
          <a:custGeom>
            <a:avLst/>
            <a:gdLst>
              <a:gd name="T0" fmla="*/ 251 w 586"/>
              <a:gd name="T1" fmla="*/ 567 h 609"/>
              <a:gd name="T2" fmla="*/ 209 w 586"/>
              <a:gd name="T3" fmla="*/ 609 h 609"/>
              <a:gd name="T4" fmla="*/ 167 w 586"/>
              <a:gd name="T5" fmla="*/ 567 h 609"/>
              <a:gd name="T6" fmla="*/ 209 w 586"/>
              <a:gd name="T7" fmla="*/ 526 h 609"/>
              <a:gd name="T8" fmla="*/ 251 w 586"/>
              <a:gd name="T9" fmla="*/ 567 h 609"/>
              <a:gd name="T10" fmla="*/ 502 w 586"/>
              <a:gd name="T11" fmla="*/ 0 h 609"/>
              <a:gd name="T12" fmla="*/ 418 w 586"/>
              <a:gd name="T13" fmla="*/ 0 h 609"/>
              <a:gd name="T14" fmla="*/ 335 w 586"/>
              <a:gd name="T15" fmla="*/ 0 h 609"/>
              <a:gd name="T16" fmla="*/ 251 w 586"/>
              <a:gd name="T17" fmla="*/ 0 h 609"/>
              <a:gd name="T18" fmla="*/ 167 w 586"/>
              <a:gd name="T19" fmla="*/ 0 h 609"/>
              <a:gd name="T20" fmla="*/ 84 w 586"/>
              <a:gd name="T21" fmla="*/ 0 h 609"/>
              <a:gd name="T22" fmla="*/ 0 w 586"/>
              <a:gd name="T23" fmla="*/ 0 h 609"/>
              <a:gd name="T24" fmla="*/ 0 w 586"/>
              <a:gd name="T25" fmla="*/ 349 h 609"/>
              <a:gd name="T26" fmla="*/ 42 w 586"/>
              <a:gd name="T27" fmla="*/ 391 h 609"/>
              <a:gd name="T28" fmla="*/ 84 w 586"/>
              <a:gd name="T29" fmla="*/ 349 h 609"/>
              <a:gd name="T30" fmla="*/ 84 w 586"/>
              <a:gd name="T31" fmla="*/ 206 h 609"/>
              <a:gd name="T32" fmla="*/ 126 w 586"/>
              <a:gd name="T33" fmla="*/ 164 h 609"/>
              <a:gd name="T34" fmla="*/ 126 w 586"/>
              <a:gd name="T35" fmla="*/ 164 h 609"/>
              <a:gd name="T36" fmla="*/ 167 w 586"/>
              <a:gd name="T37" fmla="*/ 206 h 609"/>
              <a:gd name="T38" fmla="*/ 167 w 586"/>
              <a:gd name="T39" fmla="*/ 429 h 609"/>
              <a:gd name="T40" fmla="*/ 209 w 586"/>
              <a:gd name="T41" fmla="*/ 471 h 609"/>
              <a:gd name="T42" fmla="*/ 251 w 586"/>
              <a:gd name="T43" fmla="*/ 429 h 609"/>
              <a:gd name="T44" fmla="*/ 251 w 586"/>
              <a:gd name="T45" fmla="*/ 319 h 609"/>
              <a:gd name="T46" fmla="*/ 293 w 586"/>
              <a:gd name="T47" fmla="*/ 277 h 609"/>
              <a:gd name="T48" fmla="*/ 293 w 586"/>
              <a:gd name="T49" fmla="*/ 277 h 609"/>
              <a:gd name="T50" fmla="*/ 335 w 586"/>
              <a:gd name="T51" fmla="*/ 319 h 609"/>
              <a:gd name="T52" fmla="*/ 335 w 586"/>
              <a:gd name="T53" fmla="*/ 406 h 609"/>
              <a:gd name="T54" fmla="*/ 377 w 586"/>
              <a:gd name="T55" fmla="*/ 448 h 609"/>
              <a:gd name="T56" fmla="*/ 418 w 586"/>
              <a:gd name="T57" fmla="*/ 406 h 609"/>
              <a:gd name="T58" fmla="*/ 418 w 586"/>
              <a:gd name="T59" fmla="*/ 237 h 609"/>
              <a:gd name="T60" fmla="*/ 460 w 586"/>
              <a:gd name="T61" fmla="*/ 195 h 609"/>
              <a:gd name="T62" fmla="*/ 460 w 586"/>
              <a:gd name="T63" fmla="*/ 195 h 609"/>
              <a:gd name="T64" fmla="*/ 502 w 586"/>
              <a:gd name="T65" fmla="*/ 237 h 609"/>
              <a:gd name="T66" fmla="*/ 502 w 586"/>
              <a:gd name="T67" fmla="*/ 265 h 609"/>
              <a:gd name="T68" fmla="*/ 544 w 586"/>
              <a:gd name="T69" fmla="*/ 307 h 609"/>
              <a:gd name="T70" fmla="*/ 586 w 586"/>
              <a:gd name="T71" fmla="*/ 265 h 609"/>
              <a:gd name="T72" fmla="*/ 586 w 586"/>
              <a:gd name="T73" fmla="*/ 0 h 609"/>
              <a:gd name="T74" fmla="*/ 502 w 586"/>
              <a:gd name="T75"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6" h="609">
                <a:moveTo>
                  <a:pt x="251" y="567"/>
                </a:moveTo>
                <a:cubicBezTo>
                  <a:pt x="251" y="591"/>
                  <a:pt x="232" y="609"/>
                  <a:pt x="209" y="609"/>
                </a:cubicBezTo>
                <a:cubicBezTo>
                  <a:pt x="186" y="609"/>
                  <a:pt x="167" y="591"/>
                  <a:pt x="167" y="567"/>
                </a:cubicBezTo>
                <a:cubicBezTo>
                  <a:pt x="167" y="544"/>
                  <a:pt x="186" y="526"/>
                  <a:pt x="209" y="526"/>
                </a:cubicBezTo>
                <a:cubicBezTo>
                  <a:pt x="232" y="526"/>
                  <a:pt x="251" y="544"/>
                  <a:pt x="251" y="567"/>
                </a:cubicBezTo>
                <a:close/>
                <a:moveTo>
                  <a:pt x="502" y="0"/>
                </a:moveTo>
                <a:cubicBezTo>
                  <a:pt x="418" y="0"/>
                  <a:pt x="418" y="0"/>
                  <a:pt x="418" y="0"/>
                </a:cubicBezTo>
                <a:cubicBezTo>
                  <a:pt x="335" y="0"/>
                  <a:pt x="335" y="0"/>
                  <a:pt x="335" y="0"/>
                </a:cubicBezTo>
                <a:cubicBezTo>
                  <a:pt x="251" y="0"/>
                  <a:pt x="251" y="0"/>
                  <a:pt x="251" y="0"/>
                </a:cubicBezTo>
                <a:cubicBezTo>
                  <a:pt x="167" y="0"/>
                  <a:pt x="167" y="0"/>
                  <a:pt x="167" y="0"/>
                </a:cubicBezTo>
                <a:cubicBezTo>
                  <a:pt x="84" y="0"/>
                  <a:pt x="84" y="0"/>
                  <a:pt x="84" y="0"/>
                </a:cubicBezTo>
                <a:cubicBezTo>
                  <a:pt x="0" y="0"/>
                  <a:pt x="0" y="0"/>
                  <a:pt x="0" y="0"/>
                </a:cubicBezTo>
                <a:cubicBezTo>
                  <a:pt x="0" y="349"/>
                  <a:pt x="0" y="349"/>
                  <a:pt x="0" y="349"/>
                </a:cubicBezTo>
                <a:cubicBezTo>
                  <a:pt x="0" y="372"/>
                  <a:pt x="19" y="391"/>
                  <a:pt x="42" y="391"/>
                </a:cubicBezTo>
                <a:cubicBezTo>
                  <a:pt x="65" y="391"/>
                  <a:pt x="84" y="372"/>
                  <a:pt x="84" y="349"/>
                </a:cubicBezTo>
                <a:cubicBezTo>
                  <a:pt x="84" y="206"/>
                  <a:pt x="84" y="206"/>
                  <a:pt x="84" y="206"/>
                </a:cubicBezTo>
                <a:cubicBezTo>
                  <a:pt x="84" y="183"/>
                  <a:pt x="102" y="164"/>
                  <a:pt x="126" y="164"/>
                </a:cubicBezTo>
                <a:cubicBezTo>
                  <a:pt x="126" y="164"/>
                  <a:pt x="126" y="164"/>
                  <a:pt x="126" y="164"/>
                </a:cubicBezTo>
                <a:cubicBezTo>
                  <a:pt x="149" y="164"/>
                  <a:pt x="167" y="183"/>
                  <a:pt x="167" y="206"/>
                </a:cubicBezTo>
                <a:cubicBezTo>
                  <a:pt x="167" y="429"/>
                  <a:pt x="167" y="429"/>
                  <a:pt x="167" y="429"/>
                </a:cubicBezTo>
                <a:cubicBezTo>
                  <a:pt x="167" y="452"/>
                  <a:pt x="186" y="471"/>
                  <a:pt x="209" y="471"/>
                </a:cubicBezTo>
                <a:cubicBezTo>
                  <a:pt x="232" y="471"/>
                  <a:pt x="251" y="452"/>
                  <a:pt x="251" y="429"/>
                </a:cubicBezTo>
                <a:cubicBezTo>
                  <a:pt x="251" y="319"/>
                  <a:pt x="251" y="319"/>
                  <a:pt x="251" y="319"/>
                </a:cubicBezTo>
                <a:cubicBezTo>
                  <a:pt x="251" y="296"/>
                  <a:pt x="270" y="277"/>
                  <a:pt x="293" y="277"/>
                </a:cubicBezTo>
                <a:cubicBezTo>
                  <a:pt x="293" y="277"/>
                  <a:pt x="293" y="277"/>
                  <a:pt x="293" y="277"/>
                </a:cubicBezTo>
                <a:cubicBezTo>
                  <a:pt x="316" y="277"/>
                  <a:pt x="335" y="296"/>
                  <a:pt x="335" y="319"/>
                </a:cubicBezTo>
                <a:cubicBezTo>
                  <a:pt x="335" y="406"/>
                  <a:pt x="335" y="406"/>
                  <a:pt x="335" y="406"/>
                </a:cubicBezTo>
                <a:cubicBezTo>
                  <a:pt x="335" y="429"/>
                  <a:pt x="353" y="448"/>
                  <a:pt x="377" y="448"/>
                </a:cubicBezTo>
                <a:cubicBezTo>
                  <a:pt x="400" y="448"/>
                  <a:pt x="418" y="429"/>
                  <a:pt x="418" y="406"/>
                </a:cubicBezTo>
                <a:cubicBezTo>
                  <a:pt x="418" y="237"/>
                  <a:pt x="418" y="237"/>
                  <a:pt x="418" y="237"/>
                </a:cubicBezTo>
                <a:cubicBezTo>
                  <a:pt x="418" y="214"/>
                  <a:pt x="437" y="195"/>
                  <a:pt x="460" y="195"/>
                </a:cubicBezTo>
                <a:cubicBezTo>
                  <a:pt x="460" y="195"/>
                  <a:pt x="460" y="195"/>
                  <a:pt x="460" y="195"/>
                </a:cubicBezTo>
                <a:cubicBezTo>
                  <a:pt x="483" y="195"/>
                  <a:pt x="502" y="214"/>
                  <a:pt x="502" y="237"/>
                </a:cubicBezTo>
                <a:cubicBezTo>
                  <a:pt x="502" y="265"/>
                  <a:pt x="502" y="265"/>
                  <a:pt x="502" y="265"/>
                </a:cubicBezTo>
                <a:cubicBezTo>
                  <a:pt x="502" y="288"/>
                  <a:pt x="521" y="307"/>
                  <a:pt x="544" y="307"/>
                </a:cubicBezTo>
                <a:cubicBezTo>
                  <a:pt x="567" y="307"/>
                  <a:pt x="586" y="288"/>
                  <a:pt x="586" y="265"/>
                </a:cubicBezTo>
                <a:cubicBezTo>
                  <a:pt x="586" y="0"/>
                  <a:pt x="586" y="0"/>
                  <a:pt x="586" y="0"/>
                </a:cubicBezTo>
                <a:lnTo>
                  <a:pt x="502" y="0"/>
                </a:lnTo>
                <a:close/>
              </a:path>
            </a:pathLst>
          </a:custGeom>
          <a:solidFill>
            <a:srgbClr val="E1E9EA"/>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dirty="0"/>
          </a:p>
        </p:txBody>
      </p:sp>
      <p:sp>
        <p:nvSpPr>
          <p:cNvPr id="5" name="Picture Placeholder 6"/>
          <p:cNvSpPr>
            <a:spLocks noGrp="1"/>
          </p:cNvSpPr>
          <p:nvPr>
            <p:ph type="pic" sz="quarter" idx="10"/>
          </p:nvPr>
        </p:nvSpPr>
        <p:spPr>
          <a:xfrm>
            <a:off x="1070919" y="1"/>
            <a:ext cx="10050162" cy="6857998"/>
          </a:xfrm>
          <a:custGeom>
            <a:avLst/>
            <a:gdLst>
              <a:gd name="connsiteX0" fmla="*/ 5025081 w 10050162"/>
              <a:gd name="connsiteY0" fmla="*/ 764200 h 6857998"/>
              <a:gd name="connsiteX1" fmla="*/ 2360281 w 10050162"/>
              <a:gd name="connsiteY1" fmla="*/ 3429000 h 6857998"/>
              <a:gd name="connsiteX2" fmla="*/ 5025081 w 10050162"/>
              <a:gd name="connsiteY2" fmla="*/ 6093800 h 6857998"/>
              <a:gd name="connsiteX3" fmla="*/ 7689881 w 10050162"/>
              <a:gd name="connsiteY3" fmla="*/ 3429000 h 6857998"/>
              <a:gd name="connsiteX4" fmla="*/ 5025081 w 10050162"/>
              <a:gd name="connsiteY4" fmla="*/ 764200 h 6857998"/>
              <a:gd name="connsiteX5" fmla="*/ 1353333 w 10050162"/>
              <a:gd name="connsiteY5" fmla="*/ 0 h 6857998"/>
              <a:gd name="connsiteX6" fmla="*/ 8696829 w 10050162"/>
              <a:gd name="connsiteY6" fmla="*/ 0 h 6857998"/>
              <a:gd name="connsiteX7" fmla="*/ 8744737 w 10050162"/>
              <a:gd name="connsiteY7" fmla="*/ 50249 h 6857998"/>
              <a:gd name="connsiteX8" fmla="*/ 10050162 w 10050162"/>
              <a:gd name="connsiteY8" fmla="*/ 3429000 h 6857998"/>
              <a:gd name="connsiteX9" fmla="*/ 8744737 w 10050162"/>
              <a:gd name="connsiteY9" fmla="*/ 6807751 h 6857998"/>
              <a:gd name="connsiteX10" fmla="*/ 8696831 w 10050162"/>
              <a:gd name="connsiteY10" fmla="*/ 6857998 h 6857998"/>
              <a:gd name="connsiteX11" fmla="*/ 1353331 w 10050162"/>
              <a:gd name="connsiteY11" fmla="*/ 6857998 h 6857998"/>
              <a:gd name="connsiteX12" fmla="*/ 1305425 w 10050162"/>
              <a:gd name="connsiteY12" fmla="*/ 6807751 h 6857998"/>
              <a:gd name="connsiteX13" fmla="*/ 0 w 10050162"/>
              <a:gd name="connsiteY13" fmla="*/ 3429000 h 6857998"/>
              <a:gd name="connsiteX14" fmla="*/ 1305425 w 10050162"/>
              <a:gd name="connsiteY14" fmla="*/ 5024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162" h="6857998">
                <a:moveTo>
                  <a:pt x="5025081" y="764200"/>
                </a:moveTo>
                <a:cubicBezTo>
                  <a:pt x="3553353" y="764200"/>
                  <a:pt x="2360281" y="1957272"/>
                  <a:pt x="2360281" y="3429000"/>
                </a:cubicBezTo>
                <a:cubicBezTo>
                  <a:pt x="2360281" y="4900728"/>
                  <a:pt x="3553353" y="6093800"/>
                  <a:pt x="5025081" y="6093800"/>
                </a:cubicBezTo>
                <a:cubicBezTo>
                  <a:pt x="6496809" y="6093800"/>
                  <a:pt x="7689881" y="4900728"/>
                  <a:pt x="7689881" y="3429000"/>
                </a:cubicBezTo>
                <a:cubicBezTo>
                  <a:pt x="7689881" y="1957272"/>
                  <a:pt x="6496809" y="764200"/>
                  <a:pt x="5025081" y="764200"/>
                </a:cubicBezTo>
                <a:close/>
                <a:moveTo>
                  <a:pt x="1353333" y="0"/>
                </a:moveTo>
                <a:lnTo>
                  <a:pt x="8696829" y="0"/>
                </a:lnTo>
                <a:lnTo>
                  <a:pt x="8744737" y="50249"/>
                </a:lnTo>
                <a:cubicBezTo>
                  <a:pt x="9555820" y="942639"/>
                  <a:pt x="10050162" y="2128090"/>
                  <a:pt x="10050162" y="3429000"/>
                </a:cubicBezTo>
                <a:cubicBezTo>
                  <a:pt x="10050162" y="4729911"/>
                  <a:pt x="9555820" y="5915362"/>
                  <a:pt x="8744737" y="6807751"/>
                </a:cubicBezTo>
                <a:lnTo>
                  <a:pt x="8696831" y="6857998"/>
                </a:lnTo>
                <a:lnTo>
                  <a:pt x="1353331" y="6857998"/>
                </a:lnTo>
                <a:lnTo>
                  <a:pt x="1305425" y="6807751"/>
                </a:lnTo>
                <a:cubicBezTo>
                  <a:pt x="494342" y="5915362"/>
                  <a:pt x="0" y="4729911"/>
                  <a:pt x="0" y="3429000"/>
                </a:cubicBezTo>
                <a:cubicBezTo>
                  <a:pt x="0" y="2128090"/>
                  <a:pt x="494342" y="942639"/>
                  <a:pt x="1305425" y="50249"/>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264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20" name="Picture Placeholder 2"/>
          <p:cNvSpPr>
            <a:spLocks noGrp="1"/>
          </p:cNvSpPr>
          <p:nvPr>
            <p:ph type="pic" sz="quarter" idx="14"/>
          </p:nvPr>
        </p:nvSpPr>
        <p:spPr>
          <a:xfrm>
            <a:off x="284067"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9" name="Picture Placeholder 2"/>
          <p:cNvSpPr>
            <a:spLocks noGrp="1"/>
          </p:cNvSpPr>
          <p:nvPr>
            <p:ph type="pic" sz="quarter" idx="15"/>
          </p:nvPr>
        </p:nvSpPr>
        <p:spPr>
          <a:xfrm>
            <a:off x="4197002"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0" name="Picture Placeholder 2"/>
          <p:cNvSpPr>
            <a:spLocks noGrp="1"/>
          </p:cNvSpPr>
          <p:nvPr>
            <p:ph type="pic" sz="quarter" idx="16"/>
          </p:nvPr>
        </p:nvSpPr>
        <p:spPr>
          <a:xfrm>
            <a:off x="8109937"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1" name="Picture Placeholder 2"/>
          <p:cNvSpPr>
            <a:spLocks noGrp="1"/>
          </p:cNvSpPr>
          <p:nvPr>
            <p:ph type="pic" sz="quarter" idx="17"/>
          </p:nvPr>
        </p:nvSpPr>
        <p:spPr>
          <a:xfrm>
            <a:off x="284067"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2" name="Picture Placeholder 2"/>
          <p:cNvSpPr>
            <a:spLocks noGrp="1"/>
          </p:cNvSpPr>
          <p:nvPr>
            <p:ph type="pic" sz="quarter" idx="18"/>
          </p:nvPr>
        </p:nvSpPr>
        <p:spPr>
          <a:xfrm>
            <a:off x="4197002"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3" name="Picture Placeholder 2"/>
          <p:cNvSpPr>
            <a:spLocks noGrp="1"/>
          </p:cNvSpPr>
          <p:nvPr>
            <p:ph type="pic" sz="quarter" idx="19"/>
          </p:nvPr>
        </p:nvSpPr>
        <p:spPr>
          <a:xfrm>
            <a:off x="8109937"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44365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ppt_w</p:attrName>
                                        </p:attrNameLst>
                                      </p:cBhvr>
                                      <p:tavLst>
                                        <p:tav tm="0">
                                          <p:val>
                                            <p:fltVal val="0"/>
                                          </p:val>
                                        </p:tav>
                                        <p:tav tm="100000">
                                          <p:val>
                                            <p:strVal val="#ppt_w"/>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Effect transition="in" filter="fade">
                                      <p:cBhvr>
                                        <p:cTn id="14" dur="750"/>
                                        <p:tgtEl>
                                          <p:spTgt spid="29"/>
                                        </p:tgtEl>
                                      </p:cBhvr>
                                    </p:animEffect>
                                  </p:childTnLst>
                                </p:cTn>
                              </p:par>
                              <p:par>
                                <p:cTn id="15" presetID="53" presetClass="entr" presetSubtype="16" fill="hold" grpId="0" nodeType="withEffect">
                                  <p:stCondLst>
                                    <p:cond delay="800"/>
                                  </p:stCondLst>
                                  <p:childTnLst>
                                    <p:set>
                                      <p:cBhvr>
                                        <p:cTn id="16" dur="1" fill="hold">
                                          <p:stCondLst>
                                            <p:cond delay="0"/>
                                          </p:stCondLst>
                                        </p:cTn>
                                        <p:tgtEl>
                                          <p:spTgt spid="30"/>
                                        </p:tgtEl>
                                        <p:attrNameLst>
                                          <p:attrName>style.visibility</p:attrName>
                                        </p:attrNameLst>
                                      </p:cBhvr>
                                      <p:to>
                                        <p:strVal val="visible"/>
                                      </p:to>
                                    </p:set>
                                    <p:anim calcmode="lin" valueType="num">
                                      <p:cBhvr>
                                        <p:cTn id="17" dur="750" fill="hold"/>
                                        <p:tgtEl>
                                          <p:spTgt spid="30"/>
                                        </p:tgtEl>
                                        <p:attrNameLst>
                                          <p:attrName>ppt_w</p:attrName>
                                        </p:attrNameLst>
                                      </p:cBhvr>
                                      <p:tavLst>
                                        <p:tav tm="0">
                                          <p:val>
                                            <p:fltVal val="0"/>
                                          </p:val>
                                        </p:tav>
                                        <p:tav tm="100000">
                                          <p:val>
                                            <p:strVal val="#ppt_w"/>
                                          </p:val>
                                        </p:tav>
                                      </p:tavLst>
                                    </p:anim>
                                    <p:anim calcmode="lin" valueType="num">
                                      <p:cBhvr>
                                        <p:cTn id="18" dur="750" fill="hold"/>
                                        <p:tgtEl>
                                          <p:spTgt spid="30"/>
                                        </p:tgtEl>
                                        <p:attrNameLst>
                                          <p:attrName>ppt_h</p:attrName>
                                        </p:attrNameLst>
                                      </p:cBhvr>
                                      <p:tavLst>
                                        <p:tav tm="0">
                                          <p:val>
                                            <p:fltVal val="0"/>
                                          </p:val>
                                        </p:tav>
                                        <p:tav tm="100000">
                                          <p:val>
                                            <p:strVal val="#ppt_h"/>
                                          </p:val>
                                        </p:tav>
                                      </p:tavLst>
                                    </p:anim>
                                    <p:animEffect transition="in" filter="fade">
                                      <p:cBhvr>
                                        <p:cTn id="19" dur="750"/>
                                        <p:tgtEl>
                                          <p:spTgt spid="30"/>
                                        </p:tgtEl>
                                      </p:cBhvr>
                                    </p:animEffect>
                                  </p:childTnLst>
                                </p:cTn>
                              </p:par>
                              <p:par>
                                <p:cTn id="20" presetID="53" presetClass="entr" presetSubtype="16" fill="hold" grpId="0" nodeType="withEffect">
                                  <p:stCondLst>
                                    <p:cond delay="1200"/>
                                  </p:stCondLst>
                                  <p:childTnLst>
                                    <p:set>
                                      <p:cBhvr>
                                        <p:cTn id="21" dur="1" fill="hold">
                                          <p:stCondLst>
                                            <p:cond delay="0"/>
                                          </p:stCondLst>
                                        </p:cTn>
                                        <p:tgtEl>
                                          <p:spTgt spid="31"/>
                                        </p:tgtEl>
                                        <p:attrNameLst>
                                          <p:attrName>style.visibility</p:attrName>
                                        </p:attrNameLst>
                                      </p:cBhvr>
                                      <p:to>
                                        <p:strVal val="visible"/>
                                      </p:to>
                                    </p:set>
                                    <p:anim calcmode="lin" valueType="num">
                                      <p:cBhvr>
                                        <p:cTn id="22" dur="750" fill="hold"/>
                                        <p:tgtEl>
                                          <p:spTgt spid="31"/>
                                        </p:tgtEl>
                                        <p:attrNameLst>
                                          <p:attrName>ppt_w</p:attrName>
                                        </p:attrNameLst>
                                      </p:cBhvr>
                                      <p:tavLst>
                                        <p:tav tm="0">
                                          <p:val>
                                            <p:fltVal val="0"/>
                                          </p:val>
                                        </p:tav>
                                        <p:tav tm="100000">
                                          <p:val>
                                            <p:strVal val="#ppt_w"/>
                                          </p:val>
                                        </p:tav>
                                      </p:tavLst>
                                    </p:anim>
                                    <p:anim calcmode="lin" valueType="num">
                                      <p:cBhvr>
                                        <p:cTn id="23" dur="750" fill="hold"/>
                                        <p:tgtEl>
                                          <p:spTgt spid="31"/>
                                        </p:tgtEl>
                                        <p:attrNameLst>
                                          <p:attrName>ppt_h</p:attrName>
                                        </p:attrNameLst>
                                      </p:cBhvr>
                                      <p:tavLst>
                                        <p:tav tm="0">
                                          <p:val>
                                            <p:fltVal val="0"/>
                                          </p:val>
                                        </p:tav>
                                        <p:tav tm="100000">
                                          <p:val>
                                            <p:strVal val="#ppt_h"/>
                                          </p:val>
                                        </p:tav>
                                      </p:tavLst>
                                    </p:anim>
                                    <p:animEffect transition="in" filter="fade">
                                      <p:cBhvr>
                                        <p:cTn id="24" dur="750"/>
                                        <p:tgtEl>
                                          <p:spTgt spid="31"/>
                                        </p:tgtEl>
                                      </p:cBhvr>
                                    </p:animEffect>
                                  </p:childTnLst>
                                </p:cTn>
                              </p:par>
                              <p:par>
                                <p:cTn id="25" presetID="53" presetClass="entr" presetSubtype="16" fill="hold" grpId="0" nodeType="withEffect">
                                  <p:stCondLst>
                                    <p:cond delay="16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750" fill="hold"/>
                                        <p:tgtEl>
                                          <p:spTgt spid="32"/>
                                        </p:tgtEl>
                                        <p:attrNameLst>
                                          <p:attrName>ppt_w</p:attrName>
                                        </p:attrNameLst>
                                      </p:cBhvr>
                                      <p:tavLst>
                                        <p:tav tm="0">
                                          <p:val>
                                            <p:fltVal val="0"/>
                                          </p:val>
                                        </p:tav>
                                        <p:tav tm="100000">
                                          <p:val>
                                            <p:strVal val="#ppt_w"/>
                                          </p:val>
                                        </p:tav>
                                      </p:tavLst>
                                    </p:anim>
                                    <p:anim calcmode="lin" valueType="num">
                                      <p:cBhvr>
                                        <p:cTn id="28" dur="750" fill="hold"/>
                                        <p:tgtEl>
                                          <p:spTgt spid="32"/>
                                        </p:tgtEl>
                                        <p:attrNameLst>
                                          <p:attrName>ppt_h</p:attrName>
                                        </p:attrNameLst>
                                      </p:cBhvr>
                                      <p:tavLst>
                                        <p:tav tm="0">
                                          <p:val>
                                            <p:fltVal val="0"/>
                                          </p:val>
                                        </p:tav>
                                        <p:tav tm="100000">
                                          <p:val>
                                            <p:strVal val="#ppt_h"/>
                                          </p:val>
                                        </p:tav>
                                      </p:tavLst>
                                    </p:anim>
                                    <p:animEffect transition="in" filter="fade">
                                      <p:cBhvr>
                                        <p:cTn id="29" dur="750"/>
                                        <p:tgtEl>
                                          <p:spTgt spid="32"/>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33"/>
                                        </p:tgtEl>
                                        <p:attrNameLst>
                                          <p:attrName>style.visibility</p:attrName>
                                        </p:attrNameLst>
                                      </p:cBhvr>
                                      <p:to>
                                        <p:strVal val="visible"/>
                                      </p:to>
                                    </p:set>
                                    <p:anim calcmode="lin" valueType="num">
                                      <p:cBhvr>
                                        <p:cTn id="32" dur="750" fill="hold"/>
                                        <p:tgtEl>
                                          <p:spTgt spid="33"/>
                                        </p:tgtEl>
                                        <p:attrNameLst>
                                          <p:attrName>ppt_w</p:attrName>
                                        </p:attrNameLst>
                                      </p:cBhvr>
                                      <p:tavLst>
                                        <p:tav tm="0">
                                          <p:val>
                                            <p:fltVal val="0"/>
                                          </p:val>
                                        </p:tav>
                                        <p:tav tm="100000">
                                          <p:val>
                                            <p:strVal val="#ppt_w"/>
                                          </p:val>
                                        </p:tav>
                                      </p:tavLst>
                                    </p:anim>
                                    <p:anim calcmode="lin" valueType="num">
                                      <p:cBhvr>
                                        <p:cTn id="33" dur="750" fill="hold"/>
                                        <p:tgtEl>
                                          <p:spTgt spid="33"/>
                                        </p:tgtEl>
                                        <p:attrNameLst>
                                          <p:attrName>ppt_h</p:attrName>
                                        </p:attrNameLst>
                                      </p:cBhvr>
                                      <p:tavLst>
                                        <p:tav tm="0">
                                          <p:val>
                                            <p:fltVal val="0"/>
                                          </p:val>
                                        </p:tav>
                                        <p:tav tm="100000">
                                          <p:val>
                                            <p:strVal val="#ppt_h"/>
                                          </p:val>
                                        </p:tav>
                                      </p:tavLst>
                                    </p:anim>
                                    <p:animEffect transition="in" filter="fade">
                                      <p:cBhvr>
                                        <p:cTn id="34"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0" grpId="0" animBg="1"/>
      <p:bldP spid="31" grpId="0" animBg="1"/>
      <p:bldP spid="32" grpId="0" animBg="1"/>
      <p:bldP spid="33"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9" name="Picture Placeholder 2"/>
          <p:cNvSpPr>
            <a:spLocks noGrp="1"/>
          </p:cNvSpPr>
          <p:nvPr>
            <p:ph type="pic" sz="quarter" idx="14"/>
          </p:nvPr>
        </p:nvSpPr>
        <p:spPr>
          <a:xfrm>
            <a:off x="284067"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5"/>
          </p:nvPr>
        </p:nvSpPr>
        <p:spPr>
          <a:xfrm>
            <a:off x="4197002"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6"/>
          </p:nvPr>
        </p:nvSpPr>
        <p:spPr>
          <a:xfrm>
            <a:off x="8109937"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69787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675" decel="100000" fill="hold"/>
                                        <p:tgtEl>
                                          <p:spTgt spid="1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4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anim calcmode="lin" valueType="num">
                                      <p:cBhvr>
                                        <p:cTn id="14" dur="750" fill="hold"/>
                                        <p:tgtEl>
                                          <p:spTgt spid="21"/>
                                        </p:tgtEl>
                                        <p:attrNameLst>
                                          <p:attrName>ppt_x</p:attrName>
                                        </p:attrNameLst>
                                      </p:cBhvr>
                                      <p:tavLst>
                                        <p:tav tm="0">
                                          <p:val>
                                            <p:strVal val="#ppt_x"/>
                                          </p:val>
                                        </p:tav>
                                        <p:tav tm="100000">
                                          <p:val>
                                            <p:strVal val="#ppt_x"/>
                                          </p:val>
                                        </p:tav>
                                      </p:tavLst>
                                    </p:anim>
                                    <p:anim calcmode="lin" valueType="num">
                                      <p:cBhvr>
                                        <p:cTn id="15" dur="675" decel="100000" fill="hold"/>
                                        <p:tgtEl>
                                          <p:spTgt spid="2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8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675" decel="100000" fill="hold"/>
                                        <p:tgtEl>
                                          <p:spTgt spid="22"/>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9" name="Picture Placeholder 2"/>
          <p:cNvSpPr>
            <a:spLocks noGrp="1"/>
          </p:cNvSpPr>
          <p:nvPr>
            <p:ph type="pic" sz="quarter" idx="14"/>
          </p:nvPr>
        </p:nvSpPr>
        <p:spPr>
          <a:xfrm>
            <a:off x="284068" y="265610"/>
            <a:ext cx="2819760"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5"/>
          </p:nvPr>
        </p:nvSpPr>
        <p:spPr>
          <a:xfrm>
            <a:off x="6153468" y="265610"/>
            <a:ext cx="2819763"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6"/>
          </p:nvPr>
        </p:nvSpPr>
        <p:spPr>
          <a:xfrm>
            <a:off x="9088170" y="265610"/>
            <a:ext cx="2819764"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4" name="Picture Placeholder 2"/>
          <p:cNvSpPr>
            <a:spLocks noGrp="1"/>
          </p:cNvSpPr>
          <p:nvPr>
            <p:ph type="pic" sz="quarter" idx="17"/>
          </p:nvPr>
        </p:nvSpPr>
        <p:spPr>
          <a:xfrm>
            <a:off x="3218766" y="265610"/>
            <a:ext cx="2819763"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21833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675" decel="100000" fill="hold"/>
                                        <p:tgtEl>
                                          <p:spTgt spid="1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4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675" decel="100000" fill="hold"/>
                                        <p:tgtEl>
                                          <p:spTgt spid="1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675" decel="100000" fill="hold"/>
                                        <p:tgtEl>
                                          <p:spTgt spid="2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2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750"/>
                                        <p:tgtEl>
                                          <p:spTgt spid="22"/>
                                        </p:tgtEl>
                                      </p:cBhvr>
                                    </p:animEffect>
                                    <p:anim calcmode="lin" valueType="num">
                                      <p:cBhvr>
                                        <p:cTn id="26" dur="750" fill="hold"/>
                                        <p:tgtEl>
                                          <p:spTgt spid="22"/>
                                        </p:tgtEl>
                                        <p:attrNameLst>
                                          <p:attrName>ppt_x</p:attrName>
                                        </p:attrNameLst>
                                      </p:cBhvr>
                                      <p:tavLst>
                                        <p:tav tm="0">
                                          <p:val>
                                            <p:strVal val="#ppt_x"/>
                                          </p:val>
                                        </p:tav>
                                        <p:tav tm="100000">
                                          <p:val>
                                            <p:strVal val="#ppt_x"/>
                                          </p:val>
                                        </p:tav>
                                      </p:tavLst>
                                    </p:anim>
                                    <p:anim calcmode="lin" valueType="num">
                                      <p:cBhvr>
                                        <p:cTn id="27" dur="675" decel="100000" fill="hold"/>
                                        <p:tgtEl>
                                          <p:spTgt spid="22"/>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14"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9" name="Picture Placeholder 2"/>
          <p:cNvSpPr>
            <a:spLocks noGrp="1"/>
          </p:cNvSpPr>
          <p:nvPr>
            <p:ph type="pic" sz="quarter" idx="14"/>
          </p:nvPr>
        </p:nvSpPr>
        <p:spPr>
          <a:xfrm>
            <a:off x="930411"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5" name="Picture Placeholder 2"/>
          <p:cNvSpPr>
            <a:spLocks noGrp="1"/>
          </p:cNvSpPr>
          <p:nvPr>
            <p:ph type="pic" sz="quarter" idx="15"/>
          </p:nvPr>
        </p:nvSpPr>
        <p:spPr>
          <a:xfrm>
            <a:off x="3584882"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6" name="Picture Placeholder 2"/>
          <p:cNvSpPr>
            <a:spLocks noGrp="1"/>
          </p:cNvSpPr>
          <p:nvPr>
            <p:ph type="pic" sz="quarter" idx="16"/>
          </p:nvPr>
        </p:nvSpPr>
        <p:spPr>
          <a:xfrm>
            <a:off x="6238394"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2"/>
          <p:cNvSpPr>
            <a:spLocks noGrp="1"/>
          </p:cNvSpPr>
          <p:nvPr>
            <p:ph type="pic" sz="quarter" idx="17"/>
          </p:nvPr>
        </p:nvSpPr>
        <p:spPr>
          <a:xfrm>
            <a:off x="8892867"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405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675" decel="100000" fill="hold"/>
                                        <p:tgtEl>
                                          <p:spTgt spid="1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8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anim calcmode="lin" valueType="num">
                                      <p:cBhvr>
                                        <p:cTn id="14" dur="750" fill="hold"/>
                                        <p:tgtEl>
                                          <p:spTgt spid="15"/>
                                        </p:tgtEl>
                                        <p:attrNameLst>
                                          <p:attrName>ppt_x</p:attrName>
                                        </p:attrNameLst>
                                      </p:cBhvr>
                                      <p:tavLst>
                                        <p:tav tm="0">
                                          <p:val>
                                            <p:strVal val="#ppt_x"/>
                                          </p:val>
                                        </p:tav>
                                        <p:tav tm="100000">
                                          <p:val>
                                            <p:strVal val="#ppt_x"/>
                                          </p:val>
                                        </p:tav>
                                      </p:tavLst>
                                    </p:anim>
                                    <p:anim calcmode="lin" valueType="num">
                                      <p:cBhvr>
                                        <p:cTn id="15" dur="675" decel="100000" fill="hold"/>
                                        <p:tgtEl>
                                          <p:spTgt spid="15"/>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1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675" decel="100000" fill="hold"/>
                                        <p:tgtEl>
                                          <p:spTgt spid="16"/>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24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750"/>
                                        <p:tgtEl>
                                          <p:spTgt spid="17"/>
                                        </p:tgtEl>
                                      </p:cBhvr>
                                    </p:animEffect>
                                    <p:anim calcmode="lin" valueType="num">
                                      <p:cBhvr>
                                        <p:cTn id="26" dur="750" fill="hold"/>
                                        <p:tgtEl>
                                          <p:spTgt spid="17"/>
                                        </p:tgtEl>
                                        <p:attrNameLst>
                                          <p:attrName>ppt_x</p:attrName>
                                        </p:attrNameLst>
                                      </p:cBhvr>
                                      <p:tavLst>
                                        <p:tav tm="0">
                                          <p:val>
                                            <p:strVal val="#ppt_x"/>
                                          </p:val>
                                        </p:tav>
                                        <p:tav tm="100000">
                                          <p:val>
                                            <p:strVal val="#ppt_x"/>
                                          </p:val>
                                        </p:tav>
                                      </p:tavLst>
                                    </p:anim>
                                    <p:anim calcmode="lin" valueType="num">
                                      <p:cBhvr>
                                        <p:cTn id="27" dur="675" decel="100000" fill="hold"/>
                                        <p:tgtEl>
                                          <p:spTgt spid="17"/>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animBg="1"/>
      <p:bldP spid="17"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6"/>
          </p:nvPr>
        </p:nvSpPr>
        <p:spPr>
          <a:xfrm>
            <a:off x="3894373" y="1142141"/>
            <a:ext cx="4368942" cy="467083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3649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7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8" name="Picture Placeholder 7"/>
          <p:cNvSpPr>
            <a:spLocks noGrp="1"/>
          </p:cNvSpPr>
          <p:nvPr>
            <p:ph type="pic" sz="quarter" idx="10"/>
          </p:nvPr>
        </p:nvSpPr>
        <p:spPr>
          <a:xfrm>
            <a:off x="0" y="0"/>
            <a:ext cx="12192000" cy="4831268"/>
          </a:xfrm>
          <a:custGeom>
            <a:avLst/>
            <a:gdLst>
              <a:gd name="connsiteX0" fmla="*/ 0 w 12192000"/>
              <a:gd name="connsiteY0" fmla="*/ 0 h 4831268"/>
              <a:gd name="connsiteX1" fmla="*/ 12192000 w 12192000"/>
              <a:gd name="connsiteY1" fmla="*/ 0 h 4831268"/>
              <a:gd name="connsiteX2" fmla="*/ 12192000 w 12192000"/>
              <a:gd name="connsiteY2" fmla="*/ 2849804 h 4831268"/>
              <a:gd name="connsiteX3" fmla="*/ 0 w 12192000"/>
              <a:gd name="connsiteY3" fmla="*/ 4831268 h 4831268"/>
            </a:gdLst>
            <a:ahLst/>
            <a:cxnLst>
              <a:cxn ang="0">
                <a:pos x="connsiteX0" y="connsiteY0"/>
              </a:cxn>
              <a:cxn ang="0">
                <a:pos x="connsiteX1" y="connsiteY1"/>
              </a:cxn>
              <a:cxn ang="0">
                <a:pos x="connsiteX2" y="connsiteY2"/>
              </a:cxn>
              <a:cxn ang="0">
                <a:pos x="connsiteX3" y="connsiteY3"/>
              </a:cxn>
            </a:cxnLst>
            <a:rect l="l" t="t" r="r" b="b"/>
            <a:pathLst>
              <a:path w="12192000" h="4831268">
                <a:moveTo>
                  <a:pt x="0" y="0"/>
                </a:moveTo>
                <a:lnTo>
                  <a:pt x="12192000" y="0"/>
                </a:lnTo>
                <a:lnTo>
                  <a:pt x="12192000" y="2849804"/>
                </a:lnTo>
                <a:lnTo>
                  <a:pt x="0" y="4831268"/>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3" name="Picture Placeholder 12"/>
          <p:cNvSpPr>
            <a:spLocks noGrp="1"/>
          </p:cNvSpPr>
          <p:nvPr>
            <p:ph type="pic" sz="quarter" idx="11"/>
          </p:nvPr>
        </p:nvSpPr>
        <p:spPr>
          <a:xfrm>
            <a:off x="2760468" y="3342020"/>
            <a:ext cx="3450422" cy="2498519"/>
          </a:xfrm>
          <a:custGeom>
            <a:avLst/>
            <a:gdLst>
              <a:gd name="connsiteX0" fmla="*/ 0 w 3450422"/>
              <a:gd name="connsiteY0" fmla="*/ 0 h 2498519"/>
              <a:gd name="connsiteX1" fmla="*/ 3450422 w 3450422"/>
              <a:gd name="connsiteY1" fmla="*/ 0 h 2498519"/>
              <a:gd name="connsiteX2" fmla="*/ 3450422 w 3450422"/>
              <a:gd name="connsiteY2" fmla="*/ 2498519 h 2498519"/>
              <a:gd name="connsiteX3" fmla="*/ 0 w 3450422"/>
              <a:gd name="connsiteY3" fmla="*/ 2498519 h 2498519"/>
            </a:gdLst>
            <a:ahLst/>
            <a:cxnLst>
              <a:cxn ang="0">
                <a:pos x="connsiteX0" y="connsiteY0"/>
              </a:cxn>
              <a:cxn ang="0">
                <a:pos x="connsiteX1" y="connsiteY1"/>
              </a:cxn>
              <a:cxn ang="0">
                <a:pos x="connsiteX2" y="connsiteY2"/>
              </a:cxn>
              <a:cxn ang="0">
                <a:pos x="connsiteX3" y="connsiteY3"/>
              </a:cxn>
            </a:cxnLst>
            <a:rect l="l" t="t" r="r" b="b"/>
            <a:pathLst>
              <a:path w="3450422" h="2498519">
                <a:moveTo>
                  <a:pt x="0" y="0"/>
                </a:moveTo>
                <a:lnTo>
                  <a:pt x="3450422" y="0"/>
                </a:lnTo>
                <a:lnTo>
                  <a:pt x="3450422" y="2498519"/>
                </a:lnTo>
                <a:lnTo>
                  <a:pt x="0" y="2498519"/>
                </a:lnTo>
                <a:close/>
              </a:path>
            </a:pathLst>
          </a:custGeom>
          <a:solidFill>
            <a:srgbClr val="E1E9EA">
              <a:alpha val="70000"/>
            </a:srgbClr>
          </a:solidFill>
          <a:ln w="101600">
            <a:solidFill>
              <a:srgbClr val="FFFFFF"/>
            </a:solidFill>
            <a:miter lim="800000"/>
          </a:ln>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72142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5"/>
          <p:cNvSpPr>
            <a:spLocks noGrp="1"/>
          </p:cNvSpPr>
          <p:nvPr>
            <p:ph type="pic" sz="quarter" idx="11"/>
          </p:nvPr>
        </p:nvSpPr>
        <p:spPr>
          <a:xfrm>
            <a:off x="2726303" y="1245195"/>
            <a:ext cx="2182768" cy="2183805"/>
          </a:xfrm>
          <a:custGeom>
            <a:avLst/>
            <a:gdLst>
              <a:gd name="connsiteX0" fmla="*/ 0 w 3450422"/>
              <a:gd name="connsiteY0" fmla="*/ 0 h 2498519"/>
              <a:gd name="connsiteX1" fmla="*/ 3450422 w 3450422"/>
              <a:gd name="connsiteY1" fmla="*/ 0 h 2498519"/>
              <a:gd name="connsiteX2" fmla="*/ 3450422 w 3450422"/>
              <a:gd name="connsiteY2" fmla="*/ 2498519 h 2498519"/>
              <a:gd name="connsiteX3" fmla="*/ 0 w 3450422"/>
              <a:gd name="connsiteY3" fmla="*/ 2498519 h 2498519"/>
            </a:gdLst>
            <a:ahLst/>
            <a:cxnLst>
              <a:cxn ang="0">
                <a:pos x="connsiteX0" y="connsiteY0"/>
              </a:cxn>
              <a:cxn ang="0">
                <a:pos x="connsiteX1" y="connsiteY1"/>
              </a:cxn>
              <a:cxn ang="0">
                <a:pos x="connsiteX2" y="connsiteY2"/>
              </a:cxn>
              <a:cxn ang="0">
                <a:pos x="connsiteX3" y="connsiteY3"/>
              </a:cxn>
            </a:cxnLst>
            <a:rect l="l" t="t" r="r" b="b"/>
            <a:pathLst>
              <a:path w="3450422" h="2498519">
                <a:moveTo>
                  <a:pt x="0" y="0"/>
                </a:moveTo>
                <a:lnTo>
                  <a:pt x="3450422" y="0"/>
                </a:lnTo>
                <a:lnTo>
                  <a:pt x="3450422" y="2498519"/>
                </a:lnTo>
                <a:lnTo>
                  <a:pt x="0" y="2498519"/>
                </a:lnTo>
                <a:close/>
              </a:path>
            </a:pathLst>
          </a:custGeom>
          <a:solidFill>
            <a:srgbClr val="E1E9EA">
              <a:alpha val="70000"/>
            </a:srgbClr>
          </a:solidFill>
          <a:ln w="101600">
            <a:solidFill>
              <a:srgbClr val="FFFFFF"/>
            </a:solidFill>
            <a:miter lim="800000"/>
          </a:ln>
        </p:spPr>
        <p:txBody>
          <a:bodyPr vert="horz" lIns="91440" tIns="45720" rIns="91440" bIns="45720" rtlCol="0">
            <a:normAutofit/>
          </a:bodyPr>
          <a:lstStyle>
            <a:lvl1pPr>
              <a:defRPr lang="en-US" sz="1800"/>
            </a:lvl1pPr>
          </a:lstStyle>
          <a:p>
            <a:pPr marL="0" lvl="0" indent="0">
              <a:buNone/>
            </a:pPr>
            <a:endParaRPr lang="en-US" dirty="0"/>
          </a:p>
        </p:txBody>
      </p:sp>
      <p:sp>
        <p:nvSpPr>
          <p:cNvPr id="7" name="Picture Placeholder 6"/>
          <p:cNvSpPr>
            <a:spLocks noGrp="1"/>
          </p:cNvSpPr>
          <p:nvPr>
            <p:ph type="pic" sz="quarter" idx="12"/>
          </p:nvPr>
        </p:nvSpPr>
        <p:spPr>
          <a:xfrm>
            <a:off x="2726303" y="3690914"/>
            <a:ext cx="2182768" cy="2183805"/>
          </a:xfrm>
          <a:custGeom>
            <a:avLst/>
            <a:gdLst>
              <a:gd name="connsiteX0" fmla="*/ 0 w 3450422"/>
              <a:gd name="connsiteY0" fmla="*/ 0 h 2498519"/>
              <a:gd name="connsiteX1" fmla="*/ 3450422 w 3450422"/>
              <a:gd name="connsiteY1" fmla="*/ 0 h 2498519"/>
              <a:gd name="connsiteX2" fmla="*/ 3450422 w 3450422"/>
              <a:gd name="connsiteY2" fmla="*/ 2498519 h 2498519"/>
              <a:gd name="connsiteX3" fmla="*/ 0 w 3450422"/>
              <a:gd name="connsiteY3" fmla="*/ 2498519 h 2498519"/>
            </a:gdLst>
            <a:ahLst/>
            <a:cxnLst>
              <a:cxn ang="0">
                <a:pos x="connsiteX0" y="connsiteY0"/>
              </a:cxn>
              <a:cxn ang="0">
                <a:pos x="connsiteX1" y="connsiteY1"/>
              </a:cxn>
              <a:cxn ang="0">
                <a:pos x="connsiteX2" y="connsiteY2"/>
              </a:cxn>
              <a:cxn ang="0">
                <a:pos x="connsiteX3" y="connsiteY3"/>
              </a:cxn>
            </a:cxnLst>
            <a:rect l="l" t="t" r="r" b="b"/>
            <a:pathLst>
              <a:path w="3450422" h="2498519">
                <a:moveTo>
                  <a:pt x="0" y="0"/>
                </a:moveTo>
                <a:lnTo>
                  <a:pt x="3450422" y="0"/>
                </a:lnTo>
                <a:lnTo>
                  <a:pt x="3450422" y="2498519"/>
                </a:lnTo>
                <a:lnTo>
                  <a:pt x="0" y="2498519"/>
                </a:lnTo>
                <a:close/>
              </a:path>
            </a:pathLst>
          </a:custGeom>
          <a:solidFill>
            <a:srgbClr val="E1E9EA">
              <a:alpha val="70000"/>
            </a:srgbClr>
          </a:solidFill>
          <a:ln w="101600">
            <a:solidFill>
              <a:srgbClr val="FFFFFF"/>
            </a:solidFill>
            <a:miter lim="800000"/>
          </a:ln>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3940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1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5">
                    <a:lumMod val="50000"/>
                  </a:schemeClr>
                </a:solidFill>
                <a:latin typeface="Montserrat Semi Bold" panose="00000700000000000000" pitchFamily="50" charset="0"/>
              </a:rPr>
              <a:pPr lvl="0" algn="r"/>
              <a:t>‹#›</a:t>
            </a:fld>
            <a:endParaRPr lang="id-ID" b="0" dirty="0">
              <a:solidFill>
                <a:schemeClr val="accent5">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314840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2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tx2">
                    <a:lumMod val="50000"/>
                  </a:schemeClr>
                </a:solidFill>
                <a:latin typeface="Montserrat Semi Bold" panose="00000700000000000000" pitchFamily="50" charset="0"/>
              </a:rPr>
              <a:pPr lvl="0" algn="r"/>
              <a:t>‹#›</a:t>
            </a:fld>
            <a:endParaRPr lang="id-ID" b="0" dirty="0">
              <a:solidFill>
                <a:schemeClr val="tx2">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234128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3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1">
                    <a:lumMod val="50000"/>
                  </a:schemeClr>
                </a:solidFill>
                <a:latin typeface="Montserrat Semi Bold" panose="00000700000000000000" pitchFamily="50" charset="0"/>
              </a:rPr>
              <a:pPr lvl="0" algn="r"/>
              <a:t>‹#›</a:t>
            </a:fld>
            <a:endParaRPr lang="id-ID" b="0" dirty="0">
              <a:solidFill>
                <a:schemeClr val="accent1">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8584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i">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8" name="Picture Placeholder 7"/>
          <p:cNvSpPr>
            <a:spLocks noGrp="1"/>
          </p:cNvSpPr>
          <p:nvPr>
            <p:ph type="pic" sz="quarter" idx="10"/>
          </p:nvPr>
        </p:nvSpPr>
        <p:spPr>
          <a:xfrm>
            <a:off x="5258336" y="0"/>
            <a:ext cx="6378139" cy="6858000"/>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99602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4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2">
                    <a:lumMod val="50000"/>
                  </a:schemeClr>
                </a:solidFill>
                <a:latin typeface="Montserrat Semi Bold" panose="00000700000000000000" pitchFamily="50" charset="0"/>
              </a:rPr>
              <a:pPr lvl="0" algn="r"/>
              <a:t>‹#›</a:t>
            </a:fld>
            <a:endParaRPr lang="id-ID" b="0" dirty="0">
              <a:solidFill>
                <a:schemeClr val="accent2">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83484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5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3">
                    <a:lumMod val="50000"/>
                  </a:schemeClr>
                </a:solidFill>
                <a:latin typeface="Montserrat Semi Bold" panose="00000700000000000000" pitchFamily="50" charset="0"/>
              </a:rPr>
              <a:pPr lvl="0" algn="r"/>
              <a:t>‹#›</a:t>
            </a:fld>
            <a:endParaRPr lang="id-ID" b="0" dirty="0">
              <a:solidFill>
                <a:schemeClr val="accent3">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9098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6_Left_Minim Blank">
    <p:spTree>
      <p:nvGrpSpPr>
        <p:cNvPr id="1" name=""/>
        <p:cNvGrpSpPr/>
        <p:nvPr/>
      </p:nvGrpSpPr>
      <p:grpSpPr>
        <a:xfrm>
          <a:off x="0" y="0"/>
          <a:ext cx="0" cy="0"/>
          <a:chOff x="0" y="0"/>
          <a:chExt cx="0" cy="0"/>
        </a:xfrm>
      </p:grpSpPr>
      <p:sp>
        <p:nvSpPr>
          <p:cNvPr id="2" name="TextBox 1"/>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solidFill>
                  <a:schemeClr val="accent4">
                    <a:lumMod val="50000"/>
                  </a:schemeClr>
                </a:solidFill>
                <a:latin typeface="Montserrat Semi Bold" panose="00000700000000000000" pitchFamily="50" charset="0"/>
              </a:rPr>
              <a:pPr lvl="0" algn="r"/>
              <a:t>‹#›</a:t>
            </a:fld>
            <a:endParaRPr lang="id-ID" b="0" dirty="0">
              <a:solidFill>
                <a:schemeClr val="accent4">
                  <a:lumMod val="50000"/>
                </a:schemeClr>
              </a:solidFill>
              <a:latin typeface="Montserrat Semi Bold" panose="00000700000000000000" pitchFamily="50" charset="0"/>
            </a:endParaRPr>
          </a:p>
        </p:txBody>
      </p:sp>
    </p:spTree>
    <p:extLst>
      <p:ext uri="{BB962C8B-B14F-4D97-AF65-F5344CB8AC3E}">
        <p14:creationId xmlns:p14="http://schemas.microsoft.com/office/powerpoint/2010/main" val="48186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rgbClr val="F2F3F4"/>
                </a:solidFill>
              </a:rPr>
              <a:pPr lvl="0" algn="r"/>
              <a:t>‹#›</a:t>
            </a:fld>
            <a:endParaRPr lang="id-ID" dirty="0">
              <a:solidFill>
                <a:srgbClr val="F2F3F4"/>
              </a:solidFill>
            </a:endParaRPr>
          </a:p>
        </p:txBody>
      </p:sp>
    </p:spTree>
    <p:extLst>
      <p:ext uri="{BB962C8B-B14F-4D97-AF65-F5344CB8AC3E}">
        <p14:creationId xmlns:p14="http://schemas.microsoft.com/office/powerpoint/2010/main" val="34435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rgbClr val="B1B7C3"/>
                </a:solidFill>
              </a:rPr>
              <a:pPr lvl="0" algn="r"/>
              <a:t>‹#›</a:t>
            </a:fld>
            <a:endParaRPr lang="id-ID" dirty="0">
              <a:solidFill>
                <a:srgbClr val="B1B7C3"/>
              </a:solidFill>
            </a:endParaRPr>
          </a:p>
        </p:txBody>
      </p:sp>
    </p:spTree>
    <p:extLst>
      <p:ext uri="{BB962C8B-B14F-4D97-AF65-F5344CB8AC3E}">
        <p14:creationId xmlns:p14="http://schemas.microsoft.com/office/powerpoint/2010/main" val="29875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tx2">
                    <a:lumMod val="20000"/>
                    <a:lumOff val="80000"/>
                  </a:schemeClr>
                </a:solidFill>
              </a:rPr>
              <a:pPr lvl="0" algn="r"/>
              <a:t>‹#›</a:t>
            </a:fld>
            <a:endParaRPr lang="id-ID" dirty="0">
              <a:solidFill>
                <a:schemeClr val="tx2">
                  <a:lumMod val="20000"/>
                  <a:lumOff val="80000"/>
                </a:schemeClr>
              </a:solidFill>
            </a:endParaRPr>
          </a:p>
        </p:txBody>
      </p:sp>
    </p:spTree>
    <p:extLst>
      <p:ext uri="{BB962C8B-B14F-4D97-AF65-F5344CB8AC3E}">
        <p14:creationId xmlns:p14="http://schemas.microsoft.com/office/powerpoint/2010/main" val="76756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accent3">
                    <a:lumMod val="20000"/>
                    <a:lumOff val="80000"/>
                  </a:schemeClr>
                </a:solidFill>
              </a:rPr>
              <a:pPr lvl="0" algn="r"/>
              <a:t>‹#›</a:t>
            </a:fld>
            <a:endParaRPr lang="id-ID" dirty="0">
              <a:solidFill>
                <a:schemeClr val="accent3">
                  <a:lumMod val="20000"/>
                  <a:lumOff val="80000"/>
                </a:schemeClr>
              </a:solidFill>
            </a:endParaRPr>
          </a:p>
        </p:txBody>
      </p:sp>
    </p:spTree>
    <p:extLst>
      <p:ext uri="{BB962C8B-B14F-4D97-AF65-F5344CB8AC3E}">
        <p14:creationId xmlns:p14="http://schemas.microsoft.com/office/powerpoint/2010/main" val="13653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5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3007022"/>
            <a:ext cx="12192000" cy="3850978"/>
          </a:xfrm>
          <a:custGeom>
            <a:avLst/>
            <a:gdLst>
              <a:gd name="connsiteX0" fmla="*/ 6096001 w 12192000"/>
              <a:gd name="connsiteY0" fmla="*/ 0 h 3850978"/>
              <a:gd name="connsiteX1" fmla="*/ 12192000 w 12192000"/>
              <a:gd name="connsiteY1" fmla="*/ 1158491 h 3850978"/>
              <a:gd name="connsiteX2" fmla="*/ 12192000 w 12192000"/>
              <a:gd name="connsiteY2" fmla="*/ 3696238 h 3850978"/>
              <a:gd name="connsiteX3" fmla="*/ 12192000 w 12192000"/>
              <a:gd name="connsiteY3" fmla="*/ 3850978 h 3850978"/>
              <a:gd name="connsiteX4" fmla="*/ 0 w 12192000"/>
              <a:gd name="connsiteY4" fmla="*/ 3850978 h 3850978"/>
              <a:gd name="connsiteX5" fmla="*/ 0 w 12192000"/>
              <a:gd name="connsiteY5" fmla="*/ 3802634 h 3850978"/>
              <a:gd name="connsiteX6" fmla="*/ 0 w 12192000"/>
              <a:gd name="connsiteY6" fmla="*/ 1158491 h 3850978"/>
              <a:gd name="connsiteX7" fmla="*/ 6096001 w 12192000"/>
              <a:gd name="connsiteY7" fmla="*/ 0 h 38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978">
                <a:moveTo>
                  <a:pt x="6096001" y="0"/>
                </a:moveTo>
                <a:cubicBezTo>
                  <a:pt x="8322469" y="0"/>
                  <a:pt x="10408444" y="424303"/>
                  <a:pt x="12192000" y="1158491"/>
                </a:cubicBezTo>
                <a:cubicBezTo>
                  <a:pt x="12192000" y="1158491"/>
                  <a:pt x="12192000" y="1158491"/>
                  <a:pt x="12192000" y="3696238"/>
                </a:cubicBezTo>
                <a:lnTo>
                  <a:pt x="12192000" y="3850978"/>
                </a:lnTo>
                <a:lnTo>
                  <a:pt x="0" y="3850978"/>
                </a:lnTo>
                <a:lnTo>
                  <a:pt x="0" y="3802634"/>
                </a:lnTo>
                <a:cubicBezTo>
                  <a:pt x="0" y="3557302"/>
                  <a:pt x="0" y="2903081"/>
                  <a:pt x="0" y="1158491"/>
                </a:cubicBezTo>
                <a:cubicBezTo>
                  <a:pt x="1783557" y="424303"/>
                  <a:pt x="3869532" y="0"/>
                  <a:pt x="6096001"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9192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7" name="Picture Placeholder 6"/>
          <p:cNvSpPr>
            <a:spLocks noGrp="1"/>
          </p:cNvSpPr>
          <p:nvPr>
            <p:ph type="pic" sz="quarter" idx="11"/>
          </p:nvPr>
        </p:nvSpPr>
        <p:spPr>
          <a:xfrm>
            <a:off x="1206934" y="1779961"/>
            <a:ext cx="2971342" cy="156801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8" name="Picture Placeholder 6"/>
          <p:cNvSpPr>
            <a:spLocks noGrp="1"/>
          </p:cNvSpPr>
          <p:nvPr>
            <p:ph type="pic" sz="quarter" idx="12"/>
          </p:nvPr>
        </p:nvSpPr>
        <p:spPr>
          <a:xfrm>
            <a:off x="4610326" y="1779961"/>
            <a:ext cx="2971342" cy="156801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9" name="Picture Placeholder 6"/>
          <p:cNvSpPr>
            <a:spLocks noGrp="1"/>
          </p:cNvSpPr>
          <p:nvPr>
            <p:ph type="pic" sz="quarter" idx="13"/>
          </p:nvPr>
        </p:nvSpPr>
        <p:spPr>
          <a:xfrm>
            <a:off x="8013725" y="1779961"/>
            <a:ext cx="2971342" cy="156801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1870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238368" y="0"/>
            <a:ext cx="7953632" cy="6857999"/>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3569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5" name="Picture Placeholder 20"/>
          <p:cNvSpPr>
            <a:spLocks noGrp="1"/>
          </p:cNvSpPr>
          <p:nvPr>
            <p:ph type="pic" sz="quarter" idx="10"/>
          </p:nvPr>
        </p:nvSpPr>
        <p:spPr>
          <a:xfrm>
            <a:off x="3893586" y="1920989"/>
            <a:ext cx="4404829" cy="3016018"/>
          </a:xfrm>
          <a:custGeom>
            <a:avLst/>
            <a:gdLst>
              <a:gd name="connsiteX0" fmla="*/ 3414071 w 4404829"/>
              <a:gd name="connsiteY0" fmla="*/ 1159165 h 3016018"/>
              <a:gd name="connsiteX1" fmla="*/ 4393894 w 4404829"/>
              <a:gd name="connsiteY1" fmla="*/ 1159165 h 3016018"/>
              <a:gd name="connsiteX2" fmla="*/ 4393894 w 4404829"/>
              <a:gd name="connsiteY2" fmla="*/ 3016017 h 3016018"/>
              <a:gd name="connsiteX3" fmla="*/ 3414071 w 4404829"/>
              <a:gd name="connsiteY3" fmla="*/ 3016017 h 3016018"/>
              <a:gd name="connsiteX4" fmla="*/ 3414071 w 4404829"/>
              <a:gd name="connsiteY4" fmla="*/ 1159165 h 3016018"/>
              <a:gd name="connsiteX5" fmla="*/ 0 w 4404829"/>
              <a:gd name="connsiteY5" fmla="*/ 1 h 3016018"/>
              <a:gd name="connsiteX6" fmla="*/ 1008355 w 4404829"/>
              <a:gd name="connsiteY6" fmla="*/ 1 h 3016018"/>
              <a:gd name="connsiteX7" fmla="*/ 1008355 w 4404829"/>
              <a:gd name="connsiteY7" fmla="*/ 1169782 h 3016018"/>
              <a:gd name="connsiteX8" fmla="*/ 1949237 w 4404829"/>
              <a:gd name="connsiteY8" fmla="*/ 1169782 h 3016018"/>
              <a:gd name="connsiteX9" fmla="*/ 1949237 w 4404829"/>
              <a:gd name="connsiteY9" fmla="*/ 1 h 3016018"/>
              <a:gd name="connsiteX10" fmla="*/ 2961340 w 4404829"/>
              <a:gd name="connsiteY10" fmla="*/ 1 h 3016018"/>
              <a:gd name="connsiteX11" fmla="*/ 2961340 w 4404829"/>
              <a:gd name="connsiteY11" fmla="*/ 3016018 h 3016018"/>
              <a:gd name="connsiteX12" fmla="*/ 1949237 w 4404829"/>
              <a:gd name="connsiteY12" fmla="*/ 3016018 h 3016018"/>
              <a:gd name="connsiteX13" fmla="*/ 1949237 w 4404829"/>
              <a:gd name="connsiteY13" fmla="*/ 1928458 h 3016018"/>
              <a:gd name="connsiteX14" fmla="*/ 1008355 w 4404829"/>
              <a:gd name="connsiteY14" fmla="*/ 1928458 h 3016018"/>
              <a:gd name="connsiteX15" fmla="*/ 1008355 w 4404829"/>
              <a:gd name="connsiteY15" fmla="*/ 3016018 h 3016018"/>
              <a:gd name="connsiteX16" fmla="*/ 0 w 4404829"/>
              <a:gd name="connsiteY16" fmla="*/ 3016018 h 3016018"/>
              <a:gd name="connsiteX17" fmla="*/ 0 w 4404829"/>
              <a:gd name="connsiteY17" fmla="*/ 1 h 3016018"/>
              <a:gd name="connsiteX18" fmla="*/ 3908356 w 4404829"/>
              <a:gd name="connsiteY18" fmla="*/ 0 h 3016018"/>
              <a:gd name="connsiteX19" fmla="*/ 4404829 w 4404829"/>
              <a:gd name="connsiteY19" fmla="*/ 489912 h 3016018"/>
              <a:gd name="connsiteX20" fmla="*/ 3908356 w 4404829"/>
              <a:gd name="connsiteY20" fmla="*/ 979824 h 3016018"/>
              <a:gd name="connsiteX21" fmla="*/ 3411883 w 4404829"/>
              <a:gd name="connsiteY21" fmla="*/ 489912 h 3016018"/>
              <a:gd name="connsiteX22" fmla="*/ 3908356 w 4404829"/>
              <a:gd name="connsiteY22" fmla="*/ 0 h 301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829" h="3016018">
                <a:moveTo>
                  <a:pt x="3414071" y="1159165"/>
                </a:moveTo>
                <a:cubicBezTo>
                  <a:pt x="4393894" y="1159165"/>
                  <a:pt x="4393894" y="1159165"/>
                  <a:pt x="4393894" y="1159165"/>
                </a:cubicBezTo>
                <a:cubicBezTo>
                  <a:pt x="4393894" y="3016017"/>
                  <a:pt x="4393894" y="3016017"/>
                  <a:pt x="4393894" y="3016017"/>
                </a:cubicBezTo>
                <a:cubicBezTo>
                  <a:pt x="3414071" y="3016017"/>
                  <a:pt x="3414071" y="3016017"/>
                  <a:pt x="3414071" y="3016017"/>
                </a:cubicBezTo>
                <a:cubicBezTo>
                  <a:pt x="3414071" y="1159165"/>
                  <a:pt x="3414071" y="1159165"/>
                  <a:pt x="3414071" y="1159165"/>
                </a:cubicBezTo>
                <a:close/>
                <a:moveTo>
                  <a:pt x="0" y="1"/>
                </a:moveTo>
                <a:cubicBezTo>
                  <a:pt x="1008355" y="1"/>
                  <a:pt x="1008355" y="1"/>
                  <a:pt x="1008355" y="1"/>
                </a:cubicBezTo>
                <a:cubicBezTo>
                  <a:pt x="1008355" y="1169782"/>
                  <a:pt x="1008355" y="1169782"/>
                  <a:pt x="1008355" y="1169782"/>
                </a:cubicBezTo>
                <a:cubicBezTo>
                  <a:pt x="1949237" y="1169782"/>
                  <a:pt x="1949237" y="1169782"/>
                  <a:pt x="1949237" y="1169782"/>
                </a:cubicBezTo>
                <a:cubicBezTo>
                  <a:pt x="1949237" y="1"/>
                  <a:pt x="1949237" y="1"/>
                  <a:pt x="1949237" y="1"/>
                </a:cubicBezTo>
                <a:cubicBezTo>
                  <a:pt x="2961340" y="1"/>
                  <a:pt x="2961340" y="1"/>
                  <a:pt x="2961340" y="1"/>
                </a:cubicBezTo>
                <a:cubicBezTo>
                  <a:pt x="2961340" y="3016018"/>
                  <a:pt x="2961340" y="3016018"/>
                  <a:pt x="2961340" y="3016018"/>
                </a:cubicBezTo>
                <a:cubicBezTo>
                  <a:pt x="1949237" y="3016018"/>
                  <a:pt x="1949237" y="3016018"/>
                  <a:pt x="1949237" y="3016018"/>
                </a:cubicBezTo>
                <a:cubicBezTo>
                  <a:pt x="1949237" y="1928458"/>
                  <a:pt x="1949237" y="1928458"/>
                  <a:pt x="1949237" y="1928458"/>
                </a:cubicBezTo>
                <a:cubicBezTo>
                  <a:pt x="1008355" y="1928458"/>
                  <a:pt x="1008355" y="1928458"/>
                  <a:pt x="1008355" y="1928458"/>
                </a:cubicBezTo>
                <a:cubicBezTo>
                  <a:pt x="1008355" y="3016018"/>
                  <a:pt x="1008355" y="3016018"/>
                  <a:pt x="1008355" y="3016018"/>
                </a:cubicBezTo>
                <a:cubicBezTo>
                  <a:pt x="0" y="3016018"/>
                  <a:pt x="0" y="3016018"/>
                  <a:pt x="0" y="3016018"/>
                </a:cubicBezTo>
                <a:cubicBezTo>
                  <a:pt x="0" y="1"/>
                  <a:pt x="0" y="1"/>
                  <a:pt x="0" y="1"/>
                </a:cubicBezTo>
                <a:close/>
                <a:moveTo>
                  <a:pt x="3908356" y="0"/>
                </a:moveTo>
                <a:cubicBezTo>
                  <a:pt x="4182550" y="0"/>
                  <a:pt x="4404829" y="219341"/>
                  <a:pt x="4404829" y="489912"/>
                </a:cubicBezTo>
                <a:cubicBezTo>
                  <a:pt x="4404829" y="760483"/>
                  <a:pt x="4182550" y="979824"/>
                  <a:pt x="3908356" y="979824"/>
                </a:cubicBezTo>
                <a:cubicBezTo>
                  <a:pt x="3634162" y="979824"/>
                  <a:pt x="3411883" y="760483"/>
                  <a:pt x="3411883" y="489912"/>
                </a:cubicBezTo>
                <a:cubicBezTo>
                  <a:pt x="3411883" y="219341"/>
                  <a:pt x="3634162" y="0"/>
                  <a:pt x="3908356"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555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1D723-8F53-4F53-90B0-1982A396982E}" type="datetime1">
              <a:rPr kumimoji="0" lang="en-US" sz="1200" b="0" i="0" u="none" strike="noStrike" kern="1200" cap="none" spc="0" normalizeH="0" baseline="0" noProof="0" smtClean="0">
                <a:ln>
                  <a:noFill/>
                </a:ln>
                <a:solidFill>
                  <a:srgbClr val="878787">
                    <a:tint val="75000"/>
                  </a:srgbClr>
                </a:solidFill>
                <a:effectLst/>
                <a:uLnTx/>
                <a:uFillTx/>
                <a:latin typeface="Quest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3/14/22</a:t>
            </a:fld>
            <a:endParaRPr kumimoji="0" lang="en-US" sz="1200" b="0" i="0" u="none" strike="noStrike" kern="1200" cap="none" spc="0" normalizeH="0" baseline="0" noProof="0" dirty="0">
              <a:ln>
                <a:noFill/>
              </a:ln>
              <a:solidFill>
                <a:srgbClr val="878787">
                  <a:tint val="75000"/>
                </a:srgbClr>
              </a:solidFill>
              <a:effectLst/>
              <a:uLnTx/>
              <a:uFillTx/>
              <a:latin typeface="Questrial"/>
              <a:ea typeface="+mn-ea"/>
              <a:cs typeface="+mn-cs"/>
            </a:endParaRP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78787">
                  <a:tint val="75000"/>
                </a:srgbClr>
              </a:solidFill>
              <a:effectLst/>
              <a:uLnTx/>
              <a:uFillTx/>
              <a:latin typeface="Questrial"/>
              <a:ea typeface="+mn-ea"/>
              <a:cs typeface="+mn-cs"/>
            </a:endParaRP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878787">
                    <a:tint val="75000"/>
                  </a:srgbClr>
                </a:solidFill>
                <a:effectLst/>
                <a:uLnTx/>
                <a:uFillTx/>
                <a:latin typeface="Quest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78787">
                  <a:tint val="75000"/>
                </a:srgbClr>
              </a:solidFill>
              <a:effectLst/>
              <a:uLnTx/>
              <a:uFillTx/>
              <a:latin typeface="Questrial"/>
              <a:ea typeface="+mn-ea"/>
              <a:cs typeface="+mn-cs"/>
            </a:endParaRPr>
          </a:p>
        </p:txBody>
      </p:sp>
      <p:sp>
        <p:nvSpPr>
          <p:cNvPr id="10" name="Date Placeholder 3">
            <a:extLst>
              <a:ext uri="{FF2B5EF4-FFF2-40B4-BE49-F238E27FC236}">
                <a16:creationId xmlns:a16="http://schemas.microsoft.com/office/drawing/2014/main" id="{65664ADC-A9E1-4654-B0DE-87E9F309ABC3}"/>
              </a:ext>
            </a:extLst>
          </p:cNvPr>
          <p:cNvSpPr txBox="1">
            <a:spLocks/>
          </p:cNvSpPr>
          <p:nvPr userDrawn="1"/>
        </p:nvSpPr>
        <p:spPr>
          <a:xfrm>
            <a:off x="9194404"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78787"/>
                </a:solidFill>
                <a:effectLst/>
                <a:uLnTx/>
                <a:uFillTx/>
                <a:latin typeface="Questrial"/>
                <a:ea typeface="+mn-ea"/>
                <a:cs typeface="+mn-cs"/>
              </a:rPr>
              <a:t>peter.wright@theplanninggroup.ca</a:t>
            </a:r>
          </a:p>
        </p:txBody>
      </p:sp>
    </p:spTree>
    <p:extLst>
      <p:ext uri="{BB962C8B-B14F-4D97-AF65-F5344CB8AC3E}">
        <p14:creationId xmlns:p14="http://schemas.microsoft.com/office/powerpoint/2010/main" val="15440082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3/14/22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2" name="Date Placeholder 3">
            <a:extLst>
              <a:ext uri="{FF2B5EF4-FFF2-40B4-BE49-F238E27FC236}">
                <a16:creationId xmlns:a16="http://schemas.microsoft.com/office/drawing/2014/main" id="{E5942309-79FE-4802-84FC-27B900EC6D66}"/>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pic>
        <p:nvPicPr>
          <p:cNvPr id="13" name="Picture 12">
            <a:extLst>
              <a:ext uri="{FF2B5EF4-FFF2-40B4-BE49-F238E27FC236}">
                <a16:creationId xmlns:a16="http://schemas.microsoft.com/office/drawing/2014/main" id="{111256FA-8D3D-482A-BF51-2D1A8CEE06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3341" y="6009467"/>
            <a:ext cx="3032144" cy="697121"/>
          </a:xfrm>
          <a:prstGeom prst="rect">
            <a:avLst/>
          </a:prstGeom>
          <a:noFill/>
          <a:ln>
            <a:noFill/>
          </a:ln>
        </p:spPr>
      </p:pic>
    </p:spTree>
    <p:extLst>
      <p:ext uri="{BB962C8B-B14F-4D97-AF65-F5344CB8AC3E}">
        <p14:creationId xmlns:p14="http://schemas.microsoft.com/office/powerpoint/2010/main" val="19683150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3/14/22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0" name="Date Placeholder 3">
            <a:extLst>
              <a:ext uri="{FF2B5EF4-FFF2-40B4-BE49-F238E27FC236}">
                <a16:creationId xmlns:a16="http://schemas.microsoft.com/office/drawing/2014/main" id="{65664ADC-A9E1-4654-B0DE-87E9F309ABC3}"/>
              </a:ext>
            </a:extLst>
          </p:cNvPr>
          <p:cNvSpPr txBox="1">
            <a:spLocks/>
          </p:cNvSpPr>
          <p:nvPr userDrawn="1"/>
        </p:nvSpPr>
        <p:spPr>
          <a:xfrm>
            <a:off x="9607150"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peter.wright@theplanninggroup.ca</a:t>
            </a:r>
          </a:p>
        </p:txBody>
      </p:sp>
    </p:spTree>
    <p:extLst>
      <p:ext uri="{BB962C8B-B14F-4D97-AF65-F5344CB8AC3E}">
        <p14:creationId xmlns:p14="http://schemas.microsoft.com/office/powerpoint/2010/main" val="39131003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3/14/22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2" name="Date Placeholder 3">
            <a:extLst>
              <a:ext uri="{FF2B5EF4-FFF2-40B4-BE49-F238E27FC236}">
                <a16:creationId xmlns:a16="http://schemas.microsoft.com/office/drawing/2014/main" id="{05557467-7573-4C4F-B013-FC3C3E19BF0E}"/>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8100656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3/14/22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1" name="Date Placeholder 3">
            <a:extLst>
              <a:ext uri="{FF2B5EF4-FFF2-40B4-BE49-F238E27FC236}">
                <a16:creationId xmlns:a16="http://schemas.microsoft.com/office/drawing/2014/main" id="{D0A8DCA1-8596-4328-8329-C727E9625686}"/>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39967496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3/14/22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3" name="Date Placeholder 3">
            <a:extLst>
              <a:ext uri="{FF2B5EF4-FFF2-40B4-BE49-F238E27FC236}">
                <a16:creationId xmlns:a16="http://schemas.microsoft.com/office/drawing/2014/main" id="{C67ACEEE-9979-4B29-8EED-E0301FBB6F78}"/>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2291051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3/14/22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9" name="Date Placeholder 3">
            <a:extLst>
              <a:ext uri="{FF2B5EF4-FFF2-40B4-BE49-F238E27FC236}">
                <a16:creationId xmlns:a16="http://schemas.microsoft.com/office/drawing/2014/main" id="{3FC23753-138D-48B6-A29B-DFB55F8DAF5C}"/>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24227944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3/14/22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3362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3/14/22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175920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3/14/22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49050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extBox 1"/>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
        <p:nvSpPr>
          <p:cNvPr id="6" name="Picture Placeholder 39"/>
          <p:cNvSpPr>
            <a:spLocks noGrp="1"/>
          </p:cNvSpPr>
          <p:nvPr>
            <p:ph type="pic" sz="quarter" idx="10"/>
          </p:nvPr>
        </p:nvSpPr>
        <p:spPr>
          <a:xfrm>
            <a:off x="2773639" y="1912080"/>
            <a:ext cx="6644722" cy="3033841"/>
          </a:xfrm>
          <a:custGeom>
            <a:avLst/>
            <a:gdLst>
              <a:gd name="connsiteX0" fmla="*/ 3244989 w 6644722"/>
              <a:gd name="connsiteY0" fmla="*/ 1700525 h 3033841"/>
              <a:gd name="connsiteX1" fmla="*/ 3173728 w 6644722"/>
              <a:gd name="connsiteY1" fmla="*/ 1834294 h 3033841"/>
              <a:gd name="connsiteX2" fmla="*/ 3188731 w 6644722"/>
              <a:gd name="connsiteY2" fmla="*/ 1908610 h 3033841"/>
              <a:gd name="connsiteX3" fmla="*/ 3218735 w 6644722"/>
              <a:gd name="connsiteY3" fmla="*/ 1945768 h 3033841"/>
              <a:gd name="connsiteX4" fmla="*/ 3218735 w 6644722"/>
              <a:gd name="connsiteY4" fmla="*/ 1949484 h 3033841"/>
              <a:gd name="connsiteX5" fmla="*/ 3229987 w 6644722"/>
              <a:gd name="connsiteY5" fmla="*/ 1956915 h 3033841"/>
              <a:gd name="connsiteX6" fmla="*/ 3233738 w 6644722"/>
              <a:gd name="connsiteY6" fmla="*/ 1956915 h 3033841"/>
              <a:gd name="connsiteX7" fmla="*/ 3248740 w 6644722"/>
              <a:gd name="connsiteY7" fmla="*/ 1968063 h 3033841"/>
              <a:gd name="connsiteX8" fmla="*/ 3252490 w 6644722"/>
              <a:gd name="connsiteY8" fmla="*/ 1971779 h 3033841"/>
              <a:gd name="connsiteX9" fmla="*/ 3259992 w 6644722"/>
              <a:gd name="connsiteY9" fmla="*/ 1975494 h 3033841"/>
              <a:gd name="connsiteX10" fmla="*/ 3263742 w 6644722"/>
              <a:gd name="connsiteY10" fmla="*/ 1979210 h 3033841"/>
              <a:gd name="connsiteX11" fmla="*/ 3271243 w 6644722"/>
              <a:gd name="connsiteY11" fmla="*/ 1982926 h 3033841"/>
              <a:gd name="connsiteX12" fmla="*/ 3278744 w 6644722"/>
              <a:gd name="connsiteY12" fmla="*/ 1986642 h 3033841"/>
              <a:gd name="connsiteX13" fmla="*/ 3286246 w 6644722"/>
              <a:gd name="connsiteY13" fmla="*/ 1986642 h 3033841"/>
              <a:gd name="connsiteX14" fmla="*/ 3301248 w 6644722"/>
              <a:gd name="connsiteY14" fmla="*/ 1990358 h 3033841"/>
              <a:gd name="connsiteX15" fmla="*/ 3304999 w 6644722"/>
              <a:gd name="connsiteY15" fmla="*/ 1994073 h 3033841"/>
              <a:gd name="connsiteX16" fmla="*/ 3316250 w 6644722"/>
              <a:gd name="connsiteY16" fmla="*/ 1994073 h 3033841"/>
              <a:gd name="connsiteX17" fmla="*/ 3323751 w 6644722"/>
              <a:gd name="connsiteY17" fmla="*/ 1994073 h 3033841"/>
              <a:gd name="connsiteX18" fmla="*/ 3335003 w 6644722"/>
              <a:gd name="connsiteY18" fmla="*/ 1997789 h 3033841"/>
              <a:gd name="connsiteX19" fmla="*/ 3342504 w 6644722"/>
              <a:gd name="connsiteY19" fmla="*/ 1997789 h 3033841"/>
              <a:gd name="connsiteX20" fmla="*/ 3361257 w 6644722"/>
              <a:gd name="connsiteY20" fmla="*/ 1997789 h 3033841"/>
              <a:gd name="connsiteX21" fmla="*/ 3470024 w 6644722"/>
              <a:gd name="connsiteY21" fmla="*/ 1979210 h 3033841"/>
              <a:gd name="connsiteX22" fmla="*/ 3503779 w 6644722"/>
              <a:gd name="connsiteY22" fmla="*/ 1964347 h 3033841"/>
              <a:gd name="connsiteX23" fmla="*/ 3395012 w 6644722"/>
              <a:gd name="connsiteY23" fmla="*/ 1856589 h 3033841"/>
              <a:gd name="connsiteX24" fmla="*/ 3244989 w 6644722"/>
              <a:gd name="connsiteY24" fmla="*/ 1700525 h 3033841"/>
              <a:gd name="connsiteX25" fmla="*/ 4963553 w 6644722"/>
              <a:gd name="connsiteY25" fmla="*/ 1088510 h 3033841"/>
              <a:gd name="connsiteX26" fmla="*/ 4664419 w 6644722"/>
              <a:gd name="connsiteY26" fmla="*/ 1921287 h 3033841"/>
              <a:gd name="connsiteX27" fmla="*/ 5258947 w 6644722"/>
              <a:gd name="connsiteY27" fmla="*/ 1921287 h 3033841"/>
              <a:gd name="connsiteX28" fmla="*/ 4963553 w 6644722"/>
              <a:gd name="connsiteY28" fmla="*/ 1088510 h 3033841"/>
              <a:gd name="connsiteX29" fmla="*/ 3432444 w 6644722"/>
              <a:gd name="connsiteY29" fmla="*/ 990152 h 3033841"/>
              <a:gd name="connsiteX30" fmla="*/ 3326732 w 6644722"/>
              <a:gd name="connsiteY30" fmla="*/ 1113675 h 3033841"/>
              <a:gd name="connsiteX31" fmla="*/ 3383364 w 6644722"/>
              <a:gd name="connsiteY31" fmla="*/ 1289602 h 3033841"/>
              <a:gd name="connsiteX32" fmla="*/ 3534380 w 6644722"/>
              <a:gd name="connsiteY32" fmla="*/ 1094960 h 3033841"/>
              <a:gd name="connsiteX33" fmla="*/ 3432444 w 6644722"/>
              <a:gd name="connsiteY33" fmla="*/ 990152 h 3033841"/>
              <a:gd name="connsiteX34" fmla="*/ 1613094 w 6644722"/>
              <a:gd name="connsiteY34" fmla="*/ 819662 h 3033841"/>
              <a:gd name="connsiteX35" fmla="*/ 994523 w 6644722"/>
              <a:gd name="connsiteY35" fmla="*/ 1516921 h 3033841"/>
              <a:gd name="connsiteX36" fmla="*/ 1613094 w 6644722"/>
              <a:gd name="connsiteY36" fmla="*/ 2214180 h 3033841"/>
              <a:gd name="connsiteX37" fmla="*/ 2231665 w 6644722"/>
              <a:gd name="connsiteY37" fmla="*/ 1516921 h 3033841"/>
              <a:gd name="connsiteX38" fmla="*/ 1613094 w 6644722"/>
              <a:gd name="connsiteY38" fmla="*/ 819662 h 3033841"/>
              <a:gd name="connsiteX39" fmla="*/ 3398891 w 6644722"/>
              <a:gd name="connsiteY39" fmla="*/ 706002 h 3033841"/>
              <a:gd name="connsiteX40" fmla="*/ 3425071 w 6644722"/>
              <a:gd name="connsiteY40" fmla="*/ 706002 h 3033841"/>
              <a:gd name="connsiteX41" fmla="*/ 3937446 w 6644722"/>
              <a:gd name="connsiteY41" fmla="*/ 1086811 h 3033841"/>
              <a:gd name="connsiteX42" fmla="*/ 3570930 w 6644722"/>
              <a:gd name="connsiteY42" fmla="*/ 1523621 h 3033841"/>
              <a:gd name="connsiteX43" fmla="*/ 3671909 w 6644722"/>
              <a:gd name="connsiteY43" fmla="*/ 1631890 h 3033841"/>
              <a:gd name="connsiteX44" fmla="*/ 3742968 w 6644722"/>
              <a:gd name="connsiteY44" fmla="*/ 1702825 h 3033841"/>
              <a:gd name="connsiteX45" fmla="*/ 3799067 w 6644722"/>
              <a:gd name="connsiteY45" fmla="*/ 1568422 h 3033841"/>
              <a:gd name="connsiteX46" fmla="*/ 3821507 w 6644722"/>
              <a:gd name="connsiteY46" fmla="*/ 1482554 h 3033841"/>
              <a:gd name="connsiteX47" fmla="*/ 3915006 w 6644722"/>
              <a:gd name="connsiteY47" fmla="*/ 1542288 h 3033841"/>
              <a:gd name="connsiteX48" fmla="*/ 4150624 w 6644722"/>
              <a:gd name="connsiteY48" fmla="*/ 1710292 h 3033841"/>
              <a:gd name="connsiteX49" fmla="*/ 4019725 w 6644722"/>
              <a:gd name="connsiteY49" fmla="*/ 1967898 h 3033841"/>
              <a:gd name="connsiteX50" fmla="*/ 4240383 w 6644722"/>
              <a:gd name="connsiteY50" fmla="*/ 2169503 h 3033841"/>
              <a:gd name="connsiteX51" fmla="*/ 3978586 w 6644722"/>
              <a:gd name="connsiteY51" fmla="*/ 2419642 h 3033841"/>
              <a:gd name="connsiteX52" fmla="*/ 3772888 w 6644722"/>
              <a:gd name="connsiteY52" fmla="*/ 2221771 h 3033841"/>
              <a:gd name="connsiteX53" fmla="*/ 3585889 w 6644722"/>
              <a:gd name="connsiteY53" fmla="*/ 2311373 h 3033841"/>
              <a:gd name="connsiteX54" fmla="*/ 3559710 w 6644722"/>
              <a:gd name="connsiteY54" fmla="*/ 2318840 h 3033841"/>
              <a:gd name="connsiteX55" fmla="*/ 3552230 w 6644722"/>
              <a:gd name="connsiteY55" fmla="*/ 2318840 h 3033841"/>
              <a:gd name="connsiteX56" fmla="*/ 3529790 w 6644722"/>
              <a:gd name="connsiteY56" fmla="*/ 2326307 h 3033841"/>
              <a:gd name="connsiteX57" fmla="*/ 3522310 w 6644722"/>
              <a:gd name="connsiteY57" fmla="*/ 2330040 h 3033841"/>
              <a:gd name="connsiteX58" fmla="*/ 3503610 w 6644722"/>
              <a:gd name="connsiteY58" fmla="*/ 2333774 h 3033841"/>
              <a:gd name="connsiteX59" fmla="*/ 3492390 w 6644722"/>
              <a:gd name="connsiteY59" fmla="*/ 2337507 h 3033841"/>
              <a:gd name="connsiteX60" fmla="*/ 3469950 w 6644722"/>
              <a:gd name="connsiteY60" fmla="*/ 2341240 h 3033841"/>
              <a:gd name="connsiteX61" fmla="*/ 3462471 w 6644722"/>
              <a:gd name="connsiteY61" fmla="*/ 2341240 h 3033841"/>
              <a:gd name="connsiteX62" fmla="*/ 3443771 w 6644722"/>
              <a:gd name="connsiteY62" fmla="*/ 2344974 h 3033841"/>
              <a:gd name="connsiteX63" fmla="*/ 3432551 w 6644722"/>
              <a:gd name="connsiteY63" fmla="*/ 2344974 h 3033841"/>
              <a:gd name="connsiteX64" fmla="*/ 3413851 w 6644722"/>
              <a:gd name="connsiteY64" fmla="*/ 2348707 h 3033841"/>
              <a:gd name="connsiteX65" fmla="*/ 3398891 w 6644722"/>
              <a:gd name="connsiteY65" fmla="*/ 2348707 h 3033841"/>
              <a:gd name="connsiteX66" fmla="*/ 3380191 w 6644722"/>
              <a:gd name="connsiteY66" fmla="*/ 2352441 h 3033841"/>
              <a:gd name="connsiteX67" fmla="*/ 3368971 w 6644722"/>
              <a:gd name="connsiteY67" fmla="*/ 2352441 h 3033841"/>
              <a:gd name="connsiteX68" fmla="*/ 3339052 w 6644722"/>
              <a:gd name="connsiteY68" fmla="*/ 2352441 h 3033841"/>
              <a:gd name="connsiteX69" fmla="*/ 3309132 w 6644722"/>
              <a:gd name="connsiteY69" fmla="*/ 2352441 h 3033841"/>
              <a:gd name="connsiteX70" fmla="*/ 3305392 w 6644722"/>
              <a:gd name="connsiteY70" fmla="*/ 2352441 h 3033841"/>
              <a:gd name="connsiteX71" fmla="*/ 3279212 w 6644722"/>
              <a:gd name="connsiteY71" fmla="*/ 2348707 h 3033841"/>
              <a:gd name="connsiteX72" fmla="*/ 3275472 w 6644722"/>
              <a:gd name="connsiteY72" fmla="*/ 2348707 h 3033841"/>
              <a:gd name="connsiteX73" fmla="*/ 3249293 w 6644722"/>
              <a:gd name="connsiteY73" fmla="*/ 2344974 h 3033841"/>
              <a:gd name="connsiteX74" fmla="*/ 3241813 w 6644722"/>
              <a:gd name="connsiteY74" fmla="*/ 2344974 h 3033841"/>
              <a:gd name="connsiteX75" fmla="*/ 3219373 w 6644722"/>
              <a:gd name="connsiteY75" fmla="*/ 2344974 h 3033841"/>
              <a:gd name="connsiteX76" fmla="*/ 3215633 w 6644722"/>
              <a:gd name="connsiteY76" fmla="*/ 2341240 h 3033841"/>
              <a:gd name="connsiteX77" fmla="*/ 3189453 w 6644722"/>
              <a:gd name="connsiteY77" fmla="*/ 2337507 h 3033841"/>
              <a:gd name="connsiteX78" fmla="*/ 3181973 w 6644722"/>
              <a:gd name="connsiteY78" fmla="*/ 2337507 h 3033841"/>
              <a:gd name="connsiteX79" fmla="*/ 3163273 w 6644722"/>
              <a:gd name="connsiteY79" fmla="*/ 2333774 h 3033841"/>
              <a:gd name="connsiteX80" fmla="*/ 3155793 w 6644722"/>
              <a:gd name="connsiteY80" fmla="*/ 2333774 h 3033841"/>
              <a:gd name="connsiteX81" fmla="*/ 3133354 w 6644722"/>
              <a:gd name="connsiteY81" fmla="*/ 2326307 h 3033841"/>
              <a:gd name="connsiteX82" fmla="*/ 3125874 w 6644722"/>
              <a:gd name="connsiteY82" fmla="*/ 2322573 h 3033841"/>
              <a:gd name="connsiteX83" fmla="*/ 3107174 w 6644722"/>
              <a:gd name="connsiteY83" fmla="*/ 2318840 h 3033841"/>
              <a:gd name="connsiteX84" fmla="*/ 3099694 w 6644722"/>
              <a:gd name="connsiteY84" fmla="*/ 2315106 h 3033841"/>
              <a:gd name="connsiteX85" fmla="*/ 3080994 w 6644722"/>
              <a:gd name="connsiteY85" fmla="*/ 2307640 h 3033841"/>
              <a:gd name="connsiteX86" fmla="*/ 3073514 w 6644722"/>
              <a:gd name="connsiteY86" fmla="*/ 2307640 h 3033841"/>
              <a:gd name="connsiteX87" fmla="*/ 3054814 w 6644722"/>
              <a:gd name="connsiteY87" fmla="*/ 2300173 h 3033841"/>
              <a:gd name="connsiteX88" fmla="*/ 3047334 w 6644722"/>
              <a:gd name="connsiteY88" fmla="*/ 2292706 h 3033841"/>
              <a:gd name="connsiteX89" fmla="*/ 2751877 w 6644722"/>
              <a:gd name="connsiteY89" fmla="*/ 1874563 h 3033841"/>
              <a:gd name="connsiteX90" fmla="*/ 3047334 w 6644722"/>
              <a:gd name="connsiteY90" fmla="*/ 1456420 h 3033841"/>
              <a:gd name="connsiteX91" fmla="*/ 2931396 w 6644722"/>
              <a:gd name="connsiteY91" fmla="*/ 1116678 h 3033841"/>
              <a:gd name="connsiteX92" fmla="*/ 3066034 w 6644722"/>
              <a:gd name="connsiteY92" fmla="*/ 814271 h 3033841"/>
              <a:gd name="connsiteX93" fmla="*/ 3178233 w 6644722"/>
              <a:gd name="connsiteY93" fmla="*/ 750803 h 3033841"/>
              <a:gd name="connsiteX94" fmla="*/ 3200673 w 6644722"/>
              <a:gd name="connsiteY94" fmla="*/ 743336 h 3033841"/>
              <a:gd name="connsiteX95" fmla="*/ 3219373 w 6644722"/>
              <a:gd name="connsiteY95" fmla="*/ 735869 h 3033841"/>
              <a:gd name="connsiteX96" fmla="*/ 3223113 w 6644722"/>
              <a:gd name="connsiteY96" fmla="*/ 735869 h 3033841"/>
              <a:gd name="connsiteX97" fmla="*/ 3245553 w 6644722"/>
              <a:gd name="connsiteY97" fmla="*/ 728403 h 3033841"/>
              <a:gd name="connsiteX98" fmla="*/ 3267992 w 6644722"/>
              <a:gd name="connsiteY98" fmla="*/ 724669 h 3033841"/>
              <a:gd name="connsiteX99" fmla="*/ 3271732 w 6644722"/>
              <a:gd name="connsiteY99" fmla="*/ 720936 h 3033841"/>
              <a:gd name="connsiteX100" fmla="*/ 3294172 w 6644722"/>
              <a:gd name="connsiteY100" fmla="*/ 717202 h 3033841"/>
              <a:gd name="connsiteX101" fmla="*/ 3297912 w 6644722"/>
              <a:gd name="connsiteY101" fmla="*/ 717202 h 3033841"/>
              <a:gd name="connsiteX102" fmla="*/ 3316612 w 6644722"/>
              <a:gd name="connsiteY102" fmla="*/ 713469 h 3033841"/>
              <a:gd name="connsiteX103" fmla="*/ 3327832 w 6644722"/>
              <a:gd name="connsiteY103" fmla="*/ 713469 h 3033841"/>
              <a:gd name="connsiteX104" fmla="*/ 3342792 w 6644722"/>
              <a:gd name="connsiteY104" fmla="*/ 713469 h 3033841"/>
              <a:gd name="connsiteX105" fmla="*/ 3354012 w 6644722"/>
              <a:gd name="connsiteY105" fmla="*/ 709736 h 3033841"/>
              <a:gd name="connsiteX106" fmla="*/ 3372711 w 6644722"/>
              <a:gd name="connsiteY106" fmla="*/ 709736 h 3033841"/>
              <a:gd name="connsiteX107" fmla="*/ 3387671 w 6644722"/>
              <a:gd name="connsiteY107" fmla="*/ 709736 h 3033841"/>
              <a:gd name="connsiteX108" fmla="*/ 3398891 w 6644722"/>
              <a:gd name="connsiteY108" fmla="*/ 706002 h 3033841"/>
              <a:gd name="connsiteX109" fmla="*/ 4511109 w 6644722"/>
              <a:gd name="connsiteY109" fmla="*/ 153003 h 3033841"/>
              <a:gd name="connsiteX110" fmla="*/ 5480593 w 6644722"/>
              <a:gd name="connsiteY110" fmla="*/ 153003 h 3033841"/>
              <a:gd name="connsiteX111" fmla="*/ 6644722 w 6644722"/>
              <a:gd name="connsiteY111" fmla="*/ 2987939 h 3033841"/>
              <a:gd name="connsiteX112" fmla="*/ 5634063 w 6644722"/>
              <a:gd name="connsiteY112" fmla="*/ 2987939 h 3033841"/>
              <a:gd name="connsiteX113" fmla="*/ 5491822 w 6644722"/>
              <a:gd name="connsiteY113" fmla="*/ 2588284 h 3033841"/>
              <a:gd name="connsiteX114" fmla="*/ 4421273 w 6644722"/>
              <a:gd name="connsiteY114" fmla="*/ 2588284 h 3033841"/>
              <a:gd name="connsiteX115" fmla="*/ 4271545 w 6644722"/>
              <a:gd name="connsiteY115" fmla="*/ 2987939 h 3033841"/>
              <a:gd name="connsiteX116" fmla="*/ 3298318 w 6644722"/>
              <a:gd name="connsiteY116" fmla="*/ 2987939 h 3033841"/>
              <a:gd name="connsiteX117" fmla="*/ 3567827 w 6644722"/>
              <a:gd name="connsiteY117" fmla="*/ 2356708 h 3033841"/>
              <a:gd name="connsiteX118" fmla="*/ 3766216 w 6644722"/>
              <a:gd name="connsiteY118" fmla="*/ 2270801 h 3033841"/>
              <a:gd name="connsiteX119" fmla="*/ 3953375 w 6644722"/>
              <a:gd name="connsiteY119" fmla="*/ 2446351 h 3033841"/>
              <a:gd name="connsiteX120" fmla="*/ 3979577 w 6644722"/>
              <a:gd name="connsiteY120" fmla="*/ 2472496 h 3033841"/>
              <a:gd name="connsiteX121" fmla="*/ 4005779 w 6644722"/>
              <a:gd name="connsiteY121" fmla="*/ 2446351 h 3033841"/>
              <a:gd name="connsiteX122" fmla="*/ 4267802 w 6644722"/>
              <a:gd name="connsiteY122" fmla="*/ 2199834 h 3033841"/>
              <a:gd name="connsiteX123" fmla="*/ 4297748 w 6644722"/>
              <a:gd name="connsiteY123" fmla="*/ 2169954 h 3033841"/>
              <a:gd name="connsiteX124" fmla="*/ 4267802 w 6644722"/>
              <a:gd name="connsiteY124" fmla="*/ 2143808 h 3033841"/>
              <a:gd name="connsiteX125" fmla="*/ 4069414 w 6644722"/>
              <a:gd name="connsiteY125" fmla="*/ 1964524 h 3033841"/>
              <a:gd name="connsiteX126" fmla="*/ 4185452 w 6644722"/>
              <a:gd name="connsiteY126" fmla="*/ 1721742 h 3033841"/>
              <a:gd name="connsiteX127" fmla="*/ 4192939 w 6644722"/>
              <a:gd name="connsiteY127" fmla="*/ 1695597 h 3033841"/>
              <a:gd name="connsiteX128" fmla="*/ 4170479 w 6644722"/>
              <a:gd name="connsiteY128" fmla="*/ 1680656 h 3033841"/>
              <a:gd name="connsiteX129" fmla="*/ 3930916 w 6644722"/>
              <a:gd name="connsiteY129" fmla="*/ 1508842 h 3033841"/>
              <a:gd name="connsiteX130" fmla="*/ 4511109 w 6644722"/>
              <a:gd name="connsiteY130" fmla="*/ 153003 h 3033841"/>
              <a:gd name="connsiteX131" fmla="*/ 1612945 w 6644722"/>
              <a:gd name="connsiteY131" fmla="*/ 0 h 3033841"/>
              <a:gd name="connsiteX132" fmla="*/ 3046257 w 6644722"/>
              <a:gd name="connsiteY132" fmla="*/ 780878 h 3033841"/>
              <a:gd name="connsiteX133" fmla="*/ 3038773 w 6644722"/>
              <a:gd name="connsiteY133" fmla="*/ 788350 h 3033841"/>
              <a:gd name="connsiteX134" fmla="*/ 2892822 w 6644722"/>
              <a:gd name="connsiteY134" fmla="*/ 1117141 h 3033841"/>
              <a:gd name="connsiteX135" fmla="*/ 2993865 w 6644722"/>
              <a:gd name="connsiteY135" fmla="*/ 1445932 h 3033841"/>
              <a:gd name="connsiteX136" fmla="*/ 2713190 w 6644722"/>
              <a:gd name="connsiteY136" fmla="*/ 1875601 h 3033841"/>
              <a:gd name="connsiteX137" fmla="*/ 2892822 w 6644722"/>
              <a:gd name="connsiteY137" fmla="*/ 2245491 h 3033841"/>
              <a:gd name="connsiteX138" fmla="*/ 3008834 w 6644722"/>
              <a:gd name="connsiteY138" fmla="*/ 2320216 h 3033841"/>
              <a:gd name="connsiteX139" fmla="*/ 2978895 w 6644722"/>
              <a:gd name="connsiteY139" fmla="*/ 2365051 h 3033841"/>
              <a:gd name="connsiteX140" fmla="*/ 3237116 w 6644722"/>
              <a:gd name="connsiteY140" fmla="*/ 2989006 h 3033841"/>
              <a:gd name="connsiteX141" fmla="*/ 2316503 w 6644722"/>
              <a:gd name="connsiteY141" fmla="*/ 2989006 h 3033841"/>
              <a:gd name="connsiteX142" fmla="*/ 2286564 w 6644722"/>
              <a:gd name="connsiteY142" fmla="*/ 2910545 h 3033841"/>
              <a:gd name="connsiteX143" fmla="*/ 1612945 w 6644722"/>
              <a:gd name="connsiteY143" fmla="*/ 3033841 h 3033841"/>
              <a:gd name="connsiteX144" fmla="*/ 0 w 6644722"/>
              <a:gd name="connsiteY144" fmla="*/ 1520657 h 3033841"/>
              <a:gd name="connsiteX145" fmla="*/ 0 w 6644722"/>
              <a:gd name="connsiteY145" fmla="*/ 1516921 h 3033841"/>
              <a:gd name="connsiteX146" fmla="*/ 0 w 6644722"/>
              <a:gd name="connsiteY146" fmla="*/ 1513184 h 3033841"/>
              <a:gd name="connsiteX147" fmla="*/ 1612945 w 6644722"/>
              <a:gd name="connsiteY147" fmla="*/ 0 h 303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644722" h="3033841">
                <a:moveTo>
                  <a:pt x="3244989" y="1700525"/>
                </a:moveTo>
                <a:cubicBezTo>
                  <a:pt x="3199982" y="1741399"/>
                  <a:pt x="3173728" y="1782273"/>
                  <a:pt x="3173728" y="1834294"/>
                </a:cubicBezTo>
                <a:cubicBezTo>
                  <a:pt x="3173728" y="1864020"/>
                  <a:pt x="3181229" y="1886315"/>
                  <a:pt x="3188731" y="1908610"/>
                </a:cubicBezTo>
                <a:cubicBezTo>
                  <a:pt x="3199982" y="1923473"/>
                  <a:pt x="3207483" y="1938336"/>
                  <a:pt x="3218735" y="1945768"/>
                </a:cubicBezTo>
                <a:cubicBezTo>
                  <a:pt x="3218735" y="1949484"/>
                  <a:pt x="3218735" y="1949484"/>
                  <a:pt x="3218735" y="1949484"/>
                </a:cubicBezTo>
                <a:cubicBezTo>
                  <a:pt x="3222486" y="1949484"/>
                  <a:pt x="3226236" y="1953200"/>
                  <a:pt x="3229987" y="1956915"/>
                </a:cubicBezTo>
                <a:cubicBezTo>
                  <a:pt x="3229987" y="1956915"/>
                  <a:pt x="3229987" y="1956915"/>
                  <a:pt x="3233738" y="1956915"/>
                </a:cubicBezTo>
                <a:cubicBezTo>
                  <a:pt x="3237488" y="1964347"/>
                  <a:pt x="3241239" y="1964347"/>
                  <a:pt x="3248740" y="1968063"/>
                </a:cubicBezTo>
                <a:cubicBezTo>
                  <a:pt x="3248740" y="1968063"/>
                  <a:pt x="3248740" y="1971779"/>
                  <a:pt x="3252490" y="1971779"/>
                </a:cubicBezTo>
                <a:cubicBezTo>
                  <a:pt x="3252490" y="1971779"/>
                  <a:pt x="3256241" y="1975494"/>
                  <a:pt x="3259992" y="1975494"/>
                </a:cubicBezTo>
                <a:cubicBezTo>
                  <a:pt x="3259992" y="1975494"/>
                  <a:pt x="3263742" y="1975494"/>
                  <a:pt x="3263742" y="1979210"/>
                </a:cubicBezTo>
                <a:cubicBezTo>
                  <a:pt x="3267493" y="1979210"/>
                  <a:pt x="3271243" y="1982926"/>
                  <a:pt x="3271243" y="1982926"/>
                </a:cubicBezTo>
                <a:cubicBezTo>
                  <a:pt x="3274994" y="1982926"/>
                  <a:pt x="3278744" y="1982926"/>
                  <a:pt x="3278744" y="1986642"/>
                </a:cubicBezTo>
                <a:cubicBezTo>
                  <a:pt x="3282495" y="1986642"/>
                  <a:pt x="3282495" y="1986642"/>
                  <a:pt x="3286246" y="1986642"/>
                </a:cubicBezTo>
                <a:cubicBezTo>
                  <a:pt x="3289996" y="1986642"/>
                  <a:pt x="3297497" y="1990358"/>
                  <a:pt x="3301248" y="1990358"/>
                </a:cubicBezTo>
                <a:cubicBezTo>
                  <a:pt x="3304999" y="1990358"/>
                  <a:pt x="3304999" y="1994073"/>
                  <a:pt x="3304999" y="1994073"/>
                </a:cubicBezTo>
                <a:cubicBezTo>
                  <a:pt x="3308749" y="1994073"/>
                  <a:pt x="3316250" y="1994073"/>
                  <a:pt x="3316250" y="1994073"/>
                </a:cubicBezTo>
                <a:cubicBezTo>
                  <a:pt x="3320001" y="1994073"/>
                  <a:pt x="3323751" y="1994073"/>
                  <a:pt x="3323751" y="1994073"/>
                </a:cubicBezTo>
                <a:cubicBezTo>
                  <a:pt x="3327502" y="1994073"/>
                  <a:pt x="3331253" y="1997789"/>
                  <a:pt x="3335003" y="1997789"/>
                </a:cubicBezTo>
                <a:cubicBezTo>
                  <a:pt x="3338754" y="1997789"/>
                  <a:pt x="3342504" y="1997789"/>
                  <a:pt x="3342504" y="1997789"/>
                </a:cubicBezTo>
                <a:cubicBezTo>
                  <a:pt x="3350005" y="1997789"/>
                  <a:pt x="3353756" y="1997789"/>
                  <a:pt x="3361257" y="1997789"/>
                </a:cubicBezTo>
                <a:cubicBezTo>
                  <a:pt x="3395012" y="1997789"/>
                  <a:pt x="3432518" y="1990358"/>
                  <a:pt x="3470024" y="1979210"/>
                </a:cubicBezTo>
                <a:cubicBezTo>
                  <a:pt x="3481276" y="1975494"/>
                  <a:pt x="3492527" y="1968063"/>
                  <a:pt x="3503779" y="1964347"/>
                </a:cubicBezTo>
                <a:cubicBezTo>
                  <a:pt x="3462523" y="1927189"/>
                  <a:pt x="3428768" y="1890031"/>
                  <a:pt x="3395012" y="1856589"/>
                </a:cubicBezTo>
                <a:cubicBezTo>
                  <a:pt x="3342504" y="1800852"/>
                  <a:pt x="3289996" y="1752546"/>
                  <a:pt x="3244989" y="1700525"/>
                </a:cubicBezTo>
                <a:close/>
                <a:moveTo>
                  <a:pt x="4963553" y="1088510"/>
                </a:moveTo>
                <a:cubicBezTo>
                  <a:pt x="4963553" y="1088510"/>
                  <a:pt x="4963553" y="1088510"/>
                  <a:pt x="4664419" y="1921287"/>
                </a:cubicBezTo>
                <a:cubicBezTo>
                  <a:pt x="4664419" y="1921287"/>
                  <a:pt x="4664419" y="1921287"/>
                  <a:pt x="5258947" y="1921287"/>
                </a:cubicBezTo>
                <a:cubicBezTo>
                  <a:pt x="5258947" y="1921287"/>
                  <a:pt x="5258947" y="1921287"/>
                  <a:pt x="4963553" y="1088510"/>
                </a:cubicBezTo>
                <a:close/>
                <a:moveTo>
                  <a:pt x="3432444" y="990152"/>
                </a:moveTo>
                <a:cubicBezTo>
                  <a:pt x="3368262" y="990152"/>
                  <a:pt x="3326732" y="1042556"/>
                  <a:pt x="3326732" y="1113675"/>
                </a:cubicBezTo>
                <a:cubicBezTo>
                  <a:pt x="3326732" y="1166079"/>
                  <a:pt x="3341834" y="1222226"/>
                  <a:pt x="3383364" y="1289602"/>
                </a:cubicBezTo>
                <a:cubicBezTo>
                  <a:pt x="3470198" y="1233455"/>
                  <a:pt x="3534380" y="1177308"/>
                  <a:pt x="3534380" y="1094960"/>
                </a:cubicBezTo>
                <a:cubicBezTo>
                  <a:pt x="3534380" y="1031327"/>
                  <a:pt x="3492851" y="990152"/>
                  <a:pt x="3432444" y="990152"/>
                </a:cubicBezTo>
                <a:close/>
                <a:moveTo>
                  <a:pt x="1613094" y="819662"/>
                </a:moveTo>
                <a:cubicBezTo>
                  <a:pt x="1271467" y="819662"/>
                  <a:pt x="994523" y="1131835"/>
                  <a:pt x="994523" y="1516921"/>
                </a:cubicBezTo>
                <a:cubicBezTo>
                  <a:pt x="994523" y="1902007"/>
                  <a:pt x="1271467" y="2214180"/>
                  <a:pt x="1613094" y="2214180"/>
                </a:cubicBezTo>
                <a:cubicBezTo>
                  <a:pt x="1954721" y="2214180"/>
                  <a:pt x="2231665" y="1902007"/>
                  <a:pt x="2231665" y="1516921"/>
                </a:cubicBezTo>
                <a:cubicBezTo>
                  <a:pt x="2231665" y="1131835"/>
                  <a:pt x="1954721" y="819662"/>
                  <a:pt x="1613094" y="819662"/>
                </a:cubicBezTo>
                <a:close/>
                <a:moveTo>
                  <a:pt x="3398891" y="706002"/>
                </a:moveTo>
                <a:cubicBezTo>
                  <a:pt x="3406371" y="706002"/>
                  <a:pt x="3417591" y="706002"/>
                  <a:pt x="3425071" y="706002"/>
                </a:cubicBezTo>
                <a:cubicBezTo>
                  <a:pt x="3724268" y="706002"/>
                  <a:pt x="3937446" y="862806"/>
                  <a:pt x="3937446" y="1086811"/>
                </a:cubicBezTo>
                <a:cubicBezTo>
                  <a:pt x="3937446" y="1314550"/>
                  <a:pt x="3757928" y="1430286"/>
                  <a:pt x="3570930" y="1523621"/>
                </a:cubicBezTo>
                <a:cubicBezTo>
                  <a:pt x="3597109" y="1557222"/>
                  <a:pt x="3634509" y="1594556"/>
                  <a:pt x="3671909" y="1631890"/>
                </a:cubicBezTo>
                <a:cubicBezTo>
                  <a:pt x="3694348" y="1658024"/>
                  <a:pt x="3716788" y="1680425"/>
                  <a:pt x="3742968" y="1702825"/>
                </a:cubicBezTo>
                <a:cubicBezTo>
                  <a:pt x="3765408" y="1661758"/>
                  <a:pt x="3784108" y="1620690"/>
                  <a:pt x="3799067" y="1568422"/>
                </a:cubicBezTo>
                <a:cubicBezTo>
                  <a:pt x="3810287" y="1542288"/>
                  <a:pt x="3817767" y="1512421"/>
                  <a:pt x="3821507" y="1482554"/>
                </a:cubicBezTo>
                <a:cubicBezTo>
                  <a:pt x="3821507" y="1482554"/>
                  <a:pt x="3821507" y="1482554"/>
                  <a:pt x="3915006" y="1542288"/>
                </a:cubicBezTo>
                <a:cubicBezTo>
                  <a:pt x="3915006" y="1542288"/>
                  <a:pt x="3915006" y="1542288"/>
                  <a:pt x="4150624" y="1710292"/>
                </a:cubicBezTo>
                <a:cubicBezTo>
                  <a:pt x="4116964" y="1807361"/>
                  <a:pt x="4072085" y="1889496"/>
                  <a:pt x="4019725" y="1967898"/>
                </a:cubicBezTo>
                <a:cubicBezTo>
                  <a:pt x="4019725" y="1967898"/>
                  <a:pt x="4019725" y="1967898"/>
                  <a:pt x="4240383" y="2169503"/>
                </a:cubicBezTo>
                <a:cubicBezTo>
                  <a:pt x="4240383" y="2169503"/>
                  <a:pt x="4240383" y="2169503"/>
                  <a:pt x="3978586" y="2419642"/>
                </a:cubicBezTo>
                <a:cubicBezTo>
                  <a:pt x="3978586" y="2419642"/>
                  <a:pt x="3978586" y="2419642"/>
                  <a:pt x="3772888" y="2221771"/>
                </a:cubicBezTo>
                <a:cubicBezTo>
                  <a:pt x="3713048" y="2259105"/>
                  <a:pt x="3649469" y="2288972"/>
                  <a:pt x="3585889" y="2311373"/>
                </a:cubicBezTo>
                <a:cubicBezTo>
                  <a:pt x="3578409" y="2311373"/>
                  <a:pt x="3567190" y="2318840"/>
                  <a:pt x="3559710" y="2318840"/>
                </a:cubicBezTo>
                <a:cubicBezTo>
                  <a:pt x="3559710" y="2318840"/>
                  <a:pt x="3555970" y="2318840"/>
                  <a:pt x="3552230" y="2318840"/>
                </a:cubicBezTo>
                <a:cubicBezTo>
                  <a:pt x="3548490" y="2322573"/>
                  <a:pt x="3541010" y="2326307"/>
                  <a:pt x="3529790" y="2326307"/>
                </a:cubicBezTo>
                <a:cubicBezTo>
                  <a:pt x="3529790" y="2326307"/>
                  <a:pt x="3526050" y="2330040"/>
                  <a:pt x="3522310" y="2330040"/>
                </a:cubicBezTo>
                <a:cubicBezTo>
                  <a:pt x="3514830" y="2333774"/>
                  <a:pt x="3507350" y="2333774"/>
                  <a:pt x="3503610" y="2333774"/>
                </a:cubicBezTo>
                <a:cubicBezTo>
                  <a:pt x="3499870" y="2333774"/>
                  <a:pt x="3496130" y="2337507"/>
                  <a:pt x="3492390" y="2337507"/>
                </a:cubicBezTo>
                <a:cubicBezTo>
                  <a:pt x="3484910" y="2337507"/>
                  <a:pt x="3477430" y="2337507"/>
                  <a:pt x="3469950" y="2341240"/>
                </a:cubicBezTo>
                <a:cubicBezTo>
                  <a:pt x="3469950" y="2341240"/>
                  <a:pt x="3466211" y="2341240"/>
                  <a:pt x="3462471" y="2341240"/>
                </a:cubicBezTo>
                <a:cubicBezTo>
                  <a:pt x="3454991" y="2344974"/>
                  <a:pt x="3447511" y="2344974"/>
                  <a:pt x="3443771" y="2344974"/>
                </a:cubicBezTo>
                <a:cubicBezTo>
                  <a:pt x="3440031" y="2344974"/>
                  <a:pt x="3436291" y="2344974"/>
                  <a:pt x="3432551" y="2344974"/>
                </a:cubicBezTo>
                <a:cubicBezTo>
                  <a:pt x="3425071" y="2344974"/>
                  <a:pt x="3417591" y="2348707"/>
                  <a:pt x="3413851" y="2348707"/>
                </a:cubicBezTo>
                <a:cubicBezTo>
                  <a:pt x="3406371" y="2348707"/>
                  <a:pt x="3406371" y="2348707"/>
                  <a:pt x="3398891" y="2348707"/>
                </a:cubicBezTo>
                <a:cubicBezTo>
                  <a:pt x="3395151" y="2352441"/>
                  <a:pt x="3387671" y="2352441"/>
                  <a:pt x="3380191" y="2352441"/>
                </a:cubicBezTo>
                <a:cubicBezTo>
                  <a:pt x="3376451" y="2352441"/>
                  <a:pt x="3372711" y="2352441"/>
                  <a:pt x="3368971" y="2352441"/>
                </a:cubicBezTo>
                <a:cubicBezTo>
                  <a:pt x="3361491" y="2352441"/>
                  <a:pt x="3350272" y="2352441"/>
                  <a:pt x="3339052" y="2352441"/>
                </a:cubicBezTo>
                <a:cubicBezTo>
                  <a:pt x="3327832" y="2352441"/>
                  <a:pt x="3320352" y="2352441"/>
                  <a:pt x="3309132" y="2352441"/>
                </a:cubicBezTo>
                <a:cubicBezTo>
                  <a:pt x="3309132" y="2352441"/>
                  <a:pt x="3305392" y="2352441"/>
                  <a:pt x="3305392" y="2352441"/>
                </a:cubicBezTo>
                <a:cubicBezTo>
                  <a:pt x="3297912" y="2352441"/>
                  <a:pt x="3286692" y="2352441"/>
                  <a:pt x="3279212" y="2348707"/>
                </a:cubicBezTo>
                <a:cubicBezTo>
                  <a:pt x="3279212" y="2348707"/>
                  <a:pt x="3279212" y="2348707"/>
                  <a:pt x="3275472" y="2348707"/>
                </a:cubicBezTo>
                <a:cubicBezTo>
                  <a:pt x="3264252" y="2348707"/>
                  <a:pt x="3260512" y="2348707"/>
                  <a:pt x="3249293" y="2344974"/>
                </a:cubicBezTo>
                <a:cubicBezTo>
                  <a:pt x="3245553" y="2344974"/>
                  <a:pt x="3245553" y="2344974"/>
                  <a:pt x="3241813" y="2344974"/>
                </a:cubicBezTo>
                <a:cubicBezTo>
                  <a:pt x="3234333" y="2344974"/>
                  <a:pt x="3226853" y="2344974"/>
                  <a:pt x="3219373" y="2344974"/>
                </a:cubicBezTo>
                <a:cubicBezTo>
                  <a:pt x="3219373" y="2344974"/>
                  <a:pt x="3215633" y="2344974"/>
                  <a:pt x="3215633" y="2341240"/>
                </a:cubicBezTo>
                <a:cubicBezTo>
                  <a:pt x="3208153" y="2341240"/>
                  <a:pt x="3196933" y="2337507"/>
                  <a:pt x="3189453" y="2337507"/>
                </a:cubicBezTo>
                <a:cubicBezTo>
                  <a:pt x="3189453" y="2337507"/>
                  <a:pt x="3185713" y="2337507"/>
                  <a:pt x="3181973" y="2337507"/>
                </a:cubicBezTo>
                <a:cubicBezTo>
                  <a:pt x="3174493" y="2333774"/>
                  <a:pt x="3170753" y="2333774"/>
                  <a:pt x="3163273" y="2333774"/>
                </a:cubicBezTo>
                <a:cubicBezTo>
                  <a:pt x="3163273" y="2333774"/>
                  <a:pt x="3159533" y="2333774"/>
                  <a:pt x="3155793" y="2333774"/>
                </a:cubicBezTo>
                <a:cubicBezTo>
                  <a:pt x="3148314" y="2330040"/>
                  <a:pt x="3140834" y="2326307"/>
                  <a:pt x="3133354" y="2326307"/>
                </a:cubicBezTo>
                <a:cubicBezTo>
                  <a:pt x="3129614" y="2326307"/>
                  <a:pt x="3129614" y="2322573"/>
                  <a:pt x="3125874" y="2322573"/>
                </a:cubicBezTo>
                <a:cubicBezTo>
                  <a:pt x="3118394" y="2318840"/>
                  <a:pt x="3114654" y="2318840"/>
                  <a:pt x="3107174" y="2318840"/>
                </a:cubicBezTo>
                <a:cubicBezTo>
                  <a:pt x="3107174" y="2318840"/>
                  <a:pt x="3103434" y="2315106"/>
                  <a:pt x="3099694" y="2315106"/>
                </a:cubicBezTo>
                <a:cubicBezTo>
                  <a:pt x="3092214" y="2311373"/>
                  <a:pt x="3084734" y="2311373"/>
                  <a:pt x="3080994" y="2307640"/>
                </a:cubicBezTo>
                <a:cubicBezTo>
                  <a:pt x="3077254" y="2307640"/>
                  <a:pt x="3073514" y="2307640"/>
                  <a:pt x="3073514" y="2307640"/>
                </a:cubicBezTo>
                <a:cubicBezTo>
                  <a:pt x="3066034" y="2303906"/>
                  <a:pt x="3062294" y="2300173"/>
                  <a:pt x="3054814" y="2300173"/>
                </a:cubicBezTo>
                <a:cubicBezTo>
                  <a:pt x="3054814" y="2296439"/>
                  <a:pt x="3051074" y="2296439"/>
                  <a:pt x="3047334" y="2292706"/>
                </a:cubicBezTo>
                <a:cubicBezTo>
                  <a:pt x="2867816" y="2218037"/>
                  <a:pt x="2751877" y="2064967"/>
                  <a:pt x="2751877" y="1874563"/>
                </a:cubicBezTo>
                <a:cubicBezTo>
                  <a:pt x="2751877" y="1669225"/>
                  <a:pt x="2886516" y="1549755"/>
                  <a:pt x="3047334" y="1456420"/>
                </a:cubicBezTo>
                <a:cubicBezTo>
                  <a:pt x="2957575" y="1325750"/>
                  <a:pt x="2931396" y="1228681"/>
                  <a:pt x="2931396" y="1116678"/>
                </a:cubicBezTo>
                <a:cubicBezTo>
                  <a:pt x="2931396" y="986009"/>
                  <a:pt x="2976275" y="885206"/>
                  <a:pt x="3066034" y="814271"/>
                </a:cubicBezTo>
                <a:cubicBezTo>
                  <a:pt x="3099694" y="788137"/>
                  <a:pt x="3137094" y="769470"/>
                  <a:pt x="3178233" y="750803"/>
                </a:cubicBezTo>
                <a:cubicBezTo>
                  <a:pt x="3185713" y="747070"/>
                  <a:pt x="3193193" y="743336"/>
                  <a:pt x="3200673" y="743336"/>
                </a:cubicBezTo>
                <a:cubicBezTo>
                  <a:pt x="3208153" y="739603"/>
                  <a:pt x="3215633" y="735869"/>
                  <a:pt x="3219373" y="735869"/>
                </a:cubicBezTo>
                <a:cubicBezTo>
                  <a:pt x="3223113" y="735869"/>
                  <a:pt x="3223113" y="735869"/>
                  <a:pt x="3223113" y="735869"/>
                </a:cubicBezTo>
                <a:cubicBezTo>
                  <a:pt x="3230593" y="732136"/>
                  <a:pt x="3238073" y="732136"/>
                  <a:pt x="3245553" y="728403"/>
                </a:cubicBezTo>
                <a:cubicBezTo>
                  <a:pt x="3253033" y="724669"/>
                  <a:pt x="3260512" y="724669"/>
                  <a:pt x="3267992" y="724669"/>
                </a:cubicBezTo>
                <a:cubicBezTo>
                  <a:pt x="3271732" y="724669"/>
                  <a:pt x="3271732" y="724669"/>
                  <a:pt x="3271732" y="720936"/>
                </a:cubicBezTo>
                <a:cubicBezTo>
                  <a:pt x="3279212" y="720936"/>
                  <a:pt x="3286692" y="717202"/>
                  <a:pt x="3294172" y="717202"/>
                </a:cubicBezTo>
                <a:cubicBezTo>
                  <a:pt x="3294172" y="717202"/>
                  <a:pt x="3297912" y="717202"/>
                  <a:pt x="3297912" y="717202"/>
                </a:cubicBezTo>
                <a:cubicBezTo>
                  <a:pt x="3305392" y="717202"/>
                  <a:pt x="3312872" y="717202"/>
                  <a:pt x="3316612" y="713469"/>
                </a:cubicBezTo>
                <a:cubicBezTo>
                  <a:pt x="3320352" y="713469"/>
                  <a:pt x="3324092" y="713469"/>
                  <a:pt x="3327832" y="713469"/>
                </a:cubicBezTo>
                <a:cubicBezTo>
                  <a:pt x="3331572" y="713469"/>
                  <a:pt x="3339052" y="713469"/>
                  <a:pt x="3342792" y="713469"/>
                </a:cubicBezTo>
                <a:cubicBezTo>
                  <a:pt x="3350272" y="713469"/>
                  <a:pt x="3350272" y="713469"/>
                  <a:pt x="3354012" y="709736"/>
                </a:cubicBezTo>
                <a:cubicBezTo>
                  <a:pt x="3361491" y="709736"/>
                  <a:pt x="3365231" y="709736"/>
                  <a:pt x="3372711" y="709736"/>
                </a:cubicBezTo>
                <a:cubicBezTo>
                  <a:pt x="3376451" y="709736"/>
                  <a:pt x="3380191" y="709736"/>
                  <a:pt x="3387671" y="709736"/>
                </a:cubicBezTo>
                <a:cubicBezTo>
                  <a:pt x="3391411" y="706002"/>
                  <a:pt x="3395151" y="706002"/>
                  <a:pt x="3398891" y="706002"/>
                </a:cubicBezTo>
                <a:close/>
                <a:moveTo>
                  <a:pt x="4511109" y="153003"/>
                </a:moveTo>
                <a:cubicBezTo>
                  <a:pt x="4511109" y="153003"/>
                  <a:pt x="4511109" y="153003"/>
                  <a:pt x="5480593" y="153003"/>
                </a:cubicBezTo>
                <a:cubicBezTo>
                  <a:pt x="5480593" y="153003"/>
                  <a:pt x="5480593" y="153003"/>
                  <a:pt x="6644722" y="2987939"/>
                </a:cubicBezTo>
                <a:cubicBezTo>
                  <a:pt x="6644722" y="2987939"/>
                  <a:pt x="6644722" y="2987939"/>
                  <a:pt x="5634063" y="2987939"/>
                </a:cubicBezTo>
                <a:cubicBezTo>
                  <a:pt x="5634063" y="2987939"/>
                  <a:pt x="5634063" y="2987939"/>
                  <a:pt x="5491822" y="2588284"/>
                </a:cubicBezTo>
                <a:cubicBezTo>
                  <a:pt x="5491822" y="2588284"/>
                  <a:pt x="5491822" y="2588284"/>
                  <a:pt x="4421273" y="2588284"/>
                </a:cubicBezTo>
                <a:cubicBezTo>
                  <a:pt x="4421273" y="2588284"/>
                  <a:pt x="4421273" y="2588284"/>
                  <a:pt x="4271545" y="2987939"/>
                </a:cubicBezTo>
                <a:cubicBezTo>
                  <a:pt x="4271545" y="2987939"/>
                  <a:pt x="4271545" y="2987939"/>
                  <a:pt x="3298318" y="2987939"/>
                </a:cubicBezTo>
                <a:cubicBezTo>
                  <a:pt x="3298318" y="2987939"/>
                  <a:pt x="3298318" y="2987939"/>
                  <a:pt x="3567827" y="2356708"/>
                </a:cubicBezTo>
                <a:cubicBezTo>
                  <a:pt x="3638948" y="2338033"/>
                  <a:pt x="3702582" y="2308152"/>
                  <a:pt x="3766216" y="2270801"/>
                </a:cubicBezTo>
                <a:cubicBezTo>
                  <a:pt x="3766216" y="2270801"/>
                  <a:pt x="3766216" y="2270801"/>
                  <a:pt x="3953375" y="2446351"/>
                </a:cubicBezTo>
                <a:cubicBezTo>
                  <a:pt x="3953375" y="2446351"/>
                  <a:pt x="3953375" y="2446351"/>
                  <a:pt x="3979577" y="2472496"/>
                </a:cubicBezTo>
                <a:cubicBezTo>
                  <a:pt x="3979577" y="2472496"/>
                  <a:pt x="3979577" y="2472496"/>
                  <a:pt x="4005779" y="2446351"/>
                </a:cubicBezTo>
                <a:cubicBezTo>
                  <a:pt x="4005779" y="2446351"/>
                  <a:pt x="4005779" y="2446351"/>
                  <a:pt x="4267802" y="2199834"/>
                </a:cubicBezTo>
                <a:cubicBezTo>
                  <a:pt x="4267802" y="2199834"/>
                  <a:pt x="4267802" y="2199834"/>
                  <a:pt x="4297748" y="2169954"/>
                </a:cubicBezTo>
                <a:cubicBezTo>
                  <a:pt x="4297748" y="2169954"/>
                  <a:pt x="4297748" y="2169954"/>
                  <a:pt x="4267802" y="2143808"/>
                </a:cubicBezTo>
                <a:cubicBezTo>
                  <a:pt x="4267802" y="2143808"/>
                  <a:pt x="4267802" y="2143808"/>
                  <a:pt x="4069414" y="1964524"/>
                </a:cubicBezTo>
                <a:cubicBezTo>
                  <a:pt x="4118075" y="1886087"/>
                  <a:pt x="4155507" y="1807650"/>
                  <a:pt x="4185452" y="1721742"/>
                </a:cubicBezTo>
                <a:cubicBezTo>
                  <a:pt x="4185452" y="1721742"/>
                  <a:pt x="4185452" y="1721742"/>
                  <a:pt x="4192939" y="1695597"/>
                </a:cubicBezTo>
                <a:cubicBezTo>
                  <a:pt x="4192939" y="1695597"/>
                  <a:pt x="4192939" y="1695597"/>
                  <a:pt x="4170479" y="1680656"/>
                </a:cubicBezTo>
                <a:cubicBezTo>
                  <a:pt x="4170479" y="1680656"/>
                  <a:pt x="4170479" y="1680656"/>
                  <a:pt x="3930916" y="1508842"/>
                </a:cubicBezTo>
                <a:cubicBezTo>
                  <a:pt x="3930916" y="1508842"/>
                  <a:pt x="3930916" y="1508842"/>
                  <a:pt x="4511109" y="153003"/>
                </a:cubicBezTo>
                <a:close/>
                <a:moveTo>
                  <a:pt x="1612945" y="0"/>
                </a:moveTo>
                <a:cubicBezTo>
                  <a:pt x="2260368" y="0"/>
                  <a:pt x="2784294" y="306373"/>
                  <a:pt x="3046257" y="780878"/>
                </a:cubicBezTo>
                <a:cubicBezTo>
                  <a:pt x="3042515" y="784614"/>
                  <a:pt x="3038773" y="788350"/>
                  <a:pt x="3038773" y="788350"/>
                </a:cubicBezTo>
                <a:cubicBezTo>
                  <a:pt x="2941472" y="866812"/>
                  <a:pt x="2892822" y="982636"/>
                  <a:pt x="2892822" y="1117141"/>
                </a:cubicBezTo>
                <a:cubicBezTo>
                  <a:pt x="2892822" y="1232965"/>
                  <a:pt x="2922760" y="1330108"/>
                  <a:pt x="2993865" y="1445932"/>
                </a:cubicBezTo>
                <a:cubicBezTo>
                  <a:pt x="2855398" y="1531866"/>
                  <a:pt x="2713190" y="1655162"/>
                  <a:pt x="2713190" y="1875601"/>
                </a:cubicBezTo>
                <a:cubicBezTo>
                  <a:pt x="2713190" y="2021315"/>
                  <a:pt x="2776809" y="2152084"/>
                  <a:pt x="2892822" y="2245491"/>
                </a:cubicBezTo>
                <a:cubicBezTo>
                  <a:pt x="2926503" y="2275381"/>
                  <a:pt x="2967668" y="2301535"/>
                  <a:pt x="3008834" y="2320216"/>
                </a:cubicBezTo>
                <a:cubicBezTo>
                  <a:pt x="2997607" y="2335161"/>
                  <a:pt x="2990122" y="2350106"/>
                  <a:pt x="2978895" y="2365051"/>
                </a:cubicBezTo>
                <a:cubicBezTo>
                  <a:pt x="2978895" y="2365051"/>
                  <a:pt x="2978895" y="2365051"/>
                  <a:pt x="3237116" y="2989006"/>
                </a:cubicBezTo>
                <a:cubicBezTo>
                  <a:pt x="3237116" y="2989006"/>
                  <a:pt x="3237116" y="2989006"/>
                  <a:pt x="2316503" y="2989006"/>
                </a:cubicBezTo>
                <a:cubicBezTo>
                  <a:pt x="2316503" y="2989006"/>
                  <a:pt x="2316503" y="2989006"/>
                  <a:pt x="2286564" y="2910545"/>
                </a:cubicBezTo>
                <a:cubicBezTo>
                  <a:pt x="2084478" y="2989006"/>
                  <a:pt x="1859939" y="3033841"/>
                  <a:pt x="1612945" y="3033841"/>
                </a:cubicBezTo>
                <a:cubicBezTo>
                  <a:pt x="677362" y="3033841"/>
                  <a:pt x="0" y="2402414"/>
                  <a:pt x="0" y="1520657"/>
                </a:cubicBezTo>
                <a:cubicBezTo>
                  <a:pt x="0" y="1520657"/>
                  <a:pt x="0" y="1520657"/>
                  <a:pt x="0" y="1516921"/>
                </a:cubicBezTo>
                <a:cubicBezTo>
                  <a:pt x="0" y="1516921"/>
                  <a:pt x="0" y="1516921"/>
                  <a:pt x="0" y="1513184"/>
                </a:cubicBezTo>
                <a:cubicBezTo>
                  <a:pt x="0" y="631428"/>
                  <a:pt x="677362" y="0"/>
                  <a:pt x="1612945"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4994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3/14/22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1180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3/14/22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93781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  blac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282844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white">
    <p:bg>
      <p:bgPr>
        <a:solidFill>
          <a:srgbClr val="FFFFFF"/>
        </a:solid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7537237"/>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AB5DEF-8001-4463-A223-20C238CD6199}"/>
              </a:ext>
            </a:extLst>
          </p:cNvPr>
          <p:cNvSpPr>
            <a:spLocks noGrp="1"/>
          </p:cNvSpPr>
          <p:nvPr>
            <p:ph type="sldNum" sz="quarter" idx="10"/>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265386256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3/14/22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2" name="Date Placeholder 3">
            <a:extLst>
              <a:ext uri="{FF2B5EF4-FFF2-40B4-BE49-F238E27FC236}">
                <a16:creationId xmlns:a16="http://schemas.microsoft.com/office/drawing/2014/main" id="{E5942309-79FE-4802-84FC-27B900EC6D66}"/>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pic>
        <p:nvPicPr>
          <p:cNvPr id="13" name="Picture 12">
            <a:extLst>
              <a:ext uri="{FF2B5EF4-FFF2-40B4-BE49-F238E27FC236}">
                <a16:creationId xmlns:a16="http://schemas.microsoft.com/office/drawing/2014/main" id="{111256FA-8D3D-482A-BF51-2D1A8CEE06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3341" y="6009467"/>
            <a:ext cx="3032144" cy="697121"/>
          </a:xfrm>
          <a:prstGeom prst="rect">
            <a:avLst/>
          </a:prstGeom>
          <a:noFill/>
          <a:ln>
            <a:noFill/>
          </a:ln>
        </p:spPr>
      </p:pic>
    </p:spTree>
    <p:extLst>
      <p:ext uri="{BB962C8B-B14F-4D97-AF65-F5344CB8AC3E}">
        <p14:creationId xmlns:p14="http://schemas.microsoft.com/office/powerpoint/2010/main" val="9588947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3/14/22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0" name="Date Placeholder 3">
            <a:extLst>
              <a:ext uri="{FF2B5EF4-FFF2-40B4-BE49-F238E27FC236}">
                <a16:creationId xmlns:a16="http://schemas.microsoft.com/office/drawing/2014/main" id="{65664ADC-A9E1-4654-B0DE-87E9F309ABC3}"/>
              </a:ext>
            </a:extLst>
          </p:cNvPr>
          <p:cNvSpPr txBox="1">
            <a:spLocks/>
          </p:cNvSpPr>
          <p:nvPr userDrawn="1"/>
        </p:nvSpPr>
        <p:spPr>
          <a:xfrm>
            <a:off x="9607150"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peter.wright@theplanninggroup.ca</a:t>
            </a:r>
          </a:p>
        </p:txBody>
      </p:sp>
    </p:spTree>
    <p:extLst>
      <p:ext uri="{BB962C8B-B14F-4D97-AF65-F5344CB8AC3E}">
        <p14:creationId xmlns:p14="http://schemas.microsoft.com/office/powerpoint/2010/main" val="4933494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3/14/22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2" name="Date Placeholder 3">
            <a:extLst>
              <a:ext uri="{FF2B5EF4-FFF2-40B4-BE49-F238E27FC236}">
                <a16:creationId xmlns:a16="http://schemas.microsoft.com/office/drawing/2014/main" id="{05557467-7573-4C4F-B013-FC3C3E19BF0E}"/>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23648438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3/14/22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1" name="Date Placeholder 3">
            <a:extLst>
              <a:ext uri="{FF2B5EF4-FFF2-40B4-BE49-F238E27FC236}">
                <a16:creationId xmlns:a16="http://schemas.microsoft.com/office/drawing/2014/main" id="{D0A8DCA1-8596-4328-8329-C727E9625686}"/>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20906364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3/14/22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3" name="Date Placeholder 3">
            <a:extLst>
              <a:ext uri="{FF2B5EF4-FFF2-40B4-BE49-F238E27FC236}">
                <a16:creationId xmlns:a16="http://schemas.microsoft.com/office/drawing/2014/main" id="{C67ACEEE-9979-4B29-8EED-E0301FBB6F78}"/>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1854949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_Brush">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775402"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59856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3/14/22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9" name="Date Placeholder 3">
            <a:extLst>
              <a:ext uri="{FF2B5EF4-FFF2-40B4-BE49-F238E27FC236}">
                <a16:creationId xmlns:a16="http://schemas.microsoft.com/office/drawing/2014/main" id="{3FC23753-138D-48B6-A29B-DFB55F8DAF5C}"/>
              </a:ext>
            </a:extLst>
          </p:cNvPr>
          <p:cNvSpPr txBox="1">
            <a:spLocks/>
          </p:cNvSpPr>
          <p:nvPr userDrawn="1"/>
        </p:nvSpPr>
        <p:spPr>
          <a:xfrm>
            <a:off x="9532299" y="6492875"/>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Peter.wright@theplanninggroup.ca</a:t>
            </a:r>
            <a:endParaRPr lang="en-US" dirty="0"/>
          </a:p>
        </p:txBody>
      </p:sp>
    </p:spTree>
    <p:extLst>
      <p:ext uri="{BB962C8B-B14F-4D97-AF65-F5344CB8AC3E}">
        <p14:creationId xmlns:p14="http://schemas.microsoft.com/office/powerpoint/2010/main" val="425052705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3/14/22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60205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3/14/22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778176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3/14/22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65505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3/14/22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11098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3/14/22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635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_Brush">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709946" y="285040"/>
            <a:ext cx="10435850" cy="4376202"/>
          </a:xfrm>
          <a:custGeom>
            <a:avLst/>
            <a:gdLst>
              <a:gd name="connsiteX0" fmla="*/ 428968 w 10529454"/>
              <a:gd name="connsiteY0" fmla="*/ 4326893 h 4415454"/>
              <a:gd name="connsiteX1" fmla="*/ 435860 w 10529454"/>
              <a:gd name="connsiteY1" fmla="*/ 4338384 h 4415454"/>
              <a:gd name="connsiteX2" fmla="*/ 408291 w 10529454"/>
              <a:gd name="connsiteY2" fmla="*/ 4329190 h 4415454"/>
              <a:gd name="connsiteX3" fmla="*/ 428968 w 10529454"/>
              <a:gd name="connsiteY3" fmla="*/ 4326893 h 4415454"/>
              <a:gd name="connsiteX4" fmla="*/ 366241 w 10529454"/>
              <a:gd name="connsiteY4" fmla="*/ 4221126 h 4415454"/>
              <a:gd name="connsiteX5" fmla="*/ 362204 w 10529454"/>
              <a:gd name="connsiteY5" fmla="*/ 4222096 h 4415454"/>
              <a:gd name="connsiteX6" fmla="*/ 355472 w 10529454"/>
              <a:gd name="connsiteY6" fmla="*/ 4223712 h 4415454"/>
              <a:gd name="connsiteX7" fmla="*/ 350087 w 10529454"/>
              <a:gd name="connsiteY7" fmla="*/ 4225005 h 4415454"/>
              <a:gd name="connsiteX8" fmla="*/ 362204 w 10529454"/>
              <a:gd name="connsiteY8" fmla="*/ 4222096 h 4415454"/>
              <a:gd name="connsiteX9" fmla="*/ 364447 w 10529454"/>
              <a:gd name="connsiteY9" fmla="*/ 4221557 h 4415454"/>
              <a:gd name="connsiteX10" fmla="*/ 366241 w 10529454"/>
              <a:gd name="connsiteY10" fmla="*/ 4221126 h 4415454"/>
              <a:gd name="connsiteX11" fmla="*/ 676712 w 10529454"/>
              <a:gd name="connsiteY11" fmla="*/ 4071024 h 4415454"/>
              <a:gd name="connsiteX12" fmla="*/ 682456 w 10529454"/>
              <a:gd name="connsiteY12" fmla="*/ 4082514 h 4415454"/>
              <a:gd name="connsiteX13" fmla="*/ 664077 w 10529454"/>
              <a:gd name="connsiteY13" fmla="*/ 4073322 h 4415454"/>
              <a:gd name="connsiteX14" fmla="*/ 676712 w 10529454"/>
              <a:gd name="connsiteY14" fmla="*/ 4071024 h 4415454"/>
              <a:gd name="connsiteX15" fmla="*/ 2405519 w 10529454"/>
              <a:gd name="connsiteY15" fmla="*/ 3982709 h 4415454"/>
              <a:gd name="connsiteX16" fmla="*/ 2364212 w 10529454"/>
              <a:gd name="connsiteY16" fmla="*/ 3987521 h 4415454"/>
              <a:gd name="connsiteX17" fmla="*/ 2516060 w 10529454"/>
              <a:gd name="connsiteY17" fmla="*/ 4007559 h 4415454"/>
              <a:gd name="connsiteX18" fmla="*/ 2554137 w 10529454"/>
              <a:gd name="connsiteY18" fmla="*/ 3996714 h 4415454"/>
              <a:gd name="connsiteX19" fmla="*/ 2405519 w 10529454"/>
              <a:gd name="connsiteY19" fmla="*/ 3982709 h 4415454"/>
              <a:gd name="connsiteX20" fmla="*/ 2629188 w 10529454"/>
              <a:gd name="connsiteY20" fmla="*/ 3978328 h 4415454"/>
              <a:gd name="connsiteX21" fmla="*/ 2717448 w 10529454"/>
              <a:gd name="connsiteY21" fmla="*/ 3988671 h 4415454"/>
              <a:gd name="connsiteX22" fmla="*/ 2733340 w 10529454"/>
              <a:gd name="connsiteY22" fmla="*/ 3978328 h 4415454"/>
              <a:gd name="connsiteX23" fmla="*/ 2629188 w 10529454"/>
              <a:gd name="connsiteY23" fmla="*/ 3978328 h 4415454"/>
              <a:gd name="connsiteX24" fmla="*/ 6209652 w 10529454"/>
              <a:gd name="connsiteY24" fmla="*/ 3952716 h 4415454"/>
              <a:gd name="connsiteX25" fmla="*/ 6214072 w 10529454"/>
              <a:gd name="connsiteY25" fmla="*/ 3953258 h 4415454"/>
              <a:gd name="connsiteX26" fmla="*/ 6212753 w 10529454"/>
              <a:gd name="connsiteY26" fmla="*/ 3953096 h 4415454"/>
              <a:gd name="connsiteX27" fmla="*/ 6203118 w 10529454"/>
              <a:gd name="connsiteY27" fmla="*/ 3951916 h 4415454"/>
              <a:gd name="connsiteX28" fmla="*/ 6209235 w 10529454"/>
              <a:gd name="connsiteY28" fmla="*/ 3952665 h 4415454"/>
              <a:gd name="connsiteX29" fmla="*/ 6209652 w 10529454"/>
              <a:gd name="connsiteY29" fmla="*/ 3952716 h 4415454"/>
              <a:gd name="connsiteX30" fmla="*/ 6191814 w 10529454"/>
              <a:gd name="connsiteY30" fmla="*/ 3950531 h 4415454"/>
              <a:gd name="connsiteX31" fmla="*/ 6202639 w 10529454"/>
              <a:gd name="connsiteY31" fmla="*/ 3951857 h 4415454"/>
              <a:gd name="connsiteX32" fmla="*/ 6203118 w 10529454"/>
              <a:gd name="connsiteY32" fmla="*/ 3951916 h 4415454"/>
              <a:gd name="connsiteX33" fmla="*/ 6181090 w 10529454"/>
              <a:gd name="connsiteY33" fmla="*/ 3949217 h 4415454"/>
              <a:gd name="connsiteX34" fmla="*/ 6191644 w 10529454"/>
              <a:gd name="connsiteY34" fmla="*/ 3950510 h 4415454"/>
              <a:gd name="connsiteX35" fmla="*/ 6191814 w 10529454"/>
              <a:gd name="connsiteY35" fmla="*/ 3950531 h 4415454"/>
              <a:gd name="connsiteX36" fmla="*/ 6086128 w 10529454"/>
              <a:gd name="connsiteY36" fmla="*/ 3949217 h 4415454"/>
              <a:gd name="connsiteX37" fmla="*/ 6104221 w 10529454"/>
              <a:gd name="connsiteY37" fmla="*/ 3962792 h 4415454"/>
              <a:gd name="connsiteX38" fmla="*/ 6113698 w 10529454"/>
              <a:gd name="connsiteY38" fmla="*/ 3958411 h 4415454"/>
              <a:gd name="connsiteX39" fmla="*/ 6332724 w 10529454"/>
              <a:gd name="connsiteY39" fmla="*/ 3912446 h 4415454"/>
              <a:gd name="connsiteX40" fmla="*/ 6351104 w 10529454"/>
              <a:gd name="connsiteY40" fmla="*/ 3921639 h 4415454"/>
              <a:gd name="connsiteX41" fmla="*/ 6332724 w 10529454"/>
              <a:gd name="connsiteY41" fmla="*/ 3912446 h 4415454"/>
              <a:gd name="connsiteX42" fmla="*/ 6399108 w 10529454"/>
              <a:gd name="connsiteY42" fmla="*/ 3900329 h 4415454"/>
              <a:gd name="connsiteX43" fmla="*/ 6409307 w 10529454"/>
              <a:gd name="connsiteY43" fmla="*/ 3901721 h 4415454"/>
              <a:gd name="connsiteX44" fmla="*/ 6399830 w 10529454"/>
              <a:gd name="connsiteY44" fmla="*/ 3900428 h 4415454"/>
              <a:gd name="connsiteX45" fmla="*/ 6379444 w 10529454"/>
              <a:gd name="connsiteY45" fmla="*/ 3897648 h 4415454"/>
              <a:gd name="connsiteX46" fmla="*/ 6389958 w 10529454"/>
              <a:gd name="connsiteY46" fmla="*/ 3899081 h 4415454"/>
              <a:gd name="connsiteX47" fmla="*/ 6399108 w 10529454"/>
              <a:gd name="connsiteY47" fmla="*/ 3900329 h 4415454"/>
              <a:gd name="connsiteX48" fmla="*/ 6384035 w 10529454"/>
              <a:gd name="connsiteY48" fmla="*/ 3898274 h 4415454"/>
              <a:gd name="connsiteX49" fmla="*/ 6379444 w 10529454"/>
              <a:gd name="connsiteY49" fmla="*/ 3897648 h 4415454"/>
              <a:gd name="connsiteX50" fmla="*/ 6456788 w 10529454"/>
              <a:gd name="connsiteY50" fmla="*/ 3892528 h 4415454"/>
              <a:gd name="connsiteX51" fmla="*/ 6436493 w 10529454"/>
              <a:gd name="connsiteY51" fmla="*/ 3904594 h 4415454"/>
              <a:gd name="connsiteX52" fmla="*/ 6409307 w 10529454"/>
              <a:gd name="connsiteY52" fmla="*/ 3901721 h 4415454"/>
              <a:gd name="connsiteX53" fmla="*/ 6456788 w 10529454"/>
              <a:gd name="connsiteY53" fmla="*/ 3892528 h 4415454"/>
              <a:gd name="connsiteX54" fmla="*/ 6541029 w 10529454"/>
              <a:gd name="connsiteY54" fmla="*/ 3874143 h 4415454"/>
              <a:gd name="connsiteX55" fmla="*/ 6456788 w 10529454"/>
              <a:gd name="connsiteY55" fmla="*/ 3892528 h 4415454"/>
              <a:gd name="connsiteX56" fmla="*/ 6541029 w 10529454"/>
              <a:gd name="connsiteY56" fmla="*/ 3874143 h 4415454"/>
              <a:gd name="connsiteX57" fmla="*/ 6588510 w 10529454"/>
              <a:gd name="connsiteY57" fmla="*/ 3864949 h 4415454"/>
              <a:gd name="connsiteX58" fmla="*/ 6541029 w 10529454"/>
              <a:gd name="connsiteY58" fmla="*/ 3874143 h 4415454"/>
              <a:gd name="connsiteX59" fmla="*/ 6588510 w 10529454"/>
              <a:gd name="connsiteY59" fmla="*/ 3864949 h 4415454"/>
              <a:gd name="connsiteX60" fmla="*/ 6626802 w 10529454"/>
              <a:gd name="connsiteY60" fmla="*/ 3855756 h 4415454"/>
              <a:gd name="connsiteX61" fmla="*/ 6588510 w 10529454"/>
              <a:gd name="connsiteY61" fmla="*/ 3864949 h 4415454"/>
              <a:gd name="connsiteX62" fmla="*/ 6626802 w 10529454"/>
              <a:gd name="connsiteY62" fmla="*/ 3855756 h 4415454"/>
              <a:gd name="connsiteX63" fmla="*/ 6674282 w 10529454"/>
              <a:gd name="connsiteY63" fmla="*/ 3846564 h 4415454"/>
              <a:gd name="connsiteX64" fmla="*/ 6626802 w 10529454"/>
              <a:gd name="connsiteY64" fmla="*/ 3855756 h 4415454"/>
              <a:gd name="connsiteX65" fmla="*/ 6674282 w 10529454"/>
              <a:gd name="connsiteY65" fmla="*/ 3846564 h 4415454"/>
              <a:gd name="connsiteX66" fmla="*/ 4134802 w 10529454"/>
              <a:gd name="connsiteY66" fmla="*/ 3844265 h 4415454"/>
              <a:gd name="connsiteX67" fmla="*/ 4121016 w 10529454"/>
              <a:gd name="connsiteY67" fmla="*/ 3846564 h 4415454"/>
              <a:gd name="connsiteX68" fmla="*/ 4148586 w 10529454"/>
              <a:gd name="connsiteY68" fmla="*/ 3855756 h 4415454"/>
              <a:gd name="connsiteX69" fmla="*/ 4134802 w 10529454"/>
              <a:gd name="connsiteY69" fmla="*/ 3844265 h 4415454"/>
              <a:gd name="connsiteX70" fmla="*/ 4183431 w 10529454"/>
              <a:gd name="connsiteY70" fmla="*/ 3831051 h 4415454"/>
              <a:gd name="connsiteX71" fmla="*/ 4168498 w 10529454"/>
              <a:gd name="connsiteY71" fmla="*/ 3837371 h 4415454"/>
              <a:gd name="connsiteX72" fmla="*/ 4214448 w 10529454"/>
              <a:gd name="connsiteY72" fmla="*/ 3846564 h 4415454"/>
              <a:gd name="connsiteX73" fmla="*/ 4183431 w 10529454"/>
              <a:gd name="connsiteY73" fmla="*/ 3831051 h 4415454"/>
              <a:gd name="connsiteX74" fmla="*/ 6760056 w 10529454"/>
              <a:gd name="connsiteY74" fmla="*/ 3828178 h 4415454"/>
              <a:gd name="connsiteX75" fmla="*/ 6674282 w 10529454"/>
              <a:gd name="connsiteY75" fmla="*/ 3846564 h 4415454"/>
              <a:gd name="connsiteX76" fmla="*/ 6760056 w 10529454"/>
              <a:gd name="connsiteY76" fmla="*/ 3828178 h 4415454"/>
              <a:gd name="connsiteX77" fmla="*/ 4293328 w 10529454"/>
              <a:gd name="connsiteY77" fmla="*/ 3825879 h 4415454"/>
              <a:gd name="connsiteX78" fmla="*/ 4272651 w 10529454"/>
              <a:gd name="connsiteY78" fmla="*/ 3828178 h 4415454"/>
              <a:gd name="connsiteX79" fmla="*/ 4300220 w 10529454"/>
              <a:gd name="connsiteY79" fmla="*/ 3837371 h 4415454"/>
              <a:gd name="connsiteX80" fmla="*/ 4293328 w 10529454"/>
              <a:gd name="connsiteY80" fmla="*/ 3825879 h 4415454"/>
              <a:gd name="connsiteX81" fmla="*/ 6776903 w 10529454"/>
              <a:gd name="connsiteY81" fmla="*/ 3816112 h 4415454"/>
              <a:gd name="connsiteX82" fmla="*/ 6807536 w 10529454"/>
              <a:gd name="connsiteY82" fmla="*/ 3818985 h 4415454"/>
              <a:gd name="connsiteX83" fmla="*/ 6760056 w 10529454"/>
              <a:gd name="connsiteY83" fmla="*/ 3828178 h 4415454"/>
              <a:gd name="connsiteX84" fmla="*/ 6776903 w 10529454"/>
              <a:gd name="connsiteY84" fmla="*/ 3816112 h 4415454"/>
              <a:gd name="connsiteX85" fmla="*/ 4344495 w 10529454"/>
              <a:gd name="connsiteY85" fmla="*/ 3814604 h 4415454"/>
              <a:gd name="connsiteX86" fmla="*/ 4338511 w 10529454"/>
              <a:gd name="connsiteY86" fmla="*/ 3818985 h 4415454"/>
              <a:gd name="connsiteX87" fmla="*/ 4365650 w 10529454"/>
              <a:gd name="connsiteY87" fmla="*/ 3830620 h 4415454"/>
              <a:gd name="connsiteX88" fmla="*/ 4376803 w 10529454"/>
              <a:gd name="connsiteY88" fmla="*/ 3828178 h 4415454"/>
              <a:gd name="connsiteX89" fmla="*/ 4344495 w 10529454"/>
              <a:gd name="connsiteY89" fmla="*/ 3814604 h 4415454"/>
              <a:gd name="connsiteX90" fmla="*/ 6822661 w 10529454"/>
              <a:gd name="connsiteY90" fmla="*/ 3806153 h 4415454"/>
              <a:gd name="connsiteX91" fmla="*/ 6845827 w 10529454"/>
              <a:gd name="connsiteY91" fmla="*/ 3808260 h 4415454"/>
              <a:gd name="connsiteX92" fmla="*/ 6807536 w 10529454"/>
              <a:gd name="connsiteY92" fmla="*/ 3818985 h 4415454"/>
              <a:gd name="connsiteX93" fmla="*/ 6822661 w 10529454"/>
              <a:gd name="connsiteY93" fmla="*/ 3806153 h 4415454"/>
              <a:gd name="connsiteX94" fmla="*/ 4439314 w 10529454"/>
              <a:gd name="connsiteY94" fmla="*/ 3804549 h 4415454"/>
              <a:gd name="connsiteX95" fmla="*/ 4433474 w 10529454"/>
              <a:gd name="connsiteY95" fmla="*/ 3808260 h 4415454"/>
              <a:gd name="connsiteX96" fmla="*/ 4462576 w 10529454"/>
              <a:gd name="connsiteY96" fmla="*/ 3818985 h 4415454"/>
              <a:gd name="connsiteX97" fmla="*/ 4451471 w 10529454"/>
              <a:gd name="connsiteY97" fmla="*/ 3806153 h 4415454"/>
              <a:gd name="connsiteX98" fmla="*/ 4439314 w 10529454"/>
              <a:gd name="connsiteY98" fmla="*/ 3804549 h 4415454"/>
              <a:gd name="connsiteX99" fmla="*/ 6865548 w 10529454"/>
              <a:gd name="connsiteY99" fmla="*/ 3796769 h 4415454"/>
              <a:gd name="connsiteX100" fmla="*/ 6893309 w 10529454"/>
              <a:gd name="connsiteY100" fmla="*/ 3799067 h 4415454"/>
              <a:gd name="connsiteX101" fmla="*/ 6845827 w 10529454"/>
              <a:gd name="connsiteY101" fmla="*/ 3808260 h 4415454"/>
              <a:gd name="connsiteX102" fmla="*/ 6865548 w 10529454"/>
              <a:gd name="connsiteY102" fmla="*/ 3796769 h 4415454"/>
              <a:gd name="connsiteX103" fmla="*/ 4516040 w 10529454"/>
              <a:gd name="connsiteY103" fmla="*/ 3792747 h 4415454"/>
              <a:gd name="connsiteX104" fmla="*/ 4500867 w 10529454"/>
              <a:gd name="connsiteY104" fmla="*/ 3799067 h 4415454"/>
              <a:gd name="connsiteX105" fmla="*/ 4548348 w 10529454"/>
              <a:gd name="connsiteY105" fmla="*/ 3808260 h 4415454"/>
              <a:gd name="connsiteX106" fmla="*/ 4516040 w 10529454"/>
              <a:gd name="connsiteY106" fmla="*/ 3792747 h 4415454"/>
              <a:gd name="connsiteX107" fmla="*/ 6911880 w 10529454"/>
              <a:gd name="connsiteY107" fmla="*/ 3787575 h 4415454"/>
              <a:gd name="connsiteX108" fmla="*/ 6931601 w 10529454"/>
              <a:gd name="connsiteY108" fmla="*/ 3789874 h 4415454"/>
              <a:gd name="connsiteX109" fmla="*/ 6893309 w 10529454"/>
              <a:gd name="connsiteY109" fmla="*/ 3799067 h 4415454"/>
              <a:gd name="connsiteX110" fmla="*/ 6911880 w 10529454"/>
              <a:gd name="connsiteY110" fmla="*/ 3787575 h 4415454"/>
              <a:gd name="connsiteX111" fmla="*/ 4582811 w 10529454"/>
              <a:gd name="connsiteY111" fmla="*/ 3787575 h 4415454"/>
              <a:gd name="connsiteX112" fmla="*/ 4566728 w 10529454"/>
              <a:gd name="connsiteY112" fmla="*/ 3789874 h 4415454"/>
              <a:gd name="connsiteX113" fmla="*/ 4585108 w 10529454"/>
              <a:gd name="connsiteY113" fmla="*/ 3799067 h 4415454"/>
              <a:gd name="connsiteX114" fmla="*/ 4582811 w 10529454"/>
              <a:gd name="connsiteY114" fmla="*/ 3787575 h 4415454"/>
              <a:gd name="connsiteX115" fmla="*/ 6951321 w 10529454"/>
              <a:gd name="connsiteY115" fmla="*/ 3778383 h 4415454"/>
              <a:gd name="connsiteX116" fmla="*/ 6979082 w 10529454"/>
              <a:gd name="connsiteY116" fmla="*/ 3780681 h 4415454"/>
              <a:gd name="connsiteX117" fmla="*/ 6931601 w 10529454"/>
              <a:gd name="connsiteY117" fmla="*/ 3789874 h 4415454"/>
              <a:gd name="connsiteX118" fmla="*/ 6951321 w 10529454"/>
              <a:gd name="connsiteY118" fmla="*/ 3778383 h 4415454"/>
              <a:gd name="connsiteX119" fmla="*/ 4730663 w 10529454"/>
              <a:gd name="connsiteY119" fmla="*/ 3767108 h 4415454"/>
              <a:gd name="connsiteX120" fmla="*/ 4727552 w 10529454"/>
              <a:gd name="connsiteY120" fmla="*/ 3771489 h 4415454"/>
              <a:gd name="connsiteX121" fmla="*/ 4747463 w 10529454"/>
              <a:gd name="connsiteY121" fmla="*/ 3780681 h 4415454"/>
              <a:gd name="connsiteX122" fmla="*/ 4730663 w 10529454"/>
              <a:gd name="connsiteY122" fmla="*/ 3767108 h 4415454"/>
              <a:gd name="connsiteX123" fmla="*/ 7070000 w 10529454"/>
              <a:gd name="connsiteY123" fmla="*/ 3762272 h 4415454"/>
              <a:gd name="connsiteX124" fmla="*/ 7083353 w 10529454"/>
              <a:gd name="connsiteY124" fmla="*/ 3765288 h 4415454"/>
              <a:gd name="connsiteX125" fmla="*/ 7063323 w 10529454"/>
              <a:gd name="connsiteY125" fmla="*/ 3760764 h 4415454"/>
              <a:gd name="connsiteX126" fmla="*/ 6979082 w 10529454"/>
              <a:gd name="connsiteY126" fmla="*/ 3780681 h 4415454"/>
              <a:gd name="connsiteX127" fmla="*/ 7063323 w 10529454"/>
              <a:gd name="connsiteY127" fmla="*/ 3760764 h 4415454"/>
              <a:gd name="connsiteX128" fmla="*/ 7115016 w 10529454"/>
              <a:gd name="connsiteY128" fmla="*/ 3740079 h 4415454"/>
              <a:gd name="connsiteX129" fmla="*/ 7121525 w 10529454"/>
              <a:gd name="connsiteY129" fmla="*/ 3751571 h 4415454"/>
              <a:gd name="connsiteX130" fmla="*/ 7101614 w 10529454"/>
              <a:gd name="connsiteY130" fmla="*/ 3742377 h 4415454"/>
              <a:gd name="connsiteX131" fmla="*/ 7115016 w 10529454"/>
              <a:gd name="connsiteY131" fmla="*/ 3740079 h 4415454"/>
              <a:gd name="connsiteX132" fmla="*/ 143642 w 10529454"/>
              <a:gd name="connsiteY132" fmla="*/ 3665328 h 4415454"/>
              <a:gd name="connsiteX133" fmla="*/ 148099 w 10529454"/>
              <a:gd name="connsiteY133" fmla="*/ 3668858 h 4415454"/>
              <a:gd name="connsiteX134" fmla="*/ 146377 w 10529454"/>
              <a:gd name="connsiteY134" fmla="*/ 3667494 h 4415454"/>
              <a:gd name="connsiteX135" fmla="*/ 142599 w 10529454"/>
              <a:gd name="connsiteY135" fmla="*/ 3664502 h 4415454"/>
              <a:gd name="connsiteX136" fmla="*/ 143642 w 10529454"/>
              <a:gd name="connsiteY136" fmla="*/ 3665328 h 4415454"/>
              <a:gd name="connsiteX137" fmla="*/ 143146 w 10529454"/>
              <a:gd name="connsiteY137" fmla="*/ 3664935 h 4415454"/>
              <a:gd name="connsiteX138" fmla="*/ 5512237 w 10529454"/>
              <a:gd name="connsiteY138" fmla="*/ 3659690 h 4415454"/>
              <a:gd name="connsiteX139" fmla="*/ 5335618 w 10529454"/>
              <a:gd name="connsiteY139" fmla="*/ 3676495 h 4415454"/>
              <a:gd name="connsiteX140" fmla="*/ 4964957 w 10529454"/>
              <a:gd name="connsiteY140" fmla="*/ 3742377 h 4415454"/>
              <a:gd name="connsiteX141" fmla="*/ 4775033 w 10529454"/>
              <a:gd name="connsiteY141" fmla="*/ 3760764 h 4415454"/>
              <a:gd name="connsiteX142" fmla="*/ 4794944 w 10529454"/>
              <a:gd name="connsiteY142" fmla="*/ 3771489 h 4415454"/>
              <a:gd name="connsiteX143" fmla="*/ 5468871 w 10529454"/>
              <a:gd name="connsiteY143" fmla="*/ 3665770 h 4415454"/>
              <a:gd name="connsiteX144" fmla="*/ 5512237 w 10529454"/>
              <a:gd name="connsiteY144" fmla="*/ 3659690 h 4415454"/>
              <a:gd name="connsiteX145" fmla="*/ 132592 w 10529454"/>
              <a:gd name="connsiteY145" fmla="*/ 3656577 h 4415454"/>
              <a:gd name="connsiteX146" fmla="*/ 142599 w 10529454"/>
              <a:gd name="connsiteY146" fmla="*/ 3664502 h 4415454"/>
              <a:gd name="connsiteX147" fmla="*/ 137762 w 10529454"/>
              <a:gd name="connsiteY147" fmla="*/ 3660672 h 4415454"/>
              <a:gd name="connsiteX148" fmla="*/ 132592 w 10529454"/>
              <a:gd name="connsiteY148" fmla="*/ 3656577 h 4415454"/>
              <a:gd name="connsiteX149" fmla="*/ 85112 w 10529454"/>
              <a:gd name="connsiteY149" fmla="*/ 3647384 h 4415454"/>
              <a:gd name="connsiteX150" fmla="*/ 132592 w 10529454"/>
              <a:gd name="connsiteY150" fmla="*/ 3656577 h 4415454"/>
              <a:gd name="connsiteX151" fmla="*/ 105406 w 10529454"/>
              <a:gd name="connsiteY151" fmla="*/ 3658876 h 4415454"/>
              <a:gd name="connsiteX152" fmla="*/ 85112 w 10529454"/>
              <a:gd name="connsiteY152" fmla="*/ 3647384 h 4415454"/>
              <a:gd name="connsiteX153" fmla="*/ 61746 w 10529454"/>
              <a:gd name="connsiteY153" fmla="*/ 3631593 h 4415454"/>
              <a:gd name="connsiteX154" fmla="*/ 63860 w 10529454"/>
              <a:gd name="connsiteY154" fmla="*/ 3633020 h 4415454"/>
              <a:gd name="connsiteX155" fmla="*/ 85112 w 10529454"/>
              <a:gd name="connsiteY155" fmla="*/ 3647384 h 4415454"/>
              <a:gd name="connsiteX156" fmla="*/ 68840 w 10529454"/>
              <a:gd name="connsiteY156" fmla="*/ 3636387 h 4415454"/>
              <a:gd name="connsiteX157" fmla="*/ 60207 w 10529454"/>
              <a:gd name="connsiteY157" fmla="*/ 3630552 h 4415454"/>
              <a:gd name="connsiteX158" fmla="*/ 61203 w 10529454"/>
              <a:gd name="connsiteY158" fmla="*/ 3631224 h 4415454"/>
              <a:gd name="connsiteX159" fmla="*/ 61746 w 10529454"/>
              <a:gd name="connsiteY159" fmla="*/ 3631593 h 4415454"/>
              <a:gd name="connsiteX160" fmla="*/ 251090 w 10529454"/>
              <a:gd name="connsiteY160" fmla="*/ 3624738 h 4415454"/>
              <a:gd name="connsiteX161" fmla="*/ 251247 w 10529454"/>
              <a:gd name="connsiteY161" fmla="*/ 3624904 h 4415454"/>
              <a:gd name="connsiteX162" fmla="*/ 255125 w 10529454"/>
              <a:gd name="connsiteY162" fmla="*/ 3628999 h 4415454"/>
              <a:gd name="connsiteX163" fmla="*/ 242908 w 10529454"/>
              <a:gd name="connsiteY163" fmla="*/ 3616099 h 4415454"/>
              <a:gd name="connsiteX164" fmla="*/ 244786 w 10529454"/>
              <a:gd name="connsiteY164" fmla="*/ 3618081 h 4415454"/>
              <a:gd name="connsiteX165" fmla="*/ 251090 w 10529454"/>
              <a:gd name="connsiteY165" fmla="*/ 3624738 h 4415454"/>
              <a:gd name="connsiteX166" fmla="*/ 247209 w 10529454"/>
              <a:gd name="connsiteY166" fmla="*/ 3620641 h 4415454"/>
              <a:gd name="connsiteX167" fmla="*/ 242908 w 10529454"/>
              <a:gd name="connsiteY167" fmla="*/ 3616099 h 4415454"/>
              <a:gd name="connsiteX168" fmla="*/ 342555 w 10529454"/>
              <a:gd name="connsiteY168" fmla="*/ 3459382 h 4415454"/>
              <a:gd name="connsiteX169" fmla="*/ 360809 w 10529454"/>
              <a:gd name="connsiteY169" fmla="*/ 3475784 h 4415454"/>
              <a:gd name="connsiteX170" fmla="*/ 474151 w 10529454"/>
              <a:gd name="connsiteY170" fmla="*/ 3486509 h 4415454"/>
              <a:gd name="connsiteX171" fmla="*/ 342555 w 10529454"/>
              <a:gd name="connsiteY171" fmla="*/ 3459382 h 4415454"/>
              <a:gd name="connsiteX172" fmla="*/ 3849603 w 10529454"/>
              <a:gd name="connsiteY172" fmla="*/ 3096841 h 4415454"/>
              <a:gd name="connsiteX173" fmla="*/ 3816218 w 10529454"/>
              <a:gd name="connsiteY173" fmla="*/ 3106536 h 4415454"/>
              <a:gd name="connsiteX174" fmla="*/ 3018227 w 10529454"/>
              <a:gd name="connsiteY174" fmla="*/ 3181611 h 4415454"/>
              <a:gd name="connsiteX175" fmla="*/ 2145185 w 10529454"/>
              <a:gd name="connsiteY175" fmla="*/ 3229108 h 4415454"/>
              <a:gd name="connsiteX176" fmla="*/ 2192667 w 10529454"/>
              <a:gd name="connsiteY176" fmla="*/ 3238301 h 4415454"/>
              <a:gd name="connsiteX177" fmla="*/ 3816218 w 10529454"/>
              <a:gd name="connsiteY177" fmla="*/ 3106536 h 4415454"/>
              <a:gd name="connsiteX178" fmla="*/ 3849603 w 10529454"/>
              <a:gd name="connsiteY178" fmla="*/ 3096841 h 4415454"/>
              <a:gd name="connsiteX179" fmla="*/ 4150238 w 10529454"/>
              <a:gd name="connsiteY179" fmla="*/ 3055951 h 4415454"/>
              <a:gd name="connsiteX180" fmla="*/ 4148012 w 10529454"/>
              <a:gd name="connsiteY180" fmla="*/ 3057315 h 4415454"/>
              <a:gd name="connsiteX181" fmla="*/ 4146062 w 10529454"/>
              <a:gd name="connsiteY181" fmla="*/ 3058512 h 4415454"/>
              <a:gd name="connsiteX182" fmla="*/ 4143839 w 10529454"/>
              <a:gd name="connsiteY182" fmla="*/ 3059874 h 4415454"/>
              <a:gd name="connsiteX183" fmla="*/ 4141249 w 10529454"/>
              <a:gd name="connsiteY183" fmla="*/ 3061462 h 4415454"/>
              <a:gd name="connsiteX184" fmla="*/ 4136883 w 10529454"/>
              <a:gd name="connsiteY184" fmla="*/ 3064138 h 4415454"/>
              <a:gd name="connsiteX185" fmla="*/ 4130206 w 10529454"/>
              <a:gd name="connsiteY185" fmla="*/ 3068232 h 4415454"/>
              <a:gd name="connsiteX186" fmla="*/ 4141249 w 10529454"/>
              <a:gd name="connsiteY186" fmla="*/ 3061462 h 4415454"/>
              <a:gd name="connsiteX187" fmla="*/ 4146062 w 10529454"/>
              <a:gd name="connsiteY187" fmla="*/ 3058512 h 4415454"/>
              <a:gd name="connsiteX188" fmla="*/ 4205258 w 10529454"/>
              <a:gd name="connsiteY188" fmla="*/ 3048314 h 4415454"/>
              <a:gd name="connsiteX189" fmla="*/ 4256568 w 10529454"/>
              <a:gd name="connsiteY189" fmla="*/ 3056358 h 4415454"/>
              <a:gd name="connsiteX190" fmla="*/ 4243549 w 10529454"/>
              <a:gd name="connsiteY190" fmla="*/ 3048314 h 4415454"/>
              <a:gd name="connsiteX191" fmla="*/ 9918030 w 10529454"/>
              <a:gd name="connsiteY191" fmla="*/ 2900024 h 4415454"/>
              <a:gd name="connsiteX192" fmla="*/ 9920815 w 10529454"/>
              <a:gd name="connsiteY192" fmla="*/ 2900653 h 4415454"/>
              <a:gd name="connsiteX193" fmla="*/ 9923039 w 10529454"/>
              <a:gd name="connsiteY193" fmla="*/ 2901156 h 4415454"/>
              <a:gd name="connsiteX194" fmla="*/ 9903007 w 10529454"/>
              <a:gd name="connsiteY194" fmla="*/ 2896632 h 4415454"/>
              <a:gd name="connsiteX195" fmla="*/ 9918030 w 10529454"/>
              <a:gd name="connsiteY195" fmla="*/ 2900024 h 4415454"/>
              <a:gd name="connsiteX196" fmla="*/ 9909685 w 10529454"/>
              <a:gd name="connsiteY196" fmla="*/ 2898140 h 4415454"/>
              <a:gd name="connsiteX197" fmla="*/ 9903007 w 10529454"/>
              <a:gd name="connsiteY197" fmla="*/ 2896632 h 4415454"/>
              <a:gd name="connsiteX198" fmla="*/ 9238269 w 10529454"/>
              <a:gd name="connsiteY198" fmla="*/ 2830750 h 4415454"/>
              <a:gd name="connsiteX199" fmla="*/ 9234299 w 10529454"/>
              <a:gd name="connsiteY199" fmla="*/ 2833727 h 4415454"/>
              <a:gd name="connsiteX200" fmla="*/ 9232899 w 10529454"/>
              <a:gd name="connsiteY200" fmla="*/ 2833990 h 4415454"/>
              <a:gd name="connsiteX201" fmla="*/ 9941298 w 10529454"/>
              <a:gd name="connsiteY201" fmla="*/ 2821557 h 4415454"/>
              <a:gd name="connsiteX202" fmla="*/ 9722271 w 10529454"/>
              <a:gd name="connsiteY202" fmla="*/ 2925742 h 4415454"/>
              <a:gd name="connsiteX203" fmla="*/ 9798854 w 10529454"/>
              <a:gd name="connsiteY203" fmla="*/ 2916550 h 4415454"/>
              <a:gd name="connsiteX204" fmla="*/ 9903007 w 10529454"/>
              <a:gd name="connsiteY204" fmla="*/ 2896632 h 4415454"/>
              <a:gd name="connsiteX205" fmla="*/ 6789157 w 10529454"/>
              <a:gd name="connsiteY205" fmla="*/ 3760764 h 4415454"/>
              <a:gd name="connsiteX206" fmla="*/ 6171900 w 10529454"/>
              <a:gd name="connsiteY206" fmla="*/ 3892528 h 4415454"/>
              <a:gd name="connsiteX207" fmla="*/ 6124420 w 10529454"/>
              <a:gd name="connsiteY207" fmla="*/ 3901721 h 4415454"/>
              <a:gd name="connsiteX208" fmla="*/ 6086128 w 10529454"/>
              <a:gd name="connsiteY208" fmla="*/ 3912446 h 4415454"/>
              <a:gd name="connsiteX209" fmla="*/ 6029456 w 10529454"/>
              <a:gd name="connsiteY209" fmla="*/ 3921639 h 4415454"/>
              <a:gd name="connsiteX210" fmla="*/ 5981975 w 10529454"/>
              <a:gd name="connsiteY210" fmla="*/ 3930832 h 4415454"/>
              <a:gd name="connsiteX211" fmla="*/ 5981975 w 10529454"/>
              <a:gd name="connsiteY211" fmla="*/ 3930832 h 4415454"/>
              <a:gd name="connsiteX212" fmla="*/ 6029456 w 10529454"/>
              <a:gd name="connsiteY212" fmla="*/ 3921639 h 4415454"/>
              <a:gd name="connsiteX213" fmla="*/ 6086128 w 10529454"/>
              <a:gd name="connsiteY213" fmla="*/ 3912446 h 4415454"/>
              <a:gd name="connsiteX214" fmla="*/ 6124420 w 10529454"/>
              <a:gd name="connsiteY214" fmla="*/ 3901721 h 4415454"/>
              <a:gd name="connsiteX215" fmla="*/ 6171900 w 10529454"/>
              <a:gd name="connsiteY215" fmla="*/ 3892528 h 4415454"/>
              <a:gd name="connsiteX216" fmla="*/ 6789157 w 10529454"/>
              <a:gd name="connsiteY216" fmla="*/ 3760764 h 4415454"/>
              <a:gd name="connsiteX217" fmla="*/ 8962572 w 10529454"/>
              <a:gd name="connsiteY217" fmla="*/ 3201530 h 4415454"/>
              <a:gd name="connsiteX218" fmla="*/ 9039154 w 10529454"/>
              <a:gd name="connsiteY218" fmla="*/ 3201530 h 4415454"/>
              <a:gd name="connsiteX219" fmla="*/ 7671389 w 10529454"/>
              <a:gd name="connsiteY219" fmla="*/ 3561584 h 4415454"/>
              <a:gd name="connsiteX220" fmla="*/ 7633098 w 10529454"/>
              <a:gd name="connsiteY220" fmla="*/ 3581502 h 4415454"/>
              <a:gd name="connsiteX221" fmla="*/ 7614718 w 10529454"/>
              <a:gd name="connsiteY221" fmla="*/ 3570776 h 4415454"/>
              <a:gd name="connsiteX222" fmla="*/ 7605528 w 10529454"/>
              <a:gd name="connsiteY222" fmla="*/ 3590695 h 4415454"/>
              <a:gd name="connsiteX223" fmla="*/ 7528945 w 10529454"/>
              <a:gd name="connsiteY223" fmla="*/ 3590695 h 4415454"/>
              <a:gd name="connsiteX224" fmla="*/ 7538135 w 10529454"/>
              <a:gd name="connsiteY224" fmla="*/ 3609080 h 4415454"/>
              <a:gd name="connsiteX225" fmla="*/ 7490653 w 10529454"/>
              <a:gd name="connsiteY225" fmla="*/ 3599888 h 4415454"/>
              <a:gd name="connsiteX226" fmla="*/ 7358931 w 10529454"/>
              <a:gd name="connsiteY226" fmla="*/ 3638192 h 4415454"/>
              <a:gd name="connsiteX227" fmla="*/ 7178196 w 10529454"/>
              <a:gd name="connsiteY227" fmla="*/ 3685688 h 4415454"/>
              <a:gd name="connsiteX228" fmla="*/ 7139905 w 10529454"/>
              <a:gd name="connsiteY228" fmla="*/ 3713267 h 4415454"/>
              <a:gd name="connsiteX229" fmla="*/ 6655902 w 10529454"/>
              <a:gd name="connsiteY229" fmla="*/ 3828178 h 4415454"/>
              <a:gd name="connsiteX230" fmla="*/ 6256142 w 10529454"/>
              <a:gd name="connsiteY230" fmla="*/ 3921639 h 4415454"/>
              <a:gd name="connsiteX231" fmla="*/ 6181090 w 10529454"/>
              <a:gd name="connsiteY231" fmla="*/ 3949217 h 4415454"/>
              <a:gd name="connsiteX232" fmla="*/ 6057027 w 10529454"/>
              <a:gd name="connsiteY232" fmla="*/ 3969136 h 4415454"/>
              <a:gd name="connsiteX233" fmla="*/ 6057027 w 10529454"/>
              <a:gd name="connsiteY233" fmla="*/ 3969136 h 4415454"/>
              <a:gd name="connsiteX234" fmla="*/ 1873813 w 10529454"/>
              <a:gd name="connsiteY234" fmla="*/ 4414874 h 4415454"/>
              <a:gd name="connsiteX235" fmla="*/ 1252231 w 10529454"/>
              <a:gd name="connsiteY235" fmla="*/ 4405798 h 4415454"/>
              <a:gd name="connsiteX236" fmla="*/ 550735 w 10529454"/>
              <a:gd name="connsiteY236" fmla="*/ 4358302 h 4415454"/>
              <a:gd name="connsiteX237" fmla="*/ 435860 w 10529454"/>
              <a:gd name="connsiteY237" fmla="*/ 4319998 h 4415454"/>
              <a:gd name="connsiteX238" fmla="*/ 112681 w 10529454"/>
              <a:gd name="connsiteY238" fmla="*/ 4254115 h 4415454"/>
              <a:gd name="connsiteX239" fmla="*/ 85112 w 10529454"/>
              <a:gd name="connsiteY239" fmla="*/ 4244922 h 4415454"/>
              <a:gd name="connsiteX240" fmla="*/ 103491 w 10529454"/>
              <a:gd name="connsiteY240" fmla="*/ 4225005 h 4415454"/>
              <a:gd name="connsiteX241" fmla="*/ 65200 w 10529454"/>
              <a:gd name="connsiteY241" fmla="*/ 4177508 h 4415454"/>
              <a:gd name="connsiteX242" fmla="*/ 198453 w 10529454"/>
              <a:gd name="connsiteY242" fmla="*/ 4206618 h 4415454"/>
              <a:gd name="connsiteX243" fmla="*/ 331707 w 10529454"/>
              <a:gd name="connsiteY243" fmla="*/ 4225005 h 4415454"/>
              <a:gd name="connsiteX244" fmla="*/ 275036 w 10529454"/>
              <a:gd name="connsiteY244" fmla="*/ 4102433 h 4415454"/>
              <a:gd name="connsiteX245" fmla="*/ 379189 w 10529454"/>
              <a:gd name="connsiteY245" fmla="*/ 4111625 h 4415454"/>
              <a:gd name="connsiteX246" fmla="*/ 464961 w 10529454"/>
              <a:gd name="connsiteY246" fmla="*/ 4082514 h 4415454"/>
              <a:gd name="connsiteX247" fmla="*/ 664077 w 10529454"/>
              <a:gd name="connsiteY247" fmla="*/ 4102433 h 4415454"/>
              <a:gd name="connsiteX248" fmla="*/ 978066 w 10529454"/>
              <a:gd name="connsiteY248" fmla="*/ 4130011 h 4415454"/>
              <a:gd name="connsiteX249" fmla="*/ 1575410 w 10529454"/>
              <a:gd name="connsiteY249" fmla="*/ 4130011 h 4415454"/>
              <a:gd name="connsiteX250" fmla="*/ 2534226 w 10529454"/>
              <a:gd name="connsiteY250" fmla="*/ 4148396 h 4415454"/>
              <a:gd name="connsiteX251" fmla="*/ 3133101 w 10529454"/>
              <a:gd name="connsiteY251" fmla="*/ 4120818 h 4415454"/>
              <a:gd name="connsiteX252" fmla="*/ 3958661 w 10529454"/>
              <a:gd name="connsiteY252" fmla="*/ 4035018 h 4415454"/>
              <a:gd name="connsiteX253" fmla="*/ 6303622 w 10529454"/>
              <a:gd name="connsiteY253" fmla="*/ 3665770 h 4415454"/>
              <a:gd name="connsiteX254" fmla="*/ 8840040 w 10529454"/>
              <a:gd name="connsiteY254" fmla="*/ 3029929 h 4415454"/>
              <a:gd name="connsiteX255" fmla="*/ 9190789 w 10529454"/>
              <a:gd name="connsiteY255" fmla="*/ 2934935 h 4415454"/>
              <a:gd name="connsiteX256" fmla="*/ 9313320 w 10529454"/>
              <a:gd name="connsiteY256" fmla="*/ 2934935 h 4415454"/>
              <a:gd name="connsiteX257" fmla="*/ 9437384 w 10529454"/>
              <a:gd name="connsiteY257" fmla="*/ 2934935 h 4415454"/>
              <a:gd name="connsiteX258" fmla="*/ 9437384 w 10529454"/>
              <a:gd name="connsiteY258" fmla="*/ 2934935 h 4415454"/>
              <a:gd name="connsiteX259" fmla="*/ 9941298 w 10529454"/>
              <a:gd name="connsiteY259" fmla="*/ 2821557 h 4415454"/>
              <a:gd name="connsiteX260" fmla="*/ 9941298 w 10529454"/>
              <a:gd name="connsiteY260" fmla="*/ 2821557 h 4415454"/>
              <a:gd name="connsiteX261" fmla="*/ 9945175 w 10529454"/>
              <a:gd name="connsiteY261" fmla="*/ 2825434 h 4415454"/>
              <a:gd name="connsiteX262" fmla="*/ 9941298 w 10529454"/>
              <a:gd name="connsiteY262" fmla="*/ 2821557 h 4415454"/>
              <a:gd name="connsiteX263" fmla="*/ 5782340 w 10529454"/>
              <a:gd name="connsiteY263" fmla="*/ 2820079 h 4415454"/>
              <a:gd name="connsiteX264" fmla="*/ 5744569 w 10529454"/>
              <a:gd name="connsiteY264" fmla="*/ 2821557 h 4415454"/>
              <a:gd name="connsiteX265" fmla="*/ 4974147 w 10529454"/>
              <a:gd name="connsiteY265" fmla="*/ 2953321 h 4415454"/>
              <a:gd name="connsiteX266" fmla="*/ 4641779 w 10529454"/>
              <a:gd name="connsiteY266" fmla="*/ 3000817 h 4415454"/>
              <a:gd name="connsiteX267" fmla="*/ 4358423 w 10529454"/>
              <a:gd name="connsiteY267" fmla="*/ 3039122 h 4415454"/>
              <a:gd name="connsiteX268" fmla="*/ 4641779 w 10529454"/>
              <a:gd name="connsiteY268" fmla="*/ 3000817 h 4415454"/>
              <a:gd name="connsiteX269" fmla="*/ 4974147 w 10529454"/>
              <a:gd name="connsiteY269" fmla="*/ 2953321 h 4415454"/>
              <a:gd name="connsiteX270" fmla="*/ 5591404 w 10529454"/>
              <a:gd name="connsiteY270" fmla="*/ 2869053 h 4415454"/>
              <a:gd name="connsiteX271" fmla="*/ 5782340 w 10529454"/>
              <a:gd name="connsiteY271" fmla="*/ 2820079 h 4415454"/>
              <a:gd name="connsiteX272" fmla="*/ 788140 w 10529454"/>
              <a:gd name="connsiteY272" fmla="*/ 2744950 h 4415454"/>
              <a:gd name="connsiteX273" fmla="*/ 825040 w 10529454"/>
              <a:gd name="connsiteY273" fmla="*/ 2747947 h 4415454"/>
              <a:gd name="connsiteX274" fmla="*/ 826708 w 10529454"/>
              <a:gd name="connsiteY274" fmla="*/ 2748311 h 4415454"/>
              <a:gd name="connsiteX275" fmla="*/ 768229 w 10529454"/>
              <a:gd name="connsiteY275" fmla="*/ 2735756 h 4415454"/>
              <a:gd name="connsiteX276" fmla="*/ 834353 w 10529454"/>
              <a:gd name="connsiteY276" fmla="*/ 2749977 h 4415454"/>
              <a:gd name="connsiteX277" fmla="*/ 826708 w 10529454"/>
              <a:gd name="connsiteY277" fmla="*/ 2748311 h 4415454"/>
              <a:gd name="connsiteX278" fmla="*/ 834281 w 10529454"/>
              <a:gd name="connsiteY278" fmla="*/ 2748971 h 4415454"/>
              <a:gd name="connsiteX279" fmla="*/ 1025546 w 10529454"/>
              <a:gd name="connsiteY279" fmla="*/ 2754141 h 4415454"/>
              <a:gd name="connsiteX280" fmla="*/ 1214658 w 10529454"/>
              <a:gd name="connsiteY280" fmla="*/ 2772456 h 4415454"/>
              <a:gd name="connsiteX281" fmla="*/ 1281332 w 10529454"/>
              <a:gd name="connsiteY281" fmla="*/ 2764867 h 4415454"/>
              <a:gd name="connsiteX282" fmla="*/ 1224662 w 10529454"/>
              <a:gd name="connsiteY282" fmla="*/ 2754141 h 4415454"/>
              <a:gd name="connsiteX283" fmla="*/ 901483 w 10529454"/>
              <a:gd name="connsiteY283" fmla="*/ 2735756 h 4415454"/>
              <a:gd name="connsiteX284" fmla="*/ 768229 w 10529454"/>
              <a:gd name="connsiteY284" fmla="*/ 2735756 h 4415454"/>
              <a:gd name="connsiteX285" fmla="*/ 3189772 w 10529454"/>
              <a:gd name="connsiteY285" fmla="*/ 2697453 h 4415454"/>
              <a:gd name="connsiteX286" fmla="*/ 3234191 w 10529454"/>
              <a:gd name="connsiteY286" fmla="*/ 2704347 h 4415454"/>
              <a:gd name="connsiteX287" fmla="*/ 3228064 w 10529454"/>
              <a:gd name="connsiteY287" fmla="*/ 2697453 h 4415454"/>
              <a:gd name="connsiteX288" fmla="*/ 3189772 w 10529454"/>
              <a:gd name="connsiteY288" fmla="*/ 2697453 h 4415454"/>
              <a:gd name="connsiteX289" fmla="*/ 3284735 w 10529454"/>
              <a:gd name="connsiteY289" fmla="*/ 2688260 h 4415454"/>
              <a:gd name="connsiteX290" fmla="*/ 3336045 w 10529454"/>
              <a:gd name="connsiteY290" fmla="*/ 2695154 h 4415454"/>
              <a:gd name="connsiteX291" fmla="*/ 3323026 w 10529454"/>
              <a:gd name="connsiteY291" fmla="*/ 2688260 h 4415454"/>
              <a:gd name="connsiteX292" fmla="*/ 3406142 w 10529454"/>
              <a:gd name="connsiteY292" fmla="*/ 2672101 h 4415454"/>
              <a:gd name="connsiteX293" fmla="*/ 3388887 w 10529454"/>
              <a:gd name="connsiteY293" fmla="*/ 2679067 h 4415454"/>
              <a:gd name="connsiteX294" fmla="*/ 3432826 w 10529454"/>
              <a:gd name="connsiteY294" fmla="*/ 2690702 h 4415454"/>
              <a:gd name="connsiteX295" fmla="*/ 3445558 w 10529454"/>
              <a:gd name="connsiteY295" fmla="*/ 2688260 h 4415454"/>
              <a:gd name="connsiteX296" fmla="*/ 3406142 w 10529454"/>
              <a:gd name="connsiteY296" fmla="*/ 2672101 h 4415454"/>
              <a:gd name="connsiteX297" fmla="*/ 717540 w 10529454"/>
              <a:gd name="connsiteY297" fmla="*/ 2596139 h 4415454"/>
              <a:gd name="connsiteX298" fmla="*/ 702367 w 10529454"/>
              <a:gd name="connsiteY298" fmla="*/ 2602459 h 4415454"/>
              <a:gd name="connsiteX299" fmla="*/ 749848 w 10529454"/>
              <a:gd name="connsiteY299" fmla="*/ 2611653 h 4415454"/>
              <a:gd name="connsiteX300" fmla="*/ 717540 w 10529454"/>
              <a:gd name="connsiteY300" fmla="*/ 2596139 h 4415454"/>
              <a:gd name="connsiteX301" fmla="*/ 651296 w 10529454"/>
              <a:gd name="connsiteY301" fmla="*/ 2589532 h 4415454"/>
              <a:gd name="connsiteX302" fmla="*/ 645696 w 10529454"/>
              <a:gd name="connsiteY302" fmla="*/ 2593266 h 4415454"/>
              <a:gd name="connsiteX303" fmla="*/ 673266 w 10529454"/>
              <a:gd name="connsiteY303" fmla="*/ 2602459 h 4415454"/>
              <a:gd name="connsiteX304" fmla="*/ 662927 w 10529454"/>
              <a:gd name="connsiteY304" fmla="*/ 2590968 h 4415454"/>
              <a:gd name="connsiteX305" fmla="*/ 651296 w 10529454"/>
              <a:gd name="connsiteY305" fmla="*/ 2589532 h 4415454"/>
              <a:gd name="connsiteX306" fmla="*/ 1274823 w 10529454"/>
              <a:gd name="connsiteY306" fmla="*/ 2581776 h 4415454"/>
              <a:gd name="connsiteX307" fmla="*/ 1261421 w 10529454"/>
              <a:gd name="connsiteY307" fmla="*/ 2584073 h 4415454"/>
              <a:gd name="connsiteX308" fmla="*/ 1281332 w 10529454"/>
              <a:gd name="connsiteY308" fmla="*/ 2593266 h 4415454"/>
              <a:gd name="connsiteX309" fmla="*/ 1274823 w 10529454"/>
              <a:gd name="connsiteY309" fmla="*/ 2581776 h 4415454"/>
              <a:gd name="connsiteX310" fmla="*/ 1126300 w 10529454"/>
              <a:gd name="connsiteY310" fmla="*/ 2580195 h 4415454"/>
              <a:gd name="connsiteX311" fmla="*/ 1109787 w 10529454"/>
              <a:gd name="connsiteY311" fmla="*/ 2584073 h 4415454"/>
              <a:gd name="connsiteX312" fmla="*/ 1133192 w 10529454"/>
              <a:gd name="connsiteY312" fmla="*/ 2587952 h 4415454"/>
              <a:gd name="connsiteX313" fmla="*/ 1215472 w 10529454"/>
              <a:gd name="connsiteY313" fmla="*/ 2584073 h 4415454"/>
              <a:gd name="connsiteX314" fmla="*/ 1126300 w 10529454"/>
              <a:gd name="connsiteY314" fmla="*/ 2580195 h 4415454"/>
              <a:gd name="connsiteX315" fmla="*/ 7273159 w 10529454"/>
              <a:gd name="connsiteY315" fmla="*/ 2536577 h 4415454"/>
              <a:gd name="connsiteX316" fmla="*/ 7291036 w 10529454"/>
              <a:gd name="connsiteY316" fmla="*/ 2549504 h 4415454"/>
              <a:gd name="connsiteX317" fmla="*/ 7300728 w 10529454"/>
              <a:gd name="connsiteY317" fmla="*/ 2545770 h 4415454"/>
              <a:gd name="connsiteX318" fmla="*/ 7311451 w 10529454"/>
              <a:gd name="connsiteY318" fmla="*/ 2527384 h 4415454"/>
              <a:gd name="connsiteX319" fmla="*/ 7321574 w 10529454"/>
              <a:gd name="connsiteY319" fmla="*/ 2540312 h 4415454"/>
              <a:gd name="connsiteX320" fmla="*/ 7329830 w 10529454"/>
              <a:gd name="connsiteY320" fmla="*/ 2536577 h 4415454"/>
              <a:gd name="connsiteX321" fmla="*/ 7348210 w 10529454"/>
              <a:gd name="connsiteY321" fmla="*/ 2516659 h 4415454"/>
              <a:gd name="connsiteX322" fmla="*/ 7363718 w 10529454"/>
              <a:gd name="connsiteY322" fmla="*/ 2531094 h 4415454"/>
              <a:gd name="connsiteX323" fmla="*/ 7368121 w 10529454"/>
              <a:gd name="connsiteY323" fmla="*/ 2527384 h 4415454"/>
              <a:gd name="connsiteX324" fmla="*/ 7596170 w 10529454"/>
              <a:gd name="connsiteY324" fmla="*/ 2448982 h 4415454"/>
              <a:gd name="connsiteX325" fmla="*/ 7585616 w 10529454"/>
              <a:gd name="connsiteY325" fmla="*/ 2459970 h 4415454"/>
              <a:gd name="connsiteX326" fmla="*/ 7538135 w 10529454"/>
              <a:gd name="connsiteY326" fmla="*/ 2469162 h 4415454"/>
              <a:gd name="connsiteX327" fmla="*/ 7510565 w 10529454"/>
              <a:gd name="connsiteY327" fmla="*/ 2478356 h 4415454"/>
              <a:gd name="connsiteX328" fmla="*/ 7472274 w 10529454"/>
              <a:gd name="connsiteY328" fmla="*/ 2489081 h 4415454"/>
              <a:gd name="connsiteX329" fmla="*/ 7443173 w 10529454"/>
              <a:gd name="connsiteY329" fmla="*/ 2498273 h 4415454"/>
              <a:gd name="connsiteX330" fmla="*/ 7404881 w 10529454"/>
              <a:gd name="connsiteY330" fmla="*/ 2507466 h 4415454"/>
              <a:gd name="connsiteX331" fmla="*/ 7431493 w 10529454"/>
              <a:gd name="connsiteY331" fmla="*/ 2509765 h 4415454"/>
              <a:gd name="connsiteX332" fmla="*/ 7443173 w 10529454"/>
              <a:gd name="connsiteY332" fmla="*/ 2498273 h 4415454"/>
              <a:gd name="connsiteX333" fmla="*/ 7472274 w 10529454"/>
              <a:gd name="connsiteY333" fmla="*/ 2489081 h 4415454"/>
              <a:gd name="connsiteX334" fmla="*/ 7510565 w 10529454"/>
              <a:gd name="connsiteY334" fmla="*/ 2478356 h 4415454"/>
              <a:gd name="connsiteX335" fmla="*/ 7538135 w 10529454"/>
              <a:gd name="connsiteY335" fmla="*/ 2469162 h 4415454"/>
              <a:gd name="connsiteX336" fmla="*/ 7585616 w 10529454"/>
              <a:gd name="connsiteY336" fmla="*/ 2459970 h 4415454"/>
              <a:gd name="connsiteX337" fmla="*/ 7596170 w 10529454"/>
              <a:gd name="connsiteY337" fmla="*/ 2448982 h 4415454"/>
              <a:gd name="connsiteX338" fmla="*/ 7656886 w 10529454"/>
              <a:gd name="connsiteY338" fmla="*/ 2429303 h 4415454"/>
              <a:gd name="connsiteX339" fmla="*/ 7656455 w 10529454"/>
              <a:gd name="connsiteY339" fmla="*/ 2430667 h 4415454"/>
              <a:gd name="connsiteX340" fmla="*/ 7654564 w 10529454"/>
              <a:gd name="connsiteY340" fmla="*/ 2436656 h 4415454"/>
              <a:gd name="connsiteX341" fmla="*/ 7653009 w 10529454"/>
              <a:gd name="connsiteY341" fmla="*/ 2441584 h 4415454"/>
              <a:gd name="connsiteX342" fmla="*/ 7654302 w 10529454"/>
              <a:gd name="connsiteY342" fmla="*/ 2437490 h 4415454"/>
              <a:gd name="connsiteX343" fmla="*/ 7654564 w 10529454"/>
              <a:gd name="connsiteY343" fmla="*/ 2436656 h 4415454"/>
              <a:gd name="connsiteX344" fmla="*/ 7691300 w 10529454"/>
              <a:gd name="connsiteY344" fmla="*/ 2421665 h 4415454"/>
              <a:gd name="connsiteX345" fmla="*/ 7713054 w 10529454"/>
              <a:gd name="connsiteY345" fmla="*/ 2435240 h 4415454"/>
              <a:gd name="connsiteX346" fmla="*/ 7718870 w 10529454"/>
              <a:gd name="connsiteY346" fmla="*/ 2430859 h 4415454"/>
              <a:gd name="connsiteX347" fmla="*/ 7691300 w 10529454"/>
              <a:gd name="connsiteY347" fmla="*/ 2421665 h 4415454"/>
              <a:gd name="connsiteX348" fmla="*/ 7728060 w 10529454"/>
              <a:gd name="connsiteY348" fmla="*/ 2412473 h 4415454"/>
              <a:gd name="connsiteX349" fmla="*/ 7747972 w 10529454"/>
              <a:gd name="connsiteY349" fmla="*/ 2421665 h 4415454"/>
              <a:gd name="connsiteX350" fmla="*/ 7728060 w 10529454"/>
              <a:gd name="connsiteY350" fmla="*/ 2412473 h 4415454"/>
              <a:gd name="connsiteX351" fmla="*/ 9317867 w 10529454"/>
              <a:gd name="connsiteY351" fmla="*/ 2410031 h 4415454"/>
              <a:gd name="connsiteX352" fmla="*/ 9313320 w 10529454"/>
              <a:gd name="connsiteY352" fmla="*/ 2412473 h 4415454"/>
              <a:gd name="connsiteX353" fmla="*/ 9332705 w 10529454"/>
              <a:gd name="connsiteY353" fmla="*/ 2425400 h 4415454"/>
              <a:gd name="connsiteX354" fmla="*/ 9342421 w 10529454"/>
              <a:gd name="connsiteY354" fmla="*/ 2421665 h 4415454"/>
              <a:gd name="connsiteX355" fmla="*/ 9317867 w 10529454"/>
              <a:gd name="connsiteY355" fmla="*/ 2410031 h 4415454"/>
              <a:gd name="connsiteX356" fmla="*/ 9351612 w 10529454"/>
              <a:gd name="connsiteY356" fmla="*/ 2403280 h 4415454"/>
              <a:gd name="connsiteX357" fmla="*/ 9371523 w 10529454"/>
              <a:gd name="connsiteY357" fmla="*/ 2412473 h 4415454"/>
              <a:gd name="connsiteX358" fmla="*/ 9389904 w 10529454"/>
              <a:gd name="connsiteY358" fmla="*/ 2394087 h 4415454"/>
              <a:gd name="connsiteX359" fmla="*/ 9409815 w 10529454"/>
              <a:gd name="connsiteY359" fmla="*/ 2403280 h 4415454"/>
              <a:gd name="connsiteX360" fmla="*/ 9389904 w 10529454"/>
              <a:gd name="connsiteY360" fmla="*/ 2394087 h 4415454"/>
              <a:gd name="connsiteX361" fmla="*/ 7842718 w 10529454"/>
              <a:gd name="connsiteY361" fmla="*/ 2380513 h 4415454"/>
              <a:gd name="connsiteX362" fmla="*/ 7832212 w 10529454"/>
              <a:gd name="connsiteY362" fmla="*/ 2384894 h 4415454"/>
              <a:gd name="connsiteX363" fmla="*/ 7870503 w 10529454"/>
              <a:gd name="connsiteY363" fmla="*/ 2394087 h 4415454"/>
              <a:gd name="connsiteX364" fmla="*/ 7842718 w 10529454"/>
              <a:gd name="connsiteY364" fmla="*/ 2380513 h 4415454"/>
              <a:gd name="connsiteX365" fmla="*/ 7881225 w 10529454"/>
              <a:gd name="connsiteY365" fmla="*/ 2374169 h 4415454"/>
              <a:gd name="connsiteX366" fmla="*/ 7899604 w 10529454"/>
              <a:gd name="connsiteY366" fmla="*/ 2384894 h 4415454"/>
              <a:gd name="connsiteX367" fmla="*/ 7881225 w 10529454"/>
              <a:gd name="connsiteY367" fmla="*/ 2374169 h 4415454"/>
              <a:gd name="connsiteX368" fmla="*/ 583664 w 10529454"/>
              <a:gd name="connsiteY368" fmla="*/ 2362678 h 4415454"/>
              <a:gd name="connsiteX369" fmla="*/ 598214 w 10529454"/>
              <a:gd name="connsiteY369" fmla="*/ 2374169 h 4415454"/>
              <a:gd name="connsiteX370" fmla="*/ 569114 w 10529454"/>
              <a:gd name="connsiteY370" fmla="*/ 2364976 h 4415454"/>
              <a:gd name="connsiteX371" fmla="*/ 583664 w 10529454"/>
              <a:gd name="connsiteY371" fmla="*/ 2362678 h 4415454"/>
              <a:gd name="connsiteX372" fmla="*/ 9997969 w 10529454"/>
              <a:gd name="connsiteY372" fmla="*/ 2355783 h 4415454"/>
              <a:gd name="connsiteX373" fmla="*/ 10016348 w 10529454"/>
              <a:gd name="connsiteY373" fmla="*/ 2364976 h 4415454"/>
              <a:gd name="connsiteX374" fmla="*/ 9997969 w 10529454"/>
              <a:gd name="connsiteY374" fmla="*/ 2355783 h 4415454"/>
              <a:gd name="connsiteX375" fmla="*/ 8115376 w 10529454"/>
              <a:gd name="connsiteY375" fmla="*/ 2315182 h 4415454"/>
              <a:gd name="connsiteX376" fmla="*/ 8098718 w 10529454"/>
              <a:gd name="connsiteY376" fmla="*/ 2317480 h 4415454"/>
              <a:gd name="connsiteX377" fmla="*/ 8117100 w 10529454"/>
              <a:gd name="connsiteY377" fmla="*/ 2326673 h 4415454"/>
              <a:gd name="connsiteX378" fmla="*/ 8115376 w 10529454"/>
              <a:gd name="connsiteY378" fmla="*/ 2315182 h 4415454"/>
              <a:gd name="connsiteX379" fmla="*/ 2106894 w 10529454"/>
              <a:gd name="connsiteY379" fmla="*/ 2286262 h 4415454"/>
              <a:gd name="connsiteX380" fmla="*/ 2097703 w 10529454"/>
              <a:gd name="connsiteY380" fmla="*/ 2288368 h 4415454"/>
              <a:gd name="connsiteX381" fmla="*/ 2116084 w 10529454"/>
              <a:gd name="connsiteY381" fmla="*/ 2299094 h 4415454"/>
              <a:gd name="connsiteX382" fmla="*/ 2106894 w 10529454"/>
              <a:gd name="connsiteY382" fmla="*/ 2286262 h 4415454"/>
              <a:gd name="connsiteX383" fmla="*/ 8206749 w 10529454"/>
              <a:gd name="connsiteY383" fmla="*/ 2282935 h 4415454"/>
              <a:gd name="connsiteX384" fmla="*/ 8202872 w 10529454"/>
              <a:gd name="connsiteY384" fmla="*/ 2299094 h 4415454"/>
              <a:gd name="connsiteX385" fmla="*/ 8206749 w 10529454"/>
              <a:gd name="connsiteY385" fmla="*/ 2282935 h 4415454"/>
              <a:gd name="connsiteX386" fmla="*/ 2471715 w 10529454"/>
              <a:gd name="connsiteY386" fmla="*/ 2275298 h 4415454"/>
              <a:gd name="connsiteX387" fmla="*/ 2449985 w 10529454"/>
              <a:gd name="connsiteY387" fmla="*/ 2279177 h 4415454"/>
              <a:gd name="connsiteX388" fmla="*/ 2515139 w 10529454"/>
              <a:gd name="connsiteY388" fmla="*/ 2287929 h 4415454"/>
              <a:gd name="connsiteX389" fmla="*/ 2572517 w 10529454"/>
              <a:gd name="connsiteY389" fmla="*/ 2279177 h 4415454"/>
              <a:gd name="connsiteX390" fmla="*/ 2471715 w 10529454"/>
              <a:gd name="connsiteY390" fmla="*/ 2275298 h 4415454"/>
              <a:gd name="connsiteX391" fmla="*/ 2956195 w 10529454"/>
              <a:gd name="connsiteY391" fmla="*/ 2256194 h 4415454"/>
              <a:gd name="connsiteX392" fmla="*/ 2819112 w 10529454"/>
              <a:gd name="connsiteY392" fmla="*/ 2269983 h 4415454"/>
              <a:gd name="connsiteX393" fmla="*/ 2803389 w 10529454"/>
              <a:gd name="connsiteY393" fmla="*/ 2279679 h 4415454"/>
              <a:gd name="connsiteX394" fmla="*/ 2819112 w 10529454"/>
              <a:gd name="connsiteY394" fmla="*/ 2269983 h 4415454"/>
              <a:gd name="connsiteX395" fmla="*/ 2914075 w 10529454"/>
              <a:gd name="connsiteY395" fmla="*/ 2269983 h 4415454"/>
              <a:gd name="connsiteX396" fmla="*/ 2956195 w 10529454"/>
              <a:gd name="connsiteY396" fmla="*/ 2256194 h 4415454"/>
              <a:gd name="connsiteX397" fmla="*/ 5719171 w 10529454"/>
              <a:gd name="connsiteY397" fmla="*/ 2211495 h 4415454"/>
              <a:gd name="connsiteX398" fmla="*/ 5733848 w 10529454"/>
              <a:gd name="connsiteY398" fmla="*/ 2213294 h 4415454"/>
              <a:gd name="connsiteX399" fmla="*/ 5723294 w 10529454"/>
              <a:gd name="connsiteY399" fmla="*/ 2212001 h 4415454"/>
              <a:gd name="connsiteX400" fmla="*/ 5706659 w 10529454"/>
              <a:gd name="connsiteY400" fmla="*/ 2209964 h 4415454"/>
              <a:gd name="connsiteX401" fmla="*/ 5712300 w 10529454"/>
              <a:gd name="connsiteY401" fmla="*/ 2210654 h 4415454"/>
              <a:gd name="connsiteX402" fmla="*/ 5719171 w 10529454"/>
              <a:gd name="connsiteY402" fmla="*/ 2211495 h 4415454"/>
              <a:gd name="connsiteX403" fmla="*/ 5704565 w 10529454"/>
              <a:gd name="connsiteY403" fmla="*/ 2209707 h 4415454"/>
              <a:gd name="connsiteX404" fmla="*/ 5705703 w 10529454"/>
              <a:gd name="connsiteY404" fmla="*/ 2209847 h 4415454"/>
              <a:gd name="connsiteX405" fmla="*/ 5706659 w 10529454"/>
              <a:gd name="connsiteY405" fmla="*/ 2209964 h 4415454"/>
              <a:gd name="connsiteX406" fmla="*/ 5700866 w 10529454"/>
              <a:gd name="connsiteY406" fmla="*/ 2209254 h 4415454"/>
              <a:gd name="connsiteX407" fmla="*/ 5702185 w 10529454"/>
              <a:gd name="connsiteY407" fmla="*/ 2209415 h 4415454"/>
              <a:gd name="connsiteX408" fmla="*/ 5704565 w 10529454"/>
              <a:gd name="connsiteY408" fmla="*/ 2209707 h 4415454"/>
              <a:gd name="connsiteX409" fmla="*/ 5914956 w 10529454"/>
              <a:gd name="connsiteY409" fmla="*/ 2187732 h 4415454"/>
              <a:gd name="connsiteX410" fmla="*/ 5917454 w 10529454"/>
              <a:gd name="connsiteY410" fmla="*/ 2188204 h 4415454"/>
              <a:gd name="connsiteX411" fmla="*/ 5920112 w 10529454"/>
              <a:gd name="connsiteY411" fmla="*/ 2188707 h 4415454"/>
              <a:gd name="connsiteX412" fmla="*/ 5907962 w 10529454"/>
              <a:gd name="connsiteY412" fmla="*/ 2186408 h 4415454"/>
              <a:gd name="connsiteX413" fmla="*/ 5914956 w 10529454"/>
              <a:gd name="connsiteY413" fmla="*/ 2187732 h 4415454"/>
              <a:gd name="connsiteX414" fmla="*/ 5912474 w 10529454"/>
              <a:gd name="connsiteY414" fmla="*/ 2187262 h 4415454"/>
              <a:gd name="connsiteX415" fmla="*/ 5896203 w 10529454"/>
              <a:gd name="connsiteY415" fmla="*/ 2184183 h 4415454"/>
              <a:gd name="connsiteX416" fmla="*/ 5733848 w 10529454"/>
              <a:gd name="connsiteY416" fmla="*/ 2213294 h 4415454"/>
              <a:gd name="connsiteX417" fmla="*/ 5896203 w 10529454"/>
              <a:gd name="connsiteY417" fmla="*/ 2184183 h 4415454"/>
              <a:gd name="connsiteX418" fmla="*/ 5896203 w 10529454"/>
              <a:gd name="connsiteY418" fmla="*/ 2184183 h 4415454"/>
              <a:gd name="connsiteX419" fmla="*/ 5904173 w 10529454"/>
              <a:gd name="connsiteY419" fmla="*/ 2185691 h 4415454"/>
              <a:gd name="connsiteX420" fmla="*/ 5907962 w 10529454"/>
              <a:gd name="connsiteY420" fmla="*/ 2186408 h 4415454"/>
              <a:gd name="connsiteX421" fmla="*/ 5952874 w 10529454"/>
              <a:gd name="connsiteY421" fmla="*/ 2165797 h 4415454"/>
              <a:gd name="connsiteX422" fmla="*/ 5981975 w 10529454"/>
              <a:gd name="connsiteY422" fmla="*/ 2174990 h 4415454"/>
              <a:gd name="connsiteX423" fmla="*/ 5977428 w 10529454"/>
              <a:gd name="connsiteY423" fmla="*/ 2178725 h 4415454"/>
              <a:gd name="connsiteX424" fmla="*/ 5952874 w 10529454"/>
              <a:gd name="connsiteY424" fmla="*/ 2165797 h 4415454"/>
              <a:gd name="connsiteX425" fmla="*/ 6028874 w 10529454"/>
              <a:gd name="connsiteY425" fmla="*/ 2155018 h 4415454"/>
              <a:gd name="connsiteX426" fmla="*/ 6030677 w 10529454"/>
              <a:gd name="connsiteY426" fmla="*/ 2155311 h 4415454"/>
              <a:gd name="connsiteX427" fmla="*/ 6038647 w 10529454"/>
              <a:gd name="connsiteY427" fmla="*/ 2156603 h 4415454"/>
              <a:gd name="connsiteX428" fmla="*/ 6022200 w 10529454"/>
              <a:gd name="connsiteY428" fmla="*/ 2153936 h 4415454"/>
              <a:gd name="connsiteX429" fmla="*/ 6022376 w 10529454"/>
              <a:gd name="connsiteY429" fmla="*/ 2153964 h 4415454"/>
              <a:gd name="connsiteX430" fmla="*/ 6028874 w 10529454"/>
              <a:gd name="connsiteY430" fmla="*/ 2155018 h 4415454"/>
              <a:gd name="connsiteX431" fmla="*/ 6013535 w 10529454"/>
              <a:gd name="connsiteY431" fmla="*/ 2152531 h 4415454"/>
              <a:gd name="connsiteX432" fmla="*/ 6017396 w 10529454"/>
              <a:gd name="connsiteY432" fmla="*/ 2153156 h 4415454"/>
              <a:gd name="connsiteX433" fmla="*/ 6022200 w 10529454"/>
              <a:gd name="connsiteY433" fmla="*/ 2153936 h 4415454"/>
              <a:gd name="connsiteX434" fmla="*/ 6095318 w 10529454"/>
              <a:gd name="connsiteY434" fmla="*/ 2127494 h 4415454"/>
              <a:gd name="connsiteX435" fmla="*/ 6114057 w 10529454"/>
              <a:gd name="connsiteY435" fmla="*/ 2141067 h 4415454"/>
              <a:gd name="connsiteX436" fmla="*/ 6124420 w 10529454"/>
              <a:gd name="connsiteY436" fmla="*/ 2136686 h 4415454"/>
              <a:gd name="connsiteX437" fmla="*/ 6181090 w 10529454"/>
              <a:gd name="connsiteY437" fmla="*/ 2118300 h 4415454"/>
              <a:gd name="connsiteX438" fmla="*/ 6228571 w 10529454"/>
              <a:gd name="connsiteY438" fmla="*/ 2118300 h 4415454"/>
              <a:gd name="connsiteX439" fmla="*/ 6181090 w 10529454"/>
              <a:gd name="connsiteY439" fmla="*/ 2127494 h 4415454"/>
              <a:gd name="connsiteX440" fmla="*/ 10053814 w 10529454"/>
              <a:gd name="connsiteY440" fmla="*/ 2108087 h 4415454"/>
              <a:gd name="connsiteX441" fmla="*/ 10054642 w 10529454"/>
              <a:gd name="connsiteY441" fmla="*/ 2109108 h 4415454"/>
              <a:gd name="connsiteX442" fmla="*/ 10053394 w 10529454"/>
              <a:gd name="connsiteY442" fmla="*/ 2108809 h 4415454"/>
              <a:gd name="connsiteX443" fmla="*/ 6312812 w 10529454"/>
              <a:gd name="connsiteY443" fmla="*/ 2089190 h 4415454"/>
              <a:gd name="connsiteX444" fmla="*/ 6361825 w 10529454"/>
              <a:gd name="connsiteY444" fmla="*/ 2089190 h 4415454"/>
              <a:gd name="connsiteX445" fmla="*/ 6228571 w 10529454"/>
              <a:gd name="connsiteY445" fmla="*/ 2118300 h 4415454"/>
              <a:gd name="connsiteX446" fmla="*/ 6228571 w 10529454"/>
              <a:gd name="connsiteY446" fmla="*/ 2109108 h 4415454"/>
              <a:gd name="connsiteX447" fmla="*/ 6266863 w 10529454"/>
              <a:gd name="connsiteY447" fmla="*/ 2098383 h 4415454"/>
              <a:gd name="connsiteX448" fmla="*/ 6312812 w 10529454"/>
              <a:gd name="connsiteY448" fmla="*/ 2089190 h 4415454"/>
              <a:gd name="connsiteX449" fmla="*/ 6409307 w 10529454"/>
              <a:gd name="connsiteY449" fmla="*/ 2079997 h 4415454"/>
              <a:gd name="connsiteX450" fmla="*/ 6361825 w 10529454"/>
              <a:gd name="connsiteY450" fmla="*/ 2089190 h 4415454"/>
              <a:gd name="connsiteX451" fmla="*/ 6409307 w 10529454"/>
              <a:gd name="connsiteY451" fmla="*/ 2079997 h 4415454"/>
              <a:gd name="connsiteX452" fmla="*/ 6466800 w 10529454"/>
              <a:gd name="connsiteY452" fmla="*/ 2072428 h 4415454"/>
              <a:gd name="connsiteX453" fmla="*/ 6478040 w 10529454"/>
              <a:gd name="connsiteY453" fmla="*/ 2074251 h 4415454"/>
              <a:gd name="connsiteX454" fmla="*/ 6480695 w 10529454"/>
              <a:gd name="connsiteY454" fmla="*/ 2074682 h 4415454"/>
              <a:gd name="connsiteX455" fmla="*/ 6473059 w 10529454"/>
              <a:gd name="connsiteY455" fmla="*/ 2073444 h 4415454"/>
              <a:gd name="connsiteX456" fmla="*/ 6456788 w 10529454"/>
              <a:gd name="connsiteY456" fmla="*/ 2070803 h 4415454"/>
              <a:gd name="connsiteX457" fmla="*/ 6466800 w 10529454"/>
              <a:gd name="connsiteY457" fmla="*/ 2072428 h 4415454"/>
              <a:gd name="connsiteX458" fmla="*/ 6464758 w 10529454"/>
              <a:gd name="connsiteY458" fmla="*/ 2072097 h 4415454"/>
              <a:gd name="connsiteX459" fmla="*/ 6456788 w 10529454"/>
              <a:gd name="connsiteY459" fmla="*/ 2070803 h 4415454"/>
              <a:gd name="connsiteX460" fmla="*/ 6421560 w 10529454"/>
              <a:gd name="connsiteY460" fmla="*/ 2068506 h 4415454"/>
              <a:gd name="connsiteX461" fmla="*/ 6456788 w 10529454"/>
              <a:gd name="connsiteY461" fmla="*/ 2070803 h 4415454"/>
              <a:gd name="connsiteX462" fmla="*/ 6409307 w 10529454"/>
              <a:gd name="connsiteY462" fmla="*/ 2079997 h 4415454"/>
              <a:gd name="connsiteX463" fmla="*/ 6421560 w 10529454"/>
              <a:gd name="connsiteY463" fmla="*/ 2068506 h 4415454"/>
              <a:gd name="connsiteX464" fmla="*/ 6554431 w 10529454"/>
              <a:gd name="connsiteY464" fmla="*/ 2039586 h 4415454"/>
              <a:gd name="connsiteX465" fmla="*/ 6560940 w 10529454"/>
              <a:gd name="connsiteY465" fmla="*/ 2052418 h 4415454"/>
              <a:gd name="connsiteX466" fmla="*/ 6541029 w 10529454"/>
              <a:gd name="connsiteY466" fmla="*/ 2041693 h 4415454"/>
              <a:gd name="connsiteX467" fmla="*/ 6554431 w 10529454"/>
              <a:gd name="connsiteY467" fmla="*/ 2039586 h 4415454"/>
              <a:gd name="connsiteX468" fmla="*/ 6600763 w 10529454"/>
              <a:gd name="connsiteY468" fmla="*/ 2030202 h 4415454"/>
              <a:gd name="connsiteX469" fmla="*/ 6608422 w 10529454"/>
              <a:gd name="connsiteY469" fmla="*/ 2041693 h 4415454"/>
              <a:gd name="connsiteX470" fmla="*/ 6579320 w 10529454"/>
              <a:gd name="connsiteY470" fmla="*/ 2032500 h 4415454"/>
              <a:gd name="connsiteX471" fmla="*/ 6600763 w 10529454"/>
              <a:gd name="connsiteY471" fmla="*/ 2030202 h 4415454"/>
              <a:gd name="connsiteX472" fmla="*/ 6639055 w 10529454"/>
              <a:gd name="connsiteY472" fmla="*/ 2021009 h 4415454"/>
              <a:gd name="connsiteX473" fmla="*/ 6646713 w 10529454"/>
              <a:gd name="connsiteY473" fmla="*/ 2032500 h 4415454"/>
              <a:gd name="connsiteX474" fmla="*/ 6617612 w 10529454"/>
              <a:gd name="connsiteY474" fmla="*/ 2023308 h 4415454"/>
              <a:gd name="connsiteX475" fmla="*/ 6639055 w 10529454"/>
              <a:gd name="connsiteY475" fmla="*/ 2021009 h 4415454"/>
              <a:gd name="connsiteX476" fmla="*/ 6669431 w 10529454"/>
              <a:gd name="connsiteY476" fmla="*/ 2010840 h 4415454"/>
              <a:gd name="connsiteX477" fmla="*/ 6677729 w 10529454"/>
              <a:gd name="connsiteY477" fmla="*/ 2011816 h 4415454"/>
              <a:gd name="connsiteX478" fmla="*/ 6692662 w 10529454"/>
              <a:gd name="connsiteY478" fmla="*/ 2023308 h 4415454"/>
              <a:gd name="connsiteX479" fmla="*/ 6655902 w 10529454"/>
              <a:gd name="connsiteY479" fmla="*/ 2014115 h 4415454"/>
              <a:gd name="connsiteX480" fmla="*/ 6660190 w 10529454"/>
              <a:gd name="connsiteY480" fmla="*/ 2012450 h 4415454"/>
              <a:gd name="connsiteX481" fmla="*/ 6707083 w 10529454"/>
              <a:gd name="connsiteY481" fmla="*/ 2010473 h 4415454"/>
              <a:gd name="connsiteX482" fmla="*/ 6708661 w 10529454"/>
              <a:gd name="connsiteY482" fmla="*/ 2012839 h 4415454"/>
              <a:gd name="connsiteX483" fmla="*/ 6711138 w 10529454"/>
              <a:gd name="connsiteY483" fmla="*/ 2016556 h 4415454"/>
              <a:gd name="connsiteX484" fmla="*/ 6710276 w 10529454"/>
              <a:gd name="connsiteY484" fmla="*/ 2015264 h 4415454"/>
              <a:gd name="connsiteX485" fmla="*/ 6703384 w 10529454"/>
              <a:gd name="connsiteY485" fmla="*/ 2004921 h 4415454"/>
              <a:gd name="connsiteX486" fmla="*/ 6707083 w 10529454"/>
              <a:gd name="connsiteY486" fmla="*/ 2010473 h 4415454"/>
              <a:gd name="connsiteX487" fmla="*/ 6705968 w 10529454"/>
              <a:gd name="connsiteY487" fmla="*/ 2008799 h 4415454"/>
              <a:gd name="connsiteX488" fmla="*/ 6703384 w 10529454"/>
              <a:gd name="connsiteY488" fmla="*/ 2004921 h 4415454"/>
              <a:gd name="connsiteX489" fmla="*/ 7418522 w 10529454"/>
              <a:gd name="connsiteY489" fmla="*/ 1998099 h 4415454"/>
              <a:gd name="connsiteX490" fmla="*/ 7358931 w 10529454"/>
              <a:gd name="connsiteY490" fmla="*/ 2004921 h 4415454"/>
              <a:gd name="connsiteX491" fmla="*/ 6968360 w 10529454"/>
              <a:gd name="connsiteY491" fmla="*/ 2098383 h 4415454"/>
              <a:gd name="connsiteX492" fmla="*/ 3825408 w 10529454"/>
              <a:gd name="connsiteY492" fmla="*/ 2631570 h 4415454"/>
              <a:gd name="connsiteX493" fmla="*/ 3588001 w 10529454"/>
              <a:gd name="connsiteY493" fmla="*/ 2668341 h 4415454"/>
              <a:gd name="connsiteX494" fmla="*/ 3624403 w 10529454"/>
              <a:gd name="connsiteY494" fmla="*/ 2675164 h 4415454"/>
              <a:gd name="connsiteX495" fmla="*/ 3836130 w 10529454"/>
              <a:gd name="connsiteY495" fmla="*/ 2649956 h 4415454"/>
              <a:gd name="connsiteX496" fmla="*/ 5573024 w 10529454"/>
              <a:gd name="connsiteY496" fmla="*/ 2412473 h 4415454"/>
              <a:gd name="connsiteX497" fmla="*/ 6513459 w 10529454"/>
              <a:gd name="connsiteY497" fmla="*/ 2222487 h 4415454"/>
              <a:gd name="connsiteX498" fmla="*/ 7368121 w 10529454"/>
              <a:gd name="connsiteY498" fmla="*/ 2023308 h 4415454"/>
              <a:gd name="connsiteX499" fmla="*/ 7418522 w 10529454"/>
              <a:gd name="connsiteY499" fmla="*/ 1998099 h 4415454"/>
              <a:gd name="connsiteX500" fmla="*/ 6760055 w 10529454"/>
              <a:gd name="connsiteY500" fmla="*/ 1992090 h 4415454"/>
              <a:gd name="connsiteX501" fmla="*/ 6769245 w 10529454"/>
              <a:gd name="connsiteY501" fmla="*/ 2004921 h 4415454"/>
              <a:gd name="connsiteX502" fmla="*/ 6750865 w 10529454"/>
              <a:gd name="connsiteY502" fmla="*/ 1994197 h 4415454"/>
              <a:gd name="connsiteX503" fmla="*/ 6760055 w 10529454"/>
              <a:gd name="connsiteY503" fmla="*/ 1992090 h 4415454"/>
              <a:gd name="connsiteX504" fmla="*/ 6798347 w 10529454"/>
              <a:gd name="connsiteY504" fmla="*/ 1982706 h 4415454"/>
              <a:gd name="connsiteX505" fmla="*/ 6807536 w 10529454"/>
              <a:gd name="connsiteY505" fmla="*/ 1994197 h 4415454"/>
              <a:gd name="connsiteX506" fmla="*/ 6789157 w 10529454"/>
              <a:gd name="connsiteY506" fmla="*/ 1985003 h 4415454"/>
              <a:gd name="connsiteX507" fmla="*/ 6798347 w 10529454"/>
              <a:gd name="connsiteY507" fmla="*/ 1982706 h 4415454"/>
              <a:gd name="connsiteX508" fmla="*/ 6847359 w 10529454"/>
              <a:gd name="connsiteY508" fmla="*/ 1973512 h 4415454"/>
              <a:gd name="connsiteX509" fmla="*/ 6855018 w 10529454"/>
              <a:gd name="connsiteY509" fmla="*/ 1985003 h 4415454"/>
              <a:gd name="connsiteX510" fmla="*/ 6825916 w 10529454"/>
              <a:gd name="connsiteY510" fmla="*/ 1975811 h 4415454"/>
              <a:gd name="connsiteX511" fmla="*/ 6847359 w 10529454"/>
              <a:gd name="connsiteY511" fmla="*/ 1973512 h 4415454"/>
              <a:gd name="connsiteX512" fmla="*/ 6864207 w 10529454"/>
              <a:gd name="connsiteY512" fmla="*/ 1957424 h 4415454"/>
              <a:gd name="connsiteX513" fmla="*/ 6893309 w 10529454"/>
              <a:gd name="connsiteY513" fmla="*/ 1975811 h 4415454"/>
              <a:gd name="connsiteX514" fmla="*/ 6864207 w 10529454"/>
              <a:gd name="connsiteY514" fmla="*/ 1957424 h 4415454"/>
              <a:gd name="connsiteX515" fmla="*/ 6902499 w 10529454"/>
              <a:gd name="connsiteY515" fmla="*/ 1946700 h 4415454"/>
              <a:gd name="connsiteX516" fmla="*/ 6940791 w 10529454"/>
              <a:gd name="connsiteY516" fmla="*/ 1946700 h 4415454"/>
              <a:gd name="connsiteX517" fmla="*/ 6925091 w 10529454"/>
              <a:gd name="connsiteY517" fmla="*/ 1961638 h 4415454"/>
              <a:gd name="connsiteX518" fmla="*/ 6902499 w 10529454"/>
              <a:gd name="connsiteY518" fmla="*/ 1946700 h 4415454"/>
              <a:gd name="connsiteX519" fmla="*/ 6940791 w 10529454"/>
              <a:gd name="connsiteY519" fmla="*/ 1937507 h 4415454"/>
              <a:gd name="connsiteX520" fmla="*/ 6988271 w 10529454"/>
              <a:gd name="connsiteY520" fmla="*/ 1937507 h 4415454"/>
              <a:gd name="connsiteX521" fmla="*/ 6967977 w 10529454"/>
              <a:gd name="connsiteY521" fmla="*/ 1949573 h 4415454"/>
              <a:gd name="connsiteX522" fmla="*/ 6940791 w 10529454"/>
              <a:gd name="connsiteY522" fmla="*/ 1946700 h 4415454"/>
              <a:gd name="connsiteX523" fmla="*/ 6940791 w 10529454"/>
              <a:gd name="connsiteY523" fmla="*/ 1937507 h 4415454"/>
              <a:gd name="connsiteX524" fmla="*/ 7110804 w 10529454"/>
              <a:gd name="connsiteY524" fmla="*/ 1899203 h 4415454"/>
              <a:gd name="connsiteX525" fmla="*/ 7139905 w 10529454"/>
              <a:gd name="connsiteY525" fmla="*/ 1899203 h 4415454"/>
              <a:gd name="connsiteX526" fmla="*/ 7123751 w 10529454"/>
              <a:gd name="connsiteY526" fmla="*/ 1903082 h 4415454"/>
              <a:gd name="connsiteX527" fmla="*/ 7110804 w 10529454"/>
              <a:gd name="connsiteY527" fmla="*/ 1899203 h 4415454"/>
              <a:gd name="connsiteX528" fmla="*/ 7187386 w 10529454"/>
              <a:gd name="connsiteY528" fmla="*/ 1871624 h 4415454"/>
              <a:gd name="connsiteX529" fmla="*/ 7205766 w 10529454"/>
              <a:gd name="connsiteY529" fmla="*/ 1880818 h 4415454"/>
              <a:gd name="connsiteX530" fmla="*/ 7187386 w 10529454"/>
              <a:gd name="connsiteY530" fmla="*/ 1871624 h 4415454"/>
              <a:gd name="connsiteX531" fmla="*/ 7225678 w 10529454"/>
              <a:gd name="connsiteY531" fmla="*/ 1862432 h 4415454"/>
              <a:gd name="connsiteX532" fmla="*/ 7244058 w 10529454"/>
              <a:gd name="connsiteY532" fmla="*/ 1871624 h 4415454"/>
              <a:gd name="connsiteX533" fmla="*/ 7225678 w 10529454"/>
              <a:gd name="connsiteY533" fmla="*/ 1862432 h 4415454"/>
              <a:gd name="connsiteX534" fmla="*/ 2279013 w 10529454"/>
              <a:gd name="connsiteY534" fmla="*/ 1854029 h 4415454"/>
              <a:gd name="connsiteX535" fmla="*/ 2249338 w 10529454"/>
              <a:gd name="connsiteY535" fmla="*/ 1862432 h 4415454"/>
              <a:gd name="connsiteX536" fmla="*/ 2497034 w 10529454"/>
              <a:gd name="connsiteY536" fmla="*/ 1882900 h 4415454"/>
              <a:gd name="connsiteX537" fmla="*/ 2554137 w 10529454"/>
              <a:gd name="connsiteY537" fmla="*/ 1871624 h 4415454"/>
              <a:gd name="connsiteX538" fmla="*/ 2411693 w 10529454"/>
              <a:gd name="connsiteY538" fmla="*/ 1862432 h 4415454"/>
              <a:gd name="connsiteX539" fmla="*/ 2279013 w 10529454"/>
              <a:gd name="connsiteY539" fmla="*/ 1854029 h 4415454"/>
              <a:gd name="connsiteX540" fmla="*/ 7262438 w 10529454"/>
              <a:gd name="connsiteY540" fmla="*/ 1851707 h 4415454"/>
              <a:gd name="connsiteX541" fmla="*/ 7281822 w 10529454"/>
              <a:gd name="connsiteY541" fmla="*/ 1866142 h 4415454"/>
              <a:gd name="connsiteX542" fmla="*/ 7291539 w 10529454"/>
              <a:gd name="connsiteY542" fmla="*/ 1862432 h 4415454"/>
              <a:gd name="connsiteX543" fmla="*/ 2596879 w 10529454"/>
              <a:gd name="connsiteY543" fmla="*/ 1849504 h 4415454"/>
              <a:gd name="connsiteX544" fmla="*/ 2590896 w 10529454"/>
              <a:gd name="connsiteY544" fmla="*/ 1851707 h 4415454"/>
              <a:gd name="connsiteX545" fmla="*/ 2618035 w 10529454"/>
              <a:gd name="connsiteY545" fmla="*/ 1866142 h 4415454"/>
              <a:gd name="connsiteX546" fmla="*/ 2629188 w 10529454"/>
              <a:gd name="connsiteY546" fmla="*/ 1862432 h 4415454"/>
              <a:gd name="connsiteX547" fmla="*/ 2596879 w 10529454"/>
              <a:gd name="connsiteY547" fmla="*/ 1849504 h 4415454"/>
              <a:gd name="connsiteX548" fmla="*/ 2670686 w 10529454"/>
              <a:gd name="connsiteY548" fmla="*/ 1847828 h 4415454"/>
              <a:gd name="connsiteX549" fmla="*/ 2649098 w 10529454"/>
              <a:gd name="connsiteY549" fmla="*/ 1851707 h 4415454"/>
              <a:gd name="connsiteX550" fmla="*/ 2706096 w 10529454"/>
              <a:gd name="connsiteY550" fmla="*/ 1863287 h 4415454"/>
              <a:gd name="connsiteX551" fmla="*/ 2762442 w 10529454"/>
              <a:gd name="connsiteY551" fmla="*/ 1851707 h 4415454"/>
              <a:gd name="connsiteX552" fmla="*/ 2670686 w 10529454"/>
              <a:gd name="connsiteY552" fmla="*/ 1847828 h 4415454"/>
              <a:gd name="connsiteX553" fmla="*/ 7300728 w 10529454"/>
              <a:gd name="connsiteY553" fmla="*/ 1842514 h 4415454"/>
              <a:gd name="connsiteX554" fmla="*/ 7320640 w 10529454"/>
              <a:gd name="connsiteY554" fmla="*/ 1851707 h 4415454"/>
              <a:gd name="connsiteX555" fmla="*/ 996445 w 10529454"/>
              <a:gd name="connsiteY555" fmla="*/ 1842514 h 4415454"/>
              <a:gd name="connsiteX556" fmla="*/ 1020999 w 10529454"/>
              <a:gd name="connsiteY556" fmla="*/ 1856087 h 4415454"/>
              <a:gd name="connsiteX557" fmla="*/ 1025546 w 10529454"/>
              <a:gd name="connsiteY557" fmla="*/ 1851707 h 4415454"/>
              <a:gd name="connsiteX558" fmla="*/ 996445 w 10529454"/>
              <a:gd name="connsiteY558" fmla="*/ 1842514 h 4415454"/>
              <a:gd name="connsiteX559" fmla="*/ 2841082 w 10529454"/>
              <a:gd name="connsiteY559" fmla="*/ 1838636 h 4415454"/>
              <a:gd name="connsiteX560" fmla="*/ 2819112 w 10529454"/>
              <a:gd name="connsiteY560" fmla="*/ 1842514 h 4415454"/>
              <a:gd name="connsiteX561" fmla="*/ 2881791 w 10529454"/>
              <a:gd name="connsiteY561" fmla="*/ 1853690 h 4415454"/>
              <a:gd name="connsiteX562" fmla="*/ 2916755 w 10529454"/>
              <a:gd name="connsiteY562" fmla="*/ 1853430 h 4415454"/>
              <a:gd name="connsiteX563" fmla="*/ 2943176 w 10529454"/>
              <a:gd name="connsiteY563" fmla="*/ 1842514 h 4415454"/>
              <a:gd name="connsiteX564" fmla="*/ 2841082 w 10529454"/>
              <a:gd name="connsiteY564" fmla="*/ 1838636 h 4415454"/>
              <a:gd name="connsiteX565" fmla="*/ 3021003 w 10529454"/>
              <a:gd name="connsiteY565" fmla="*/ 1827001 h 4415454"/>
              <a:gd name="connsiteX566" fmla="*/ 2999847 w 10529454"/>
              <a:gd name="connsiteY566" fmla="*/ 1833321 h 4415454"/>
              <a:gd name="connsiteX567" fmla="*/ 3069633 w 10529454"/>
              <a:gd name="connsiteY567" fmla="*/ 1843664 h 4415454"/>
              <a:gd name="connsiteX568" fmla="*/ 3085620 w 10529454"/>
              <a:gd name="connsiteY568" fmla="*/ 1842514 h 4415454"/>
              <a:gd name="connsiteX569" fmla="*/ 3021003 w 10529454"/>
              <a:gd name="connsiteY569" fmla="*/ 1827001 h 4415454"/>
              <a:gd name="connsiteX570" fmla="*/ 438522 w 10529454"/>
              <a:gd name="connsiteY570" fmla="*/ 1821650 h 4415454"/>
              <a:gd name="connsiteX571" fmla="*/ 430476 w 10529454"/>
              <a:gd name="connsiteY571" fmla="*/ 1849121 h 4415454"/>
              <a:gd name="connsiteX572" fmla="*/ 408291 w 10529454"/>
              <a:gd name="connsiteY572" fmla="*/ 1833321 h 4415454"/>
              <a:gd name="connsiteX573" fmla="*/ 408291 w 10529454"/>
              <a:gd name="connsiteY573" fmla="*/ 1824128 h 4415454"/>
              <a:gd name="connsiteX574" fmla="*/ 438522 w 10529454"/>
              <a:gd name="connsiteY574" fmla="*/ 1821650 h 4415454"/>
              <a:gd name="connsiteX575" fmla="*/ 7364580 w 10529454"/>
              <a:gd name="connsiteY575" fmla="*/ 1737178 h 4415454"/>
              <a:gd name="connsiteX576" fmla="*/ 7348210 w 10529454"/>
              <a:gd name="connsiteY576" fmla="*/ 1747521 h 4415454"/>
              <a:gd name="connsiteX577" fmla="*/ 7320640 w 10529454"/>
              <a:gd name="connsiteY577" fmla="*/ 1756714 h 4415454"/>
              <a:gd name="connsiteX578" fmla="*/ 7282349 w 10529454"/>
              <a:gd name="connsiteY578" fmla="*/ 1767438 h 4415454"/>
              <a:gd name="connsiteX579" fmla="*/ 7169006 w 10529454"/>
              <a:gd name="connsiteY579" fmla="*/ 1795017 h 4415454"/>
              <a:gd name="connsiteX580" fmla="*/ 5905393 w 10529454"/>
              <a:gd name="connsiteY580" fmla="*/ 2079997 h 4415454"/>
              <a:gd name="connsiteX581" fmla="*/ 5839726 w 10529454"/>
              <a:gd name="connsiteY581" fmla="*/ 2101677 h 4415454"/>
              <a:gd name="connsiteX582" fmla="*/ 6000355 w 10529454"/>
              <a:gd name="connsiteY582" fmla="*/ 2079997 h 4415454"/>
              <a:gd name="connsiteX583" fmla="*/ 7169006 w 10529454"/>
              <a:gd name="connsiteY583" fmla="*/ 1795017 h 4415454"/>
              <a:gd name="connsiteX584" fmla="*/ 7282349 w 10529454"/>
              <a:gd name="connsiteY584" fmla="*/ 1767438 h 4415454"/>
              <a:gd name="connsiteX585" fmla="*/ 7320640 w 10529454"/>
              <a:gd name="connsiteY585" fmla="*/ 1756714 h 4415454"/>
              <a:gd name="connsiteX586" fmla="*/ 7348210 w 10529454"/>
              <a:gd name="connsiteY586" fmla="*/ 1747521 h 4415454"/>
              <a:gd name="connsiteX587" fmla="*/ 7364580 w 10529454"/>
              <a:gd name="connsiteY587" fmla="*/ 1737178 h 4415454"/>
              <a:gd name="connsiteX588" fmla="*/ 7028094 w 10529454"/>
              <a:gd name="connsiteY588" fmla="*/ 1726837 h 4415454"/>
              <a:gd name="connsiteX589" fmla="*/ 7015841 w 10529454"/>
              <a:gd name="connsiteY589" fmla="*/ 1738327 h 4415454"/>
              <a:gd name="connsiteX590" fmla="*/ 6864207 w 10529454"/>
              <a:gd name="connsiteY590" fmla="*/ 1767438 h 4415454"/>
              <a:gd name="connsiteX591" fmla="*/ 6730356 w 10529454"/>
              <a:gd name="connsiteY591" fmla="*/ 1815533 h 4415454"/>
              <a:gd name="connsiteX592" fmla="*/ 6750865 w 10529454"/>
              <a:gd name="connsiteY592" fmla="*/ 1814935 h 4415454"/>
              <a:gd name="connsiteX593" fmla="*/ 7015841 w 10529454"/>
              <a:gd name="connsiteY593" fmla="*/ 1738327 h 4415454"/>
              <a:gd name="connsiteX594" fmla="*/ 7054133 w 10529454"/>
              <a:gd name="connsiteY594" fmla="*/ 1729135 h 4415454"/>
              <a:gd name="connsiteX595" fmla="*/ 7028094 w 10529454"/>
              <a:gd name="connsiteY595" fmla="*/ 1726837 h 4415454"/>
              <a:gd name="connsiteX596" fmla="*/ 7752136 w 10529454"/>
              <a:gd name="connsiteY596" fmla="*/ 1715561 h 4415454"/>
              <a:gd name="connsiteX597" fmla="*/ 7747972 w 10529454"/>
              <a:gd name="connsiteY597" fmla="*/ 1719942 h 4415454"/>
              <a:gd name="connsiteX598" fmla="*/ 7766352 w 10529454"/>
              <a:gd name="connsiteY598" fmla="*/ 1729135 h 4415454"/>
              <a:gd name="connsiteX599" fmla="*/ 7752136 w 10529454"/>
              <a:gd name="connsiteY599" fmla="*/ 1715561 h 4415454"/>
              <a:gd name="connsiteX600" fmla="*/ 7428957 w 10529454"/>
              <a:gd name="connsiteY600" fmla="*/ 1715561 h 4415454"/>
              <a:gd name="connsiteX601" fmla="*/ 7424793 w 10529454"/>
              <a:gd name="connsiteY601" fmla="*/ 1719942 h 4415454"/>
              <a:gd name="connsiteX602" fmla="*/ 7443173 w 10529454"/>
              <a:gd name="connsiteY602" fmla="*/ 1729135 h 4415454"/>
              <a:gd name="connsiteX603" fmla="*/ 7428957 w 10529454"/>
              <a:gd name="connsiteY603" fmla="*/ 1715561 h 4415454"/>
              <a:gd name="connsiteX604" fmla="*/ 7546942 w 10529454"/>
              <a:gd name="connsiteY604" fmla="*/ 1688533 h 4415454"/>
              <a:gd name="connsiteX605" fmla="*/ 7528945 w 10529454"/>
              <a:gd name="connsiteY605" fmla="*/ 1690831 h 4415454"/>
              <a:gd name="connsiteX606" fmla="*/ 7558047 w 10529454"/>
              <a:gd name="connsiteY606" fmla="*/ 1700024 h 4415454"/>
              <a:gd name="connsiteX607" fmla="*/ 7546942 w 10529454"/>
              <a:gd name="connsiteY607" fmla="*/ 1688533 h 4415454"/>
              <a:gd name="connsiteX608" fmla="*/ 7605528 w 10529454"/>
              <a:gd name="connsiteY608" fmla="*/ 1661720 h 4415454"/>
              <a:gd name="connsiteX609" fmla="*/ 7615651 w 10529454"/>
              <a:gd name="connsiteY609" fmla="*/ 1676156 h 4415454"/>
              <a:gd name="connsiteX610" fmla="*/ 7623908 w 10529454"/>
              <a:gd name="connsiteY610" fmla="*/ 1672445 h 4415454"/>
              <a:gd name="connsiteX611" fmla="*/ 8630203 w 10529454"/>
              <a:gd name="connsiteY611" fmla="*/ 1643334 h 4415454"/>
              <a:gd name="connsiteX612" fmla="*/ 8647004 w 10529454"/>
              <a:gd name="connsiteY612" fmla="*/ 1656262 h 4415454"/>
              <a:gd name="connsiteX613" fmla="*/ 8650114 w 10529454"/>
              <a:gd name="connsiteY613" fmla="*/ 1652527 h 4415454"/>
              <a:gd name="connsiteX614" fmla="*/ 8630203 w 10529454"/>
              <a:gd name="connsiteY614" fmla="*/ 1643334 h 4415454"/>
              <a:gd name="connsiteX615" fmla="*/ 7671389 w 10529454"/>
              <a:gd name="connsiteY615" fmla="*/ 1643334 h 4415454"/>
              <a:gd name="connsiteX616" fmla="*/ 7686896 w 10529454"/>
              <a:gd name="connsiteY616" fmla="*/ 1656262 h 4415454"/>
              <a:gd name="connsiteX617" fmla="*/ 7691300 w 10529454"/>
              <a:gd name="connsiteY617" fmla="*/ 1652527 h 4415454"/>
              <a:gd name="connsiteX618" fmla="*/ 8659304 w 10529454"/>
              <a:gd name="connsiteY618" fmla="*/ 1634142 h 4415454"/>
              <a:gd name="connsiteX619" fmla="*/ 8682566 w 10529454"/>
              <a:gd name="connsiteY619" fmla="*/ 1647068 h 4415454"/>
              <a:gd name="connsiteX620" fmla="*/ 8686874 w 10529454"/>
              <a:gd name="connsiteY620" fmla="*/ 1643334 h 4415454"/>
              <a:gd name="connsiteX621" fmla="*/ 8659304 w 10529454"/>
              <a:gd name="connsiteY621" fmla="*/ 1634142 h 4415454"/>
              <a:gd name="connsiteX622" fmla="*/ 7700490 w 10529454"/>
              <a:gd name="connsiteY622" fmla="*/ 1634142 h 4415454"/>
              <a:gd name="connsiteX623" fmla="*/ 7723752 w 10529454"/>
              <a:gd name="connsiteY623" fmla="*/ 1647068 h 4415454"/>
              <a:gd name="connsiteX624" fmla="*/ 7728060 w 10529454"/>
              <a:gd name="connsiteY624" fmla="*/ 1643334 h 4415454"/>
              <a:gd name="connsiteX625" fmla="*/ 7700490 w 10529454"/>
              <a:gd name="connsiteY625" fmla="*/ 1634142 h 4415454"/>
              <a:gd name="connsiteX626" fmla="*/ 8697596 w 10529454"/>
              <a:gd name="connsiteY626" fmla="*/ 1624949 h 4415454"/>
              <a:gd name="connsiteX627" fmla="*/ 8716981 w 10529454"/>
              <a:gd name="connsiteY627" fmla="*/ 1637877 h 4415454"/>
              <a:gd name="connsiteX628" fmla="*/ 8725166 w 10529454"/>
              <a:gd name="connsiteY628" fmla="*/ 1634142 h 4415454"/>
              <a:gd name="connsiteX629" fmla="*/ 8697596 w 10529454"/>
              <a:gd name="connsiteY629" fmla="*/ 1624949 h 4415454"/>
              <a:gd name="connsiteX630" fmla="*/ 7737250 w 10529454"/>
              <a:gd name="connsiteY630" fmla="*/ 1624949 h 4415454"/>
              <a:gd name="connsiteX631" fmla="*/ 7754050 w 10529454"/>
              <a:gd name="connsiteY631" fmla="*/ 1637877 h 4415454"/>
              <a:gd name="connsiteX632" fmla="*/ 7757162 w 10529454"/>
              <a:gd name="connsiteY632" fmla="*/ 1634142 h 4415454"/>
              <a:gd name="connsiteX633" fmla="*/ 7737250 w 10529454"/>
              <a:gd name="connsiteY633" fmla="*/ 1624949 h 4415454"/>
              <a:gd name="connsiteX634" fmla="*/ 8745077 w 10529454"/>
              <a:gd name="connsiteY634" fmla="*/ 1614224 h 4415454"/>
              <a:gd name="connsiteX635" fmla="*/ 8755201 w 10529454"/>
              <a:gd name="connsiteY635" fmla="*/ 1628659 h 4415454"/>
              <a:gd name="connsiteX636" fmla="*/ 8763457 w 10529454"/>
              <a:gd name="connsiteY636" fmla="*/ 1624949 h 4415454"/>
              <a:gd name="connsiteX637" fmla="*/ 8772647 w 10529454"/>
              <a:gd name="connsiteY637" fmla="*/ 1605030 h 4415454"/>
              <a:gd name="connsiteX638" fmla="*/ 8792032 w 10529454"/>
              <a:gd name="connsiteY638" fmla="*/ 1618605 h 4415454"/>
              <a:gd name="connsiteX639" fmla="*/ 8801749 w 10529454"/>
              <a:gd name="connsiteY639" fmla="*/ 1614224 h 4415454"/>
              <a:gd name="connsiteX640" fmla="*/ 8810939 w 10529454"/>
              <a:gd name="connsiteY640" fmla="*/ 1595838 h 4415454"/>
              <a:gd name="connsiteX641" fmla="*/ 8825153 w 10529454"/>
              <a:gd name="connsiteY641" fmla="*/ 1608765 h 4415454"/>
              <a:gd name="connsiteX642" fmla="*/ 8829318 w 10529454"/>
              <a:gd name="connsiteY642" fmla="*/ 1605030 h 4415454"/>
              <a:gd name="connsiteX643" fmla="*/ 8944456 w 10529454"/>
              <a:gd name="connsiteY643" fmla="*/ 1561293 h 4415454"/>
              <a:gd name="connsiteX644" fmla="*/ 8905902 w 10529454"/>
              <a:gd name="connsiteY644" fmla="*/ 1577452 h 4415454"/>
              <a:gd name="connsiteX645" fmla="*/ 8867610 w 10529454"/>
              <a:gd name="connsiteY645" fmla="*/ 1586645 h 4415454"/>
              <a:gd name="connsiteX646" fmla="*/ 8894221 w 10529454"/>
              <a:gd name="connsiteY646" fmla="*/ 1588943 h 4415454"/>
              <a:gd name="connsiteX647" fmla="*/ 8905902 w 10529454"/>
              <a:gd name="connsiteY647" fmla="*/ 1577452 h 4415454"/>
              <a:gd name="connsiteX648" fmla="*/ 8944456 w 10529454"/>
              <a:gd name="connsiteY648" fmla="*/ 1561293 h 4415454"/>
              <a:gd name="connsiteX649" fmla="*/ 9019243 w 10529454"/>
              <a:gd name="connsiteY649" fmla="*/ 1539148 h 4415454"/>
              <a:gd name="connsiteX650" fmla="*/ 9039154 w 10529454"/>
              <a:gd name="connsiteY650" fmla="*/ 1548342 h 4415454"/>
              <a:gd name="connsiteX651" fmla="*/ 7377311 w 10529454"/>
              <a:gd name="connsiteY651" fmla="*/ 1529956 h 4415454"/>
              <a:gd name="connsiteX652" fmla="*/ 3531331 w 10529454"/>
              <a:gd name="connsiteY652" fmla="*/ 2204101 h 4415454"/>
              <a:gd name="connsiteX653" fmla="*/ 3474659 w 10529454"/>
              <a:gd name="connsiteY653" fmla="*/ 2204101 h 4415454"/>
              <a:gd name="connsiteX654" fmla="*/ 3303114 w 10529454"/>
              <a:gd name="connsiteY654" fmla="*/ 2231680 h 4415454"/>
              <a:gd name="connsiteX655" fmla="*/ 3363113 w 10529454"/>
              <a:gd name="connsiteY655" fmla="*/ 2233188 h 4415454"/>
              <a:gd name="connsiteX656" fmla="*/ 3531331 w 10529454"/>
              <a:gd name="connsiteY656" fmla="*/ 2204101 h 4415454"/>
              <a:gd name="connsiteX657" fmla="*/ 7377311 w 10529454"/>
              <a:gd name="connsiteY657" fmla="*/ 1529956 h 4415454"/>
              <a:gd name="connsiteX658" fmla="*/ 5558473 w 10529454"/>
              <a:gd name="connsiteY658" fmla="*/ 1517124 h 4415454"/>
              <a:gd name="connsiteX659" fmla="*/ 5543922 w 10529454"/>
              <a:gd name="connsiteY659" fmla="*/ 1519230 h 4415454"/>
              <a:gd name="connsiteX660" fmla="*/ 5563307 w 10529454"/>
              <a:gd name="connsiteY660" fmla="*/ 1532158 h 4415454"/>
              <a:gd name="connsiteX661" fmla="*/ 5573024 w 10529454"/>
              <a:gd name="connsiteY661" fmla="*/ 1529956 h 4415454"/>
              <a:gd name="connsiteX662" fmla="*/ 5558473 w 10529454"/>
              <a:gd name="connsiteY662" fmla="*/ 1517124 h 4415454"/>
              <a:gd name="connsiteX663" fmla="*/ 7436279 w 10529454"/>
              <a:gd name="connsiteY663" fmla="*/ 1507739 h 4415454"/>
              <a:gd name="connsiteX664" fmla="*/ 7415603 w 10529454"/>
              <a:gd name="connsiteY664" fmla="*/ 1510038 h 4415454"/>
              <a:gd name="connsiteX665" fmla="*/ 7443173 w 10529454"/>
              <a:gd name="connsiteY665" fmla="*/ 1519230 h 4415454"/>
              <a:gd name="connsiteX666" fmla="*/ 7436279 w 10529454"/>
              <a:gd name="connsiteY666" fmla="*/ 1507739 h 4415454"/>
              <a:gd name="connsiteX667" fmla="*/ 5660520 w 10529454"/>
              <a:gd name="connsiteY667" fmla="*/ 1498546 h 4415454"/>
              <a:gd name="connsiteX668" fmla="*/ 5638885 w 10529454"/>
              <a:gd name="connsiteY668" fmla="*/ 1510038 h 4415454"/>
              <a:gd name="connsiteX669" fmla="*/ 5616700 w 10529454"/>
              <a:gd name="connsiteY669" fmla="*/ 1521026 h 4415454"/>
              <a:gd name="connsiteX670" fmla="*/ 5638885 w 10529454"/>
              <a:gd name="connsiteY670" fmla="*/ 1510038 h 4415454"/>
              <a:gd name="connsiteX671" fmla="*/ 5697088 w 10529454"/>
              <a:gd name="connsiteY671" fmla="*/ 1500845 h 4415454"/>
              <a:gd name="connsiteX672" fmla="*/ 5660520 w 10529454"/>
              <a:gd name="connsiteY672" fmla="*/ 1498546 h 4415454"/>
              <a:gd name="connsiteX673" fmla="*/ 5783435 w 10529454"/>
              <a:gd name="connsiteY673" fmla="*/ 1478078 h 4415454"/>
              <a:gd name="connsiteX674" fmla="*/ 5772139 w 10529454"/>
              <a:gd name="connsiteY674" fmla="*/ 1482459 h 4415454"/>
              <a:gd name="connsiteX675" fmla="*/ 5808325 w 10529454"/>
              <a:gd name="connsiteY675" fmla="*/ 1494094 h 4415454"/>
              <a:gd name="connsiteX676" fmla="*/ 5819620 w 10529454"/>
              <a:gd name="connsiteY676" fmla="*/ 1491652 h 4415454"/>
              <a:gd name="connsiteX677" fmla="*/ 5783435 w 10529454"/>
              <a:gd name="connsiteY677" fmla="*/ 1478078 h 4415454"/>
              <a:gd name="connsiteX678" fmla="*/ 5844630 w 10529454"/>
              <a:gd name="connsiteY678" fmla="*/ 1465653 h 4415454"/>
              <a:gd name="connsiteX679" fmla="*/ 5828810 w 10529454"/>
              <a:gd name="connsiteY679" fmla="*/ 1471734 h 4415454"/>
              <a:gd name="connsiteX680" fmla="*/ 5876291 w 10529454"/>
              <a:gd name="connsiteY680" fmla="*/ 1482459 h 4415454"/>
              <a:gd name="connsiteX681" fmla="*/ 5844630 w 10529454"/>
              <a:gd name="connsiteY681" fmla="*/ 1465653 h 4415454"/>
              <a:gd name="connsiteX682" fmla="*/ 8735121 w 10529454"/>
              <a:gd name="connsiteY682" fmla="*/ 1460243 h 4415454"/>
              <a:gd name="connsiteX683" fmla="*/ 8745077 w 10529454"/>
              <a:gd name="connsiteY683" fmla="*/ 1471734 h 4415454"/>
              <a:gd name="connsiteX684" fmla="*/ 8725166 w 10529454"/>
              <a:gd name="connsiteY684" fmla="*/ 1462541 h 4415454"/>
              <a:gd name="connsiteX685" fmla="*/ 8735121 w 10529454"/>
              <a:gd name="connsiteY685" fmla="*/ 1460243 h 4415454"/>
              <a:gd name="connsiteX686" fmla="*/ 5912860 w 10529454"/>
              <a:gd name="connsiteY686" fmla="*/ 1460243 h 4415454"/>
              <a:gd name="connsiteX687" fmla="*/ 5887013 w 10529454"/>
              <a:gd name="connsiteY687" fmla="*/ 1462541 h 4415454"/>
              <a:gd name="connsiteX688" fmla="*/ 5923773 w 10529454"/>
              <a:gd name="connsiteY688" fmla="*/ 1471734 h 4415454"/>
              <a:gd name="connsiteX689" fmla="*/ 5912860 w 10529454"/>
              <a:gd name="connsiteY689" fmla="*/ 1460243 h 4415454"/>
              <a:gd name="connsiteX690" fmla="*/ 9941298 w 10529454"/>
              <a:gd name="connsiteY690" fmla="*/ 1453348 h 4415454"/>
              <a:gd name="connsiteX691" fmla="*/ 9961329 w 10529454"/>
              <a:gd name="connsiteY691" fmla="*/ 1457226 h 4415454"/>
              <a:gd name="connsiteX692" fmla="*/ 9941298 w 10529454"/>
              <a:gd name="connsiteY692" fmla="*/ 1453348 h 4415454"/>
              <a:gd name="connsiteX693" fmla="*/ 9914685 w 10529454"/>
              <a:gd name="connsiteY693" fmla="*/ 1451050 h 4415454"/>
              <a:gd name="connsiteX694" fmla="*/ 9941298 w 10529454"/>
              <a:gd name="connsiteY694" fmla="*/ 1453348 h 4415454"/>
              <a:gd name="connsiteX695" fmla="*/ 9903007 w 10529454"/>
              <a:gd name="connsiteY695" fmla="*/ 1462541 h 4415454"/>
              <a:gd name="connsiteX696" fmla="*/ 9914685 w 10529454"/>
              <a:gd name="connsiteY696" fmla="*/ 1451050 h 4415454"/>
              <a:gd name="connsiteX697" fmla="*/ 8763458 w 10529454"/>
              <a:gd name="connsiteY697" fmla="*/ 1451050 h 4415454"/>
              <a:gd name="connsiteX698" fmla="*/ 8772647 w 10529454"/>
              <a:gd name="connsiteY698" fmla="*/ 1462541 h 4415454"/>
              <a:gd name="connsiteX699" fmla="*/ 8754267 w 10529454"/>
              <a:gd name="connsiteY699" fmla="*/ 1453348 h 4415454"/>
              <a:gd name="connsiteX700" fmla="*/ 8763458 w 10529454"/>
              <a:gd name="connsiteY700" fmla="*/ 1451050 h 4415454"/>
              <a:gd name="connsiteX701" fmla="*/ 8801749 w 10529454"/>
              <a:gd name="connsiteY701" fmla="*/ 1441857 h 4415454"/>
              <a:gd name="connsiteX702" fmla="*/ 8810939 w 10529454"/>
              <a:gd name="connsiteY702" fmla="*/ 1453348 h 4415454"/>
              <a:gd name="connsiteX703" fmla="*/ 8792558 w 10529454"/>
              <a:gd name="connsiteY703" fmla="*/ 1444155 h 4415454"/>
              <a:gd name="connsiteX704" fmla="*/ 8801749 w 10529454"/>
              <a:gd name="connsiteY704" fmla="*/ 1441857 h 4415454"/>
              <a:gd name="connsiteX705" fmla="*/ 9983898 w 10529454"/>
              <a:gd name="connsiteY705" fmla="*/ 1430581 h 4415454"/>
              <a:gd name="connsiteX706" fmla="*/ 10007159 w 10529454"/>
              <a:gd name="connsiteY706" fmla="*/ 1444155 h 4415454"/>
              <a:gd name="connsiteX707" fmla="*/ 9979590 w 10529454"/>
              <a:gd name="connsiteY707" fmla="*/ 1434962 h 4415454"/>
              <a:gd name="connsiteX708" fmla="*/ 9983898 w 10529454"/>
              <a:gd name="connsiteY708" fmla="*/ 1430581 h 4415454"/>
              <a:gd name="connsiteX709" fmla="*/ 6056093 w 10529454"/>
              <a:gd name="connsiteY709" fmla="*/ 1430581 h 4415454"/>
              <a:gd name="connsiteX710" fmla="*/ 6047836 w 10529454"/>
              <a:gd name="connsiteY710" fmla="*/ 1434962 h 4415454"/>
              <a:gd name="connsiteX711" fmla="*/ 6066216 w 10529454"/>
              <a:gd name="connsiteY711" fmla="*/ 1444155 h 4415454"/>
              <a:gd name="connsiteX712" fmla="*/ 6056093 w 10529454"/>
              <a:gd name="connsiteY712" fmla="*/ 1430581 h 4415454"/>
              <a:gd name="connsiteX713" fmla="*/ 10022188 w 10529454"/>
              <a:gd name="connsiteY713" fmla="*/ 1420527 h 4415454"/>
              <a:gd name="connsiteX714" fmla="*/ 10034347 w 10529454"/>
              <a:gd name="connsiteY714" fmla="*/ 1422130 h 4415454"/>
              <a:gd name="connsiteX715" fmla="*/ 10045452 w 10529454"/>
              <a:gd name="connsiteY715" fmla="*/ 1434962 h 4415454"/>
              <a:gd name="connsiteX716" fmla="*/ 10016348 w 10529454"/>
              <a:gd name="connsiteY716" fmla="*/ 1424238 h 4415454"/>
              <a:gd name="connsiteX717" fmla="*/ 10022188 w 10529454"/>
              <a:gd name="connsiteY717" fmla="*/ 1420527 h 4415454"/>
              <a:gd name="connsiteX718" fmla="*/ 9238269 w 10529454"/>
              <a:gd name="connsiteY718" fmla="*/ 1310858 h 4415454"/>
              <a:gd name="connsiteX719" fmla="*/ 9256650 w 10529454"/>
              <a:gd name="connsiteY719" fmla="*/ 1320051 h 4415454"/>
              <a:gd name="connsiteX720" fmla="*/ 9253778 w 10529454"/>
              <a:gd name="connsiteY720" fmla="*/ 1323786 h 4415454"/>
              <a:gd name="connsiteX721" fmla="*/ 9238269 w 10529454"/>
              <a:gd name="connsiteY721" fmla="*/ 1310858 h 4415454"/>
              <a:gd name="connsiteX722" fmla="*/ 9195168 w 10529454"/>
              <a:gd name="connsiteY722" fmla="*/ 1145602 h 4415454"/>
              <a:gd name="connsiteX723" fmla="*/ 9190789 w 10529454"/>
              <a:gd name="connsiteY723" fmla="*/ 1149983 h 4415454"/>
              <a:gd name="connsiteX724" fmla="*/ 9209168 w 10529454"/>
              <a:gd name="connsiteY724" fmla="*/ 1159176 h 4415454"/>
              <a:gd name="connsiteX725" fmla="*/ 9195168 w 10529454"/>
              <a:gd name="connsiteY725" fmla="*/ 1145602 h 4415454"/>
              <a:gd name="connsiteX726" fmla="*/ 9342422 w 10529454"/>
              <a:gd name="connsiteY726" fmla="*/ 1109381 h 4415454"/>
              <a:gd name="connsiteX727" fmla="*/ 9333231 w 10529454"/>
              <a:gd name="connsiteY727" fmla="*/ 1111679 h 4415454"/>
              <a:gd name="connsiteX728" fmla="*/ 9351612 w 10529454"/>
              <a:gd name="connsiteY728" fmla="*/ 1120872 h 4415454"/>
              <a:gd name="connsiteX729" fmla="*/ 9342422 w 10529454"/>
              <a:gd name="connsiteY729" fmla="*/ 1109381 h 4415454"/>
              <a:gd name="connsiteX730" fmla="*/ 9365206 w 10529454"/>
              <a:gd name="connsiteY730" fmla="*/ 1098105 h 4415454"/>
              <a:gd name="connsiteX731" fmla="*/ 9362334 w 10529454"/>
              <a:gd name="connsiteY731" fmla="*/ 1102486 h 4415454"/>
              <a:gd name="connsiteX732" fmla="*/ 9380714 w 10529454"/>
              <a:gd name="connsiteY732" fmla="*/ 1111679 h 4415454"/>
              <a:gd name="connsiteX733" fmla="*/ 9365206 w 10529454"/>
              <a:gd name="connsiteY733" fmla="*/ 1098105 h 4415454"/>
              <a:gd name="connsiteX734" fmla="*/ 9466485 w 10529454"/>
              <a:gd name="connsiteY734" fmla="*/ 1064182 h 4415454"/>
              <a:gd name="connsiteX735" fmla="*/ 9481995 w 10529454"/>
              <a:gd name="connsiteY735" fmla="*/ 1077110 h 4415454"/>
              <a:gd name="connsiteX736" fmla="*/ 9484866 w 10529454"/>
              <a:gd name="connsiteY736" fmla="*/ 1073376 h 4415454"/>
              <a:gd name="connsiteX737" fmla="*/ 9466485 w 10529454"/>
              <a:gd name="connsiteY737" fmla="*/ 1064182 h 4415454"/>
              <a:gd name="connsiteX738" fmla="*/ 9917731 w 10529454"/>
              <a:gd name="connsiteY738" fmla="*/ 972040 h 4415454"/>
              <a:gd name="connsiteX739" fmla="*/ 9922726 w 10529454"/>
              <a:gd name="connsiteY739" fmla="*/ 973007 h 4415454"/>
              <a:gd name="connsiteX740" fmla="*/ 9923039 w 10529454"/>
              <a:gd name="connsiteY740" fmla="*/ 973068 h 4415454"/>
              <a:gd name="connsiteX741" fmla="*/ 9903007 w 10529454"/>
              <a:gd name="connsiteY741" fmla="*/ 969189 h 4415454"/>
              <a:gd name="connsiteX742" fmla="*/ 9915528 w 10529454"/>
              <a:gd name="connsiteY742" fmla="*/ 971613 h 4415454"/>
              <a:gd name="connsiteX743" fmla="*/ 9917731 w 10529454"/>
              <a:gd name="connsiteY743" fmla="*/ 972040 h 4415454"/>
              <a:gd name="connsiteX744" fmla="*/ 9916639 w 10529454"/>
              <a:gd name="connsiteY744" fmla="*/ 971829 h 4415454"/>
              <a:gd name="connsiteX745" fmla="*/ 9903007 w 10529454"/>
              <a:gd name="connsiteY745" fmla="*/ 969189 h 4415454"/>
              <a:gd name="connsiteX746" fmla="*/ 10122033 w 10529454"/>
              <a:gd name="connsiteY746" fmla="*/ 702595 h 4415454"/>
              <a:gd name="connsiteX747" fmla="*/ 10145942 w 10529454"/>
              <a:gd name="connsiteY747" fmla="*/ 707121 h 4415454"/>
              <a:gd name="connsiteX748" fmla="*/ 10122033 w 10529454"/>
              <a:gd name="connsiteY748" fmla="*/ 702595 h 4415454"/>
              <a:gd name="connsiteX749" fmla="*/ 10368630 w 10529454"/>
              <a:gd name="connsiteY749" fmla="*/ 541720 h 4415454"/>
              <a:gd name="connsiteX750" fmla="*/ 10396417 w 10529454"/>
              <a:gd name="connsiteY750" fmla="*/ 545598 h 4415454"/>
              <a:gd name="connsiteX751" fmla="*/ 10368630 w 10529454"/>
              <a:gd name="connsiteY751" fmla="*/ 541720 h 4415454"/>
              <a:gd name="connsiteX752" fmla="*/ 10425588 w 10529454"/>
              <a:gd name="connsiteY752" fmla="*/ 518953 h 4415454"/>
              <a:gd name="connsiteX753" fmla="*/ 10443681 w 10529454"/>
              <a:gd name="connsiteY753" fmla="*/ 532527 h 4415454"/>
              <a:gd name="connsiteX754" fmla="*/ 10416110 w 10529454"/>
              <a:gd name="connsiteY754" fmla="*/ 523334 h 4415454"/>
              <a:gd name="connsiteX755" fmla="*/ 10425588 w 10529454"/>
              <a:gd name="connsiteY755" fmla="*/ 518953 h 4415454"/>
              <a:gd name="connsiteX756" fmla="*/ 8754267 w 10529454"/>
              <a:gd name="connsiteY756" fmla="*/ 475838 h 4415454"/>
              <a:gd name="connsiteX757" fmla="*/ 8764606 w 10529454"/>
              <a:gd name="connsiteY757" fmla="*/ 488766 h 4415454"/>
              <a:gd name="connsiteX758" fmla="*/ 8772647 w 10529454"/>
              <a:gd name="connsiteY758" fmla="*/ 485031 h 4415454"/>
              <a:gd name="connsiteX759" fmla="*/ 8810939 w 10529454"/>
              <a:gd name="connsiteY759" fmla="*/ 465112 h 4415454"/>
              <a:gd name="connsiteX760" fmla="*/ 8806900 w 10529454"/>
              <a:gd name="connsiteY760" fmla="*/ 481945 h 4415454"/>
              <a:gd name="connsiteX761" fmla="*/ 8810939 w 10529454"/>
              <a:gd name="connsiteY761" fmla="*/ 465112 h 4415454"/>
              <a:gd name="connsiteX762" fmla="*/ 10235377 w 10529454"/>
              <a:gd name="connsiteY762" fmla="*/ 455920 h 4415454"/>
              <a:gd name="connsiteX763" fmla="*/ 10245715 w 10529454"/>
              <a:gd name="connsiteY763" fmla="*/ 469493 h 4415454"/>
              <a:gd name="connsiteX764" fmla="*/ 10253756 w 10529454"/>
              <a:gd name="connsiteY764" fmla="*/ 465112 h 4415454"/>
              <a:gd name="connsiteX765" fmla="*/ 9722271 w 10529454"/>
              <a:gd name="connsiteY765" fmla="*/ 446727 h 4415454"/>
              <a:gd name="connsiteX766" fmla="*/ 9718394 w 10529454"/>
              <a:gd name="connsiteY766" fmla="*/ 450605 h 4415454"/>
              <a:gd name="connsiteX767" fmla="*/ 9722271 w 10529454"/>
              <a:gd name="connsiteY767" fmla="*/ 446727 h 4415454"/>
              <a:gd name="connsiteX768" fmla="*/ 8858419 w 10529454"/>
              <a:gd name="connsiteY768" fmla="*/ 446727 h 4415454"/>
              <a:gd name="connsiteX769" fmla="*/ 8873927 w 10529454"/>
              <a:gd name="connsiteY769" fmla="*/ 459654 h 4415454"/>
              <a:gd name="connsiteX770" fmla="*/ 8876800 w 10529454"/>
              <a:gd name="connsiteY770" fmla="*/ 455920 h 4415454"/>
              <a:gd name="connsiteX771" fmla="*/ 8858419 w 10529454"/>
              <a:gd name="connsiteY771" fmla="*/ 446727 h 4415454"/>
              <a:gd name="connsiteX772" fmla="*/ 9769754 w 10529454"/>
              <a:gd name="connsiteY772" fmla="*/ 437534 h 4415454"/>
              <a:gd name="connsiteX773" fmla="*/ 9765876 w 10529454"/>
              <a:gd name="connsiteY773" fmla="*/ 449168 h 4415454"/>
              <a:gd name="connsiteX774" fmla="*/ 9769754 w 10529454"/>
              <a:gd name="connsiteY774" fmla="*/ 437534 h 4415454"/>
              <a:gd name="connsiteX775" fmla="*/ 8971762 w 10529454"/>
              <a:gd name="connsiteY775" fmla="*/ 417616 h 4415454"/>
              <a:gd name="connsiteX776" fmla="*/ 8970975 w 10529454"/>
              <a:gd name="connsiteY776" fmla="*/ 420110 h 4415454"/>
              <a:gd name="connsiteX777" fmla="*/ 8969520 w 10529454"/>
              <a:gd name="connsiteY777" fmla="*/ 424722 h 4415454"/>
              <a:gd name="connsiteX778" fmla="*/ 8969339 w 10529454"/>
              <a:gd name="connsiteY778" fmla="*/ 425292 h 4415454"/>
              <a:gd name="connsiteX779" fmla="*/ 8969154 w 10529454"/>
              <a:gd name="connsiteY779" fmla="*/ 425877 h 4415454"/>
              <a:gd name="connsiteX780" fmla="*/ 8969034 w 10529454"/>
              <a:gd name="connsiteY780" fmla="*/ 426259 h 4415454"/>
              <a:gd name="connsiteX781" fmla="*/ 8967886 w 10529454"/>
              <a:gd name="connsiteY781" fmla="*/ 429897 h 4415454"/>
              <a:gd name="connsiteX782" fmla="*/ 8967947 w 10529454"/>
              <a:gd name="connsiteY782" fmla="*/ 429705 h 4415454"/>
              <a:gd name="connsiteX783" fmla="*/ 8969034 w 10529454"/>
              <a:gd name="connsiteY783" fmla="*/ 426259 h 4415454"/>
              <a:gd name="connsiteX784" fmla="*/ 8969124 w 10529454"/>
              <a:gd name="connsiteY784" fmla="*/ 425974 h 4415454"/>
              <a:gd name="connsiteX785" fmla="*/ 8969154 w 10529454"/>
              <a:gd name="connsiteY785" fmla="*/ 425877 h 4415454"/>
              <a:gd name="connsiteX786" fmla="*/ 8969520 w 10529454"/>
              <a:gd name="connsiteY786" fmla="*/ 424722 h 4415454"/>
              <a:gd name="connsiteX787" fmla="*/ 10396199 w 10529454"/>
              <a:gd name="connsiteY787" fmla="*/ 399231 h 4415454"/>
              <a:gd name="connsiteX788" fmla="*/ 10416110 w 10529454"/>
              <a:gd name="connsiteY788" fmla="*/ 408423 h 4415454"/>
              <a:gd name="connsiteX789" fmla="*/ 10396199 w 10529454"/>
              <a:gd name="connsiteY789" fmla="*/ 399231 h 4415454"/>
              <a:gd name="connsiteX790" fmla="*/ 9019243 w 10529454"/>
              <a:gd name="connsiteY790" fmla="*/ 399231 h 4415454"/>
              <a:gd name="connsiteX791" fmla="*/ 9038627 w 10529454"/>
              <a:gd name="connsiteY791" fmla="*/ 412157 h 4415454"/>
              <a:gd name="connsiteX792" fmla="*/ 9048344 w 10529454"/>
              <a:gd name="connsiteY792" fmla="*/ 408423 h 4415454"/>
              <a:gd name="connsiteX793" fmla="*/ 10396199 w 10529454"/>
              <a:gd name="connsiteY793" fmla="*/ 360926 h 4415454"/>
              <a:gd name="connsiteX794" fmla="*/ 10416110 w 10529454"/>
              <a:gd name="connsiteY794" fmla="*/ 370119 h 4415454"/>
              <a:gd name="connsiteX795" fmla="*/ 10396199 w 10529454"/>
              <a:gd name="connsiteY795" fmla="*/ 360926 h 4415454"/>
              <a:gd name="connsiteX796" fmla="*/ 10169515 w 10529454"/>
              <a:gd name="connsiteY796" fmla="*/ 351734 h 4415454"/>
              <a:gd name="connsiteX797" fmla="*/ 10193422 w 10529454"/>
              <a:gd name="connsiteY797" fmla="*/ 355612 h 4415454"/>
              <a:gd name="connsiteX798" fmla="*/ 10169515 w 10529454"/>
              <a:gd name="connsiteY798" fmla="*/ 351734 h 4415454"/>
              <a:gd name="connsiteX799" fmla="*/ 10220010 w 10529454"/>
              <a:gd name="connsiteY799" fmla="*/ 328966 h 4415454"/>
              <a:gd name="connsiteX800" fmla="*/ 10244567 w 10529454"/>
              <a:gd name="connsiteY800" fmla="*/ 342541 h 4415454"/>
              <a:gd name="connsiteX801" fmla="*/ 10215463 w 10529454"/>
              <a:gd name="connsiteY801" fmla="*/ 333347 h 4415454"/>
              <a:gd name="connsiteX802" fmla="*/ 10220010 w 10529454"/>
              <a:gd name="connsiteY802" fmla="*/ 328966 h 4415454"/>
              <a:gd name="connsiteX803" fmla="*/ 10268307 w 10529454"/>
              <a:gd name="connsiteY803" fmla="*/ 320516 h 4415454"/>
              <a:gd name="connsiteX804" fmla="*/ 10282857 w 10529454"/>
              <a:gd name="connsiteY804" fmla="*/ 333347 h 4415454"/>
              <a:gd name="connsiteX805" fmla="*/ 10253756 w 10529454"/>
              <a:gd name="connsiteY805" fmla="*/ 322623 h 4415454"/>
              <a:gd name="connsiteX806" fmla="*/ 10268307 w 10529454"/>
              <a:gd name="connsiteY806" fmla="*/ 320516 h 4415454"/>
              <a:gd name="connsiteX807" fmla="*/ 10306596 w 10529454"/>
              <a:gd name="connsiteY807" fmla="*/ 311132 h 4415454"/>
              <a:gd name="connsiteX808" fmla="*/ 10321147 w 10529454"/>
              <a:gd name="connsiteY808" fmla="*/ 322623 h 4415454"/>
              <a:gd name="connsiteX809" fmla="*/ 10292046 w 10529454"/>
              <a:gd name="connsiteY809" fmla="*/ 313431 h 4415454"/>
              <a:gd name="connsiteX810" fmla="*/ 10306596 w 10529454"/>
              <a:gd name="connsiteY810" fmla="*/ 311132 h 4415454"/>
              <a:gd name="connsiteX811" fmla="*/ 10218575 w 10529454"/>
              <a:gd name="connsiteY811" fmla="*/ 243166 h 4415454"/>
              <a:gd name="connsiteX812" fmla="*/ 10235377 w 10529454"/>
              <a:gd name="connsiteY812" fmla="*/ 256741 h 4415454"/>
              <a:gd name="connsiteX813" fmla="*/ 10215463 w 10529454"/>
              <a:gd name="connsiteY813" fmla="*/ 247547 h 4415454"/>
              <a:gd name="connsiteX814" fmla="*/ 10218575 w 10529454"/>
              <a:gd name="connsiteY814" fmla="*/ 243166 h 4415454"/>
              <a:gd name="connsiteX815" fmla="*/ 10130458 w 10529454"/>
              <a:gd name="connsiteY815" fmla="*/ 1446 h 4415454"/>
              <a:gd name="connsiteX816" fmla="*/ 10149604 w 10529454"/>
              <a:gd name="connsiteY816" fmla="*/ 19257 h 4415454"/>
              <a:gd name="connsiteX817" fmla="*/ 10016348 w 10529454"/>
              <a:gd name="connsiteY817" fmla="*/ 85140 h 4415454"/>
              <a:gd name="connsiteX818" fmla="*/ 9608930 w 10529454"/>
              <a:gd name="connsiteY818" fmla="*/ 218437 h 4415454"/>
              <a:gd name="connsiteX819" fmla="*/ 9209168 w 10529454"/>
              <a:gd name="connsiteY819" fmla="*/ 351734 h 4415454"/>
              <a:gd name="connsiteX820" fmla="*/ 9181598 w 10529454"/>
              <a:gd name="connsiteY820" fmla="*/ 360926 h 4415454"/>
              <a:gd name="connsiteX821" fmla="*/ 9181598 w 10529454"/>
              <a:gd name="connsiteY821" fmla="*/ 360926 h 4415454"/>
              <a:gd name="connsiteX822" fmla="*/ 9209168 w 10529454"/>
              <a:gd name="connsiteY822" fmla="*/ 351734 h 4415454"/>
              <a:gd name="connsiteX823" fmla="*/ 10368630 w 10529454"/>
              <a:gd name="connsiteY823" fmla="*/ 37644 h 4415454"/>
              <a:gd name="connsiteX824" fmla="*/ 10529454 w 10529454"/>
              <a:gd name="connsiteY824" fmla="*/ 28450 h 4415454"/>
              <a:gd name="connsiteX825" fmla="*/ 10434492 w 10529454"/>
              <a:gd name="connsiteY825" fmla="*/ 66753 h 4415454"/>
              <a:gd name="connsiteX826" fmla="*/ 10529454 w 10529454"/>
              <a:gd name="connsiteY826" fmla="*/ 57562 h 4415454"/>
              <a:gd name="connsiteX827" fmla="*/ 10416110 w 10529454"/>
              <a:gd name="connsiteY827" fmla="*/ 132637 h 4415454"/>
              <a:gd name="connsiteX828" fmla="*/ 10416110 w 10529454"/>
              <a:gd name="connsiteY828" fmla="*/ 143362 h 4415454"/>
              <a:gd name="connsiteX829" fmla="*/ 10330339 w 10529454"/>
              <a:gd name="connsiteY829" fmla="*/ 200050 h 4415454"/>
              <a:gd name="connsiteX830" fmla="*/ 10187894 w 10529454"/>
              <a:gd name="connsiteY830" fmla="*/ 247547 h 4415454"/>
              <a:gd name="connsiteX831" fmla="*/ 10206274 w 10529454"/>
              <a:gd name="connsiteY831" fmla="*/ 265934 h 4415454"/>
              <a:gd name="connsiteX832" fmla="*/ 10140414 w 10529454"/>
              <a:gd name="connsiteY832" fmla="*/ 295044 h 4415454"/>
              <a:gd name="connsiteX833" fmla="*/ 10016348 w 10529454"/>
              <a:gd name="connsiteY833" fmla="*/ 322623 h 4415454"/>
              <a:gd name="connsiteX834" fmla="*/ 9988779 w 10529454"/>
              <a:gd name="connsiteY834" fmla="*/ 370119 h 4415454"/>
              <a:gd name="connsiteX835" fmla="*/ 9846336 w 10529454"/>
              <a:gd name="connsiteY835" fmla="*/ 408423 h 4415454"/>
              <a:gd name="connsiteX836" fmla="*/ 9921386 w 10529454"/>
              <a:gd name="connsiteY836" fmla="*/ 399231 h 4415454"/>
              <a:gd name="connsiteX837" fmla="*/ 10169515 w 10529454"/>
              <a:gd name="connsiteY837" fmla="*/ 351734 h 4415454"/>
              <a:gd name="connsiteX838" fmla="*/ 10092932 w 10529454"/>
              <a:gd name="connsiteY838" fmla="*/ 390038 h 4415454"/>
              <a:gd name="connsiteX839" fmla="*/ 10083742 w 10529454"/>
              <a:gd name="connsiteY839" fmla="*/ 408423 h 4415454"/>
              <a:gd name="connsiteX840" fmla="*/ 10025538 w 10529454"/>
              <a:gd name="connsiteY840" fmla="*/ 399231 h 4415454"/>
              <a:gd name="connsiteX841" fmla="*/ 10045452 w 10529454"/>
              <a:gd name="connsiteY841" fmla="*/ 417616 h 4415454"/>
              <a:gd name="connsiteX842" fmla="*/ 9645689 w 10529454"/>
              <a:gd name="connsiteY842" fmla="*/ 541720 h 4415454"/>
              <a:gd name="connsiteX843" fmla="*/ 9693171 w 10529454"/>
              <a:gd name="connsiteY843" fmla="*/ 560106 h 4415454"/>
              <a:gd name="connsiteX844" fmla="*/ 10253756 w 10529454"/>
              <a:gd name="connsiteY844" fmla="*/ 399231 h 4415454"/>
              <a:gd name="connsiteX845" fmla="*/ 10301236 w 10529454"/>
              <a:gd name="connsiteY845" fmla="*/ 399231 h 4415454"/>
              <a:gd name="connsiteX846" fmla="*/ 10348718 w 10529454"/>
              <a:gd name="connsiteY846" fmla="*/ 417616 h 4415454"/>
              <a:gd name="connsiteX847" fmla="*/ 10262946 w 10529454"/>
              <a:gd name="connsiteY847" fmla="*/ 455920 h 4415454"/>
              <a:gd name="connsiteX848" fmla="*/ 10452870 w 10529454"/>
              <a:gd name="connsiteY848" fmla="*/ 446727 h 4415454"/>
              <a:gd name="connsiteX849" fmla="*/ 10253756 w 10529454"/>
              <a:gd name="connsiteY849" fmla="*/ 532527 h 4415454"/>
              <a:gd name="connsiteX850" fmla="*/ 10233057 w 10529454"/>
              <a:gd name="connsiteY850" fmla="*/ 538408 h 4415454"/>
              <a:gd name="connsiteX851" fmla="*/ 10231044 w 10529454"/>
              <a:gd name="connsiteY851" fmla="*/ 538919 h 4415454"/>
              <a:gd name="connsiteX852" fmla="*/ 10231352 w 10529454"/>
              <a:gd name="connsiteY852" fmla="*/ 538892 h 4415454"/>
              <a:gd name="connsiteX853" fmla="*/ 10233057 w 10529454"/>
              <a:gd name="connsiteY853" fmla="*/ 538408 h 4415454"/>
              <a:gd name="connsiteX854" fmla="*/ 10246352 w 10529454"/>
              <a:gd name="connsiteY854" fmla="*/ 535032 h 4415454"/>
              <a:gd name="connsiteX855" fmla="*/ 10330339 w 10529454"/>
              <a:gd name="connsiteY855" fmla="*/ 541720 h 4415454"/>
              <a:gd name="connsiteX856" fmla="*/ 10317246 w 10529454"/>
              <a:gd name="connsiteY856" fmla="*/ 548145 h 4415454"/>
              <a:gd name="connsiteX857" fmla="*/ 10313490 w 10529454"/>
              <a:gd name="connsiteY857" fmla="*/ 548614 h 4415454"/>
              <a:gd name="connsiteX858" fmla="*/ 10301210 w 10529454"/>
              <a:gd name="connsiteY858" fmla="*/ 552027 h 4415454"/>
              <a:gd name="connsiteX859" fmla="*/ 10276923 w 10529454"/>
              <a:gd name="connsiteY859" fmla="*/ 554360 h 4415454"/>
              <a:gd name="connsiteX860" fmla="*/ 10215463 w 10529454"/>
              <a:gd name="connsiteY860" fmla="*/ 560106 h 4415454"/>
              <a:gd name="connsiteX861" fmla="*/ 10111312 w 10529454"/>
              <a:gd name="connsiteY861" fmla="*/ 598409 h 4415454"/>
              <a:gd name="connsiteX862" fmla="*/ 10244567 w 10529454"/>
              <a:gd name="connsiteY862" fmla="*/ 569298 h 4415454"/>
              <a:gd name="connsiteX863" fmla="*/ 10282475 w 10529454"/>
              <a:gd name="connsiteY863" fmla="*/ 557233 h 4415454"/>
              <a:gd name="connsiteX864" fmla="*/ 10301210 w 10529454"/>
              <a:gd name="connsiteY864" fmla="*/ 552027 h 4415454"/>
              <a:gd name="connsiteX865" fmla="*/ 10311312 w 10529454"/>
              <a:gd name="connsiteY865" fmla="*/ 551056 h 4415454"/>
              <a:gd name="connsiteX866" fmla="*/ 10317246 w 10529454"/>
              <a:gd name="connsiteY866" fmla="*/ 548145 h 4415454"/>
              <a:gd name="connsiteX867" fmla="*/ 10368630 w 10529454"/>
              <a:gd name="connsiteY867" fmla="*/ 541720 h 4415454"/>
              <a:gd name="connsiteX868" fmla="*/ 10102122 w 10529454"/>
              <a:gd name="connsiteY868" fmla="*/ 636713 h 4415454"/>
              <a:gd name="connsiteX869" fmla="*/ 10073021 w 10529454"/>
              <a:gd name="connsiteY869" fmla="*/ 675017 h 4415454"/>
              <a:gd name="connsiteX870" fmla="*/ 9932108 w 10529454"/>
              <a:gd name="connsiteY870" fmla="*/ 731706 h 4415454"/>
              <a:gd name="connsiteX871" fmla="*/ 10122033 w 10529454"/>
              <a:gd name="connsiteY871" fmla="*/ 702595 h 4415454"/>
              <a:gd name="connsiteX872" fmla="*/ 7653009 w 10529454"/>
              <a:gd name="connsiteY872" fmla="*/ 1453348 h 4415454"/>
              <a:gd name="connsiteX873" fmla="*/ 7585616 w 10529454"/>
              <a:gd name="connsiteY873" fmla="*/ 1471734 h 4415454"/>
              <a:gd name="connsiteX874" fmla="*/ 7558047 w 10529454"/>
              <a:gd name="connsiteY874" fmla="*/ 1482459 h 4415454"/>
              <a:gd name="connsiteX875" fmla="*/ 7510565 w 10529454"/>
              <a:gd name="connsiteY875" fmla="*/ 1491652 h 4415454"/>
              <a:gd name="connsiteX876" fmla="*/ 7481464 w 10529454"/>
              <a:gd name="connsiteY876" fmla="*/ 1500845 h 4415454"/>
              <a:gd name="connsiteX877" fmla="*/ 7481464 w 10529454"/>
              <a:gd name="connsiteY877" fmla="*/ 1500845 h 4415454"/>
              <a:gd name="connsiteX878" fmla="*/ 7510565 w 10529454"/>
              <a:gd name="connsiteY878" fmla="*/ 1491652 h 4415454"/>
              <a:gd name="connsiteX879" fmla="*/ 7558047 w 10529454"/>
              <a:gd name="connsiteY879" fmla="*/ 1482459 h 4415454"/>
              <a:gd name="connsiteX880" fmla="*/ 7585616 w 10529454"/>
              <a:gd name="connsiteY880" fmla="*/ 1471734 h 4415454"/>
              <a:gd name="connsiteX881" fmla="*/ 7653009 w 10529454"/>
              <a:gd name="connsiteY881" fmla="*/ 1453348 h 4415454"/>
              <a:gd name="connsiteX882" fmla="*/ 10140414 w 10529454"/>
              <a:gd name="connsiteY882" fmla="*/ 779203 h 4415454"/>
              <a:gd name="connsiteX883" fmla="*/ 10282857 w 10529454"/>
              <a:gd name="connsiteY883" fmla="*/ 759285 h 4415454"/>
              <a:gd name="connsiteX884" fmla="*/ 10301236 w 10529454"/>
              <a:gd name="connsiteY884" fmla="*/ 770010 h 4415454"/>
              <a:gd name="connsiteX885" fmla="*/ 10311957 w 10529454"/>
              <a:gd name="connsiteY885" fmla="*/ 806782 h 4415454"/>
              <a:gd name="connsiteX886" fmla="*/ 10092932 w 10529454"/>
              <a:gd name="connsiteY886" fmla="*/ 865003 h 4415454"/>
              <a:gd name="connsiteX887" fmla="*/ 9903007 w 10529454"/>
              <a:gd name="connsiteY887" fmla="*/ 940079 h 4415454"/>
              <a:gd name="connsiteX888" fmla="*/ 9731462 w 10529454"/>
              <a:gd name="connsiteY888" fmla="*/ 978383 h 4415454"/>
              <a:gd name="connsiteX889" fmla="*/ 9713082 w 10529454"/>
              <a:gd name="connsiteY889" fmla="*/ 996768 h 4415454"/>
              <a:gd name="connsiteX890" fmla="*/ 9541537 w 10529454"/>
              <a:gd name="connsiteY890" fmla="*/ 1045797 h 4415454"/>
              <a:gd name="connsiteX891" fmla="*/ 9703892 w 10529454"/>
              <a:gd name="connsiteY891" fmla="*/ 1016686 h 4415454"/>
              <a:gd name="connsiteX892" fmla="*/ 9903007 w 10529454"/>
              <a:gd name="connsiteY892" fmla="*/ 969189 h 4415454"/>
              <a:gd name="connsiteX893" fmla="*/ 9742184 w 10529454"/>
              <a:gd name="connsiteY893" fmla="*/ 1035072 h 4415454"/>
              <a:gd name="connsiteX894" fmla="*/ 9656411 w 10529454"/>
              <a:gd name="connsiteY894" fmla="*/ 1064182 h 4415454"/>
              <a:gd name="connsiteX895" fmla="*/ 9674791 w 10529454"/>
              <a:gd name="connsiteY895" fmla="*/ 1082568 h 4415454"/>
              <a:gd name="connsiteX896" fmla="*/ 9457296 w 10529454"/>
              <a:gd name="connsiteY896" fmla="*/ 1149983 h 4415454"/>
              <a:gd name="connsiteX897" fmla="*/ 8012947 w 10529454"/>
              <a:gd name="connsiteY897" fmla="*/ 1557534 h 4415454"/>
              <a:gd name="connsiteX898" fmla="*/ 7947086 w 10529454"/>
              <a:gd name="connsiteY898" fmla="*/ 1577452 h 4415454"/>
              <a:gd name="connsiteX899" fmla="*/ 7908794 w 10529454"/>
              <a:gd name="connsiteY899" fmla="*/ 1586645 h 4415454"/>
              <a:gd name="connsiteX900" fmla="*/ 7881225 w 10529454"/>
              <a:gd name="connsiteY900" fmla="*/ 1595838 h 4415454"/>
              <a:gd name="connsiteX901" fmla="*/ 7832212 w 10529454"/>
              <a:gd name="connsiteY901" fmla="*/ 1605030 h 4415454"/>
              <a:gd name="connsiteX902" fmla="*/ 7832212 w 10529454"/>
              <a:gd name="connsiteY902" fmla="*/ 1605030 h 4415454"/>
              <a:gd name="connsiteX903" fmla="*/ 7881225 w 10529454"/>
              <a:gd name="connsiteY903" fmla="*/ 1595838 h 4415454"/>
              <a:gd name="connsiteX904" fmla="*/ 7908794 w 10529454"/>
              <a:gd name="connsiteY904" fmla="*/ 1586645 h 4415454"/>
              <a:gd name="connsiteX905" fmla="*/ 7947086 w 10529454"/>
              <a:gd name="connsiteY905" fmla="*/ 1577452 h 4415454"/>
              <a:gd name="connsiteX906" fmla="*/ 8012947 w 10529454"/>
              <a:gd name="connsiteY906" fmla="*/ 1557534 h 4415454"/>
              <a:gd name="connsiteX907" fmla="*/ 9380714 w 10529454"/>
              <a:gd name="connsiteY907" fmla="*/ 1206672 h 4415454"/>
              <a:gd name="connsiteX908" fmla="*/ 9769754 w 10529454"/>
              <a:gd name="connsiteY908" fmla="*/ 1111679 h 4415454"/>
              <a:gd name="connsiteX909" fmla="*/ 9541537 w 10529454"/>
              <a:gd name="connsiteY909" fmla="*/ 1186754 h 4415454"/>
              <a:gd name="connsiteX910" fmla="*/ 9419005 w 10529454"/>
              <a:gd name="connsiteY910" fmla="*/ 1225058 h 4415454"/>
              <a:gd name="connsiteX911" fmla="*/ 8060428 w 10529454"/>
              <a:gd name="connsiteY911" fmla="*/ 1624949 h 4415454"/>
              <a:gd name="connsiteX912" fmla="*/ 7947086 w 10529454"/>
              <a:gd name="connsiteY912" fmla="*/ 1661720 h 4415454"/>
              <a:gd name="connsiteX913" fmla="*/ 7804642 w 10529454"/>
              <a:gd name="connsiteY913" fmla="*/ 1719942 h 4415454"/>
              <a:gd name="connsiteX914" fmla="*/ 7804642 w 10529454"/>
              <a:gd name="connsiteY914" fmla="*/ 1719942 h 4415454"/>
              <a:gd name="connsiteX915" fmla="*/ 7178196 w 10529454"/>
              <a:gd name="connsiteY915" fmla="*/ 1890011 h 4415454"/>
              <a:gd name="connsiteX916" fmla="*/ 7149095 w 10529454"/>
              <a:gd name="connsiteY916" fmla="*/ 1880818 h 4415454"/>
              <a:gd name="connsiteX917" fmla="*/ 7169006 w 10529454"/>
              <a:gd name="connsiteY917" fmla="*/ 1890011 h 4415454"/>
              <a:gd name="connsiteX918" fmla="*/ 7139905 w 10529454"/>
              <a:gd name="connsiteY918" fmla="*/ 1899203 h 4415454"/>
              <a:gd name="connsiteX919" fmla="*/ 7110804 w 10529454"/>
              <a:gd name="connsiteY919" fmla="*/ 1899203 h 4415454"/>
              <a:gd name="connsiteX920" fmla="*/ 7063323 w 10529454"/>
              <a:gd name="connsiteY920" fmla="*/ 1919121 h 4415454"/>
              <a:gd name="connsiteX921" fmla="*/ 7063323 w 10529454"/>
              <a:gd name="connsiteY921" fmla="*/ 1919121 h 4415454"/>
              <a:gd name="connsiteX922" fmla="*/ 7025031 w 10529454"/>
              <a:gd name="connsiteY922" fmla="*/ 1928315 h 4415454"/>
              <a:gd name="connsiteX923" fmla="*/ 7025031 w 10529454"/>
              <a:gd name="connsiteY923" fmla="*/ 1928315 h 4415454"/>
              <a:gd name="connsiteX924" fmla="*/ 6988271 w 10529454"/>
              <a:gd name="connsiteY924" fmla="*/ 1937507 h 4415454"/>
              <a:gd name="connsiteX925" fmla="*/ 6940791 w 10529454"/>
              <a:gd name="connsiteY925" fmla="*/ 1937507 h 4415454"/>
              <a:gd name="connsiteX926" fmla="*/ 6902499 w 10529454"/>
              <a:gd name="connsiteY926" fmla="*/ 1946700 h 4415454"/>
              <a:gd name="connsiteX927" fmla="*/ 6703384 w 10529454"/>
              <a:gd name="connsiteY927" fmla="*/ 2004921 h 4415454"/>
              <a:gd name="connsiteX928" fmla="*/ 6669431 w 10529454"/>
              <a:gd name="connsiteY928" fmla="*/ 2010840 h 4415454"/>
              <a:gd name="connsiteX929" fmla="*/ 6665523 w 10529454"/>
              <a:gd name="connsiteY929" fmla="*/ 2010380 h 4415454"/>
              <a:gd name="connsiteX930" fmla="*/ 6660190 w 10529454"/>
              <a:gd name="connsiteY930" fmla="*/ 2012450 h 4415454"/>
              <a:gd name="connsiteX931" fmla="*/ 6501206 w 10529454"/>
              <a:gd name="connsiteY931" fmla="*/ 2040161 h 4415454"/>
              <a:gd name="connsiteX932" fmla="*/ 6312812 w 10529454"/>
              <a:gd name="connsiteY932" fmla="*/ 2089190 h 4415454"/>
              <a:gd name="connsiteX933" fmla="*/ 6266863 w 10529454"/>
              <a:gd name="connsiteY933" fmla="*/ 2098383 h 4415454"/>
              <a:gd name="connsiteX934" fmla="*/ 6228571 w 10529454"/>
              <a:gd name="connsiteY934" fmla="*/ 2109108 h 4415454"/>
              <a:gd name="connsiteX935" fmla="*/ 6181090 w 10529454"/>
              <a:gd name="connsiteY935" fmla="*/ 2118300 h 4415454"/>
              <a:gd name="connsiteX936" fmla="*/ 6181090 w 10529454"/>
              <a:gd name="connsiteY936" fmla="*/ 2127494 h 4415454"/>
              <a:gd name="connsiteX937" fmla="*/ 6038647 w 10529454"/>
              <a:gd name="connsiteY937" fmla="*/ 2156603 h 4415454"/>
              <a:gd name="connsiteX938" fmla="*/ 5876291 w 10529454"/>
              <a:gd name="connsiteY938" fmla="*/ 2165797 h 4415454"/>
              <a:gd name="connsiteX939" fmla="*/ 4680071 w 10529454"/>
              <a:gd name="connsiteY939" fmla="*/ 2355783 h 4415454"/>
              <a:gd name="connsiteX940" fmla="*/ 2886506 w 10529454"/>
              <a:gd name="connsiteY940" fmla="*/ 2564156 h 4415454"/>
              <a:gd name="connsiteX941" fmla="*/ 2325920 w 10529454"/>
              <a:gd name="connsiteY941" fmla="*/ 2584073 h 4415454"/>
              <a:gd name="connsiteX942" fmla="*/ 2358874 w 10529454"/>
              <a:gd name="connsiteY942" fmla="*/ 2584073 h 4415454"/>
              <a:gd name="connsiteX943" fmla="*/ 2629188 w 10529454"/>
              <a:gd name="connsiteY943" fmla="*/ 2584073 h 4415454"/>
              <a:gd name="connsiteX944" fmla="*/ 4442664 w 10529454"/>
              <a:gd name="connsiteY944" fmla="*/ 2412473 h 4415454"/>
              <a:gd name="connsiteX945" fmla="*/ 5602126 w 10529454"/>
              <a:gd name="connsiteY945" fmla="*/ 2231680 h 4415454"/>
              <a:gd name="connsiteX946" fmla="*/ 5364719 w 10529454"/>
              <a:gd name="connsiteY946" fmla="*/ 2288368 h 4415454"/>
              <a:gd name="connsiteX947" fmla="*/ 4462576 w 10529454"/>
              <a:gd name="connsiteY947" fmla="*/ 2412473 h 4415454"/>
              <a:gd name="connsiteX948" fmla="*/ 2990657 w 10529454"/>
              <a:gd name="connsiteY948" fmla="*/ 2593266 h 4415454"/>
              <a:gd name="connsiteX949" fmla="*/ 2809922 w 10529454"/>
              <a:gd name="connsiteY949" fmla="*/ 2602459 h 4415454"/>
              <a:gd name="connsiteX950" fmla="*/ 2534226 w 10529454"/>
              <a:gd name="connsiteY950" fmla="*/ 2620845 h 4415454"/>
              <a:gd name="connsiteX951" fmla="*/ 2771632 w 10529454"/>
              <a:gd name="connsiteY951" fmla="*/ 2611653 h 4415454"/>
              <a:gd name="connsiteX952" fmla="*/ 3892801 w 10529454"/>
              <a:gd name="connsiteY952" fmla="*/ 2527384 h 4415454"/>
              <a:gd name="connsiteX953" fmla="*/ 5439771 w 10529454"/>
              <a:gd name="connsiteY953" fmla="*/ 2308287 h 4415454"/>
              <a:gd name="connsiteX954" fmla="*/ 6911689 w 10529454"/>
              <a:gd name="connsiteY954" fmla="*/ 2014115 h 4415454"/>
              <a:gd name="connsiteX955" fmla="*/ 9703892 w 10529454"/>
              <a:gd name="connsiteY955" fmla="*/ 1263361 h 4415454"/>
              <a:gd name="connsiteX956" fmla="*/ 9932108 w 10529454"/>
              <a:gd name="connsiteY956" fmla="*/ 1225058 h 4415454"/>
              <a:gd name="connsiteX957" fmla="*/ 9873906 w 10529454"/>
              <a:gd name="connsiteY957" fmla="*/ 1272555 h 4415454"/>
              <a:gd name="connsiteX958" fmla="*/ 9247459 w 10529454"/>
              <a:gd name="connsiteY958" fmla="*/ 1471734 h 4415454"/>
              <a:gd name="connsiteX959" fmla="*/ 9152496 w 10529454"/>
              <a:gd name="connsiteY959" fmla="*/ 1510038 h 4415454"/>
              <a:gd name="connsiteX960" fmla="*/ 9342421 w 10529454"/>
              <a:gd name="connsiteY960" fmla="*/ 1482459 h 4415454"/>
              <a:gd name="connsiteX961" fmla="*/ 9674791 w 10529454"/>
              <a:gd name="connsiteY961" fmla="*/ 1376741 h 4415454"/>
              <a:gd name="connsiteX962" fmla="*/ 9846336 w 10529454"/>
              <a:gd name="connsiteY962" fmla="*/ 1339969 h 4415454"/>
              <a:gd name="connsiteX963" fmla="*/ 9846336 w 10529454"/>
              <a:gd name="connsiteY963" fmla="*/ 1376741 h 4415454"/>
              <a:gd name="connsiteX964" fmla="*/ 9912197 w 10529454"/>
              <a:gd name="connsiteY964" fmla="*/ 1396658 h 4415454"/>
              <a:gd name="connsiteX965" fmla="*/ 9760565 w 10529454"/>
              <a:gd name="connsiteY965" fmla="*/ 1434962 h 4415454"/>
              <a:gd name="connsiteX966" fmla="*/ 9627308 w 10529454"/>
              <a:gd name="connsiteY966" fmla="*/ 1482459 h 4415454"/>
              <a:gd name="connsiteX967" fmla="*/ 9627308 w 10529454"/>
              <a:gd name="connsiteY967" fmla="*/ 1482459 h 4415454"/>
              <a:gd name="connsiteX968" fmla="*/ 10111312 w 10529454"/>
              <a:gd name="connsiteY968" fmla="*/ 1367548 h 4415454"/>
              <a:gd name="connsiteX969" fmla="*/ 10007159 w 10529454"/>
              <a:gd name="connsiteY969" fmla="*/ 1415045 h 4415454"/>
              <a:gd name="connsiteX970" fmla="*/ 9903007 w 10529454"/>
              <a:gd name="connsiteY970" fmla="*/ 1462541 h 4415454"/>
              <a:gd name="connsiteX971" fmla="*/ 10073021 w 10529454"/>
              <a:gd name="connsiteY971" fmla="*/ 1471734 h 4415454"/>
              <a:gd name="connsiteX972" fmla="*/ 9997969 w 10529454"/>
              <a:gd name="connsiteY972" fmla="*/ 1519230 h 4415454"/>
              <a:gd name="connsiteX973" fmla="*/ 9941298 w 10529454"/>
              <a:gd name="connsiteY973" fmla="*/ 1557534 h 4415454"/>
              <a:gd name="connsiteX974" fmla="*/ 10025538 w 10529454"/>
              <a:gd name="connsiteY974" fmla="*/ 1577452 h 4415454"/>
              <a:gd name="connsiteX975" fmla="*/ 9864716 w 10529454"/>
              <a:gd name="connsiteY975" fmla="*/ 1624949 h 4415454"/>
              <a:gd name="connsiteX976" fmla="*/ 9988779 w 10529454"/>
              <a:gd name="connsiteY976" fmla="*/ 1624949 h 4415454"/>
              <a:gd name="connsiteX977" fmla="*/ 9979590 w 10529454"/>
              <a:gd name="connsiteY977" fmla="*/ 1652527 h 4415454"/>
              <a:gd name="connsiteX978" fmla="*/ 9835614 w 10529454"/>
              <a:gd name="connsiteY978" fmla="*/ 1690831 h 4415454"/>
              <a:gd name="connsiteX979" fmla="*/ 9808044 w 10529454"/>
              <a:gd name="connsiteY979" fmla="*/ 1729135 h 4415454"/>
              <a:gd name="connsiteX980" fmla="*/ 9751374 w 10529454"/>
              <a:gd name="connsiteY980" fmla="*/ 1756714 h 4415454"/>
              <a:gd name="connsiteX981" fmla="*/ 9912197 w 10529454"/>
              <a:gd name="connsiteY981" fmla="*/ 1719942 h 4415454"/>
              <a:gd name="connsiteX982" fmla="*/ 9760565 w 10529454"/>
              <a:gd name="connsiteY982" fmla="*/ 1776631 h 4415454"/>
              <a:gd name="connsiteX983" fmla="*/ 8810939 w 10529454"/>
              <a:gd name="connsiteY983" fmla="*/ 2061612 h 4415454"/>
              <a:gd name="connsiteX984" fmla="*/ 8734356 w 10529454"/>
              <a:gd name="connsiteY984" fmla="*/ 2098383 h 4415454"/>
              <a:gd name="connsiteX985" fmla="*/ 8858419 w 10529454"/>
              <a:gd name="connsiteY985" fmla="*/ 2098383 h 4415454"/>
              <a:gd name="connsiteX986" fmla="*/ 8383606 w 10529454"/>
              <a:gd name="connsiteY986" fmla="*/ 2242404 h 4415454"/>
              <a:gd name="connsiteX987" fmla="*/ 8279454 w 10529454"/>
              <a:gd name="connsiteY987" fmla="*/ 2279177 h 4415454"/>
              <a:gd name="connsiteX988" fmla="*/ 8279454 w 10529454"/>
              <a:gd name="connsiteY988" fmla="*/ 2279177 h 4415454"/>
              <a:gd name="connsiteX989" fmla="*/ 8383606 w 10529454"/>
              <a:gd name="connsiteY989" fmla="*/ 2242404 h 4415454"/>
              <a:gd name="connsiteX990" fmla="*/ 9494056 w 10529454"/>
              <a:gd name="connsiteY990" fmla="*/ 1957424 h 4415454"/>
              <a:gd name="connsiteX991" fmla="*/ 9855525 w 10529454"/>
              <a:gd name="connsiteY991" fmla="*/ 1880818 h 4415454"/>
              <a:gd name="connsiteX992" fmla="*/ 9835614 w 10529454"/>
              <a:gd name="connsiteY992" fmla="*/ 1899203 h 4415454"/>
              <a:gd name="connsiteX993" fmla="*/ 10092932 w 10529454"/>
              <a:gd name="connsiteY993" fmla="*/ 1890011 h 4415454"/>
              <a:gd name="connsiteX994" fmla="*/ 9979590 w 10529454"/>
              <a:gd name="connsiteY994" fmla="*/ 1919121 h 4415454"/>
              <a:gd name="connsiteX995" fmla="*/ 9968868 w 10529454"/>
              <a:gd name="connsiteY995" fmla="*/ 1975811 h 4415454"/>
              <a:gd name="connsiteX996" fmla="*/ 9817234 w 10529454"/>
              <a:gd name="connsiteY996" fmla="*/ 2032500 h 4415454"/>
              <a:gd name="connsiteX997" fmla="*/ 9912197 w 10529454"/>
              <a:gd name="connsiteY997" fmla="*/ 2023308 h 4415454"/>
              <a:gd name="connsiteX998" fmla="*/ 9751374 w 10529454"/>
              <a:gd name="connsiteY998" fmla="*/ 2061612 h 4415454"/>
              <a:gd name="connsiteX999" fmla="*/ 9627308 w 10529454"/>
              <a:gd name="connsiteY999" fmla="*/ 2118300 h 4415454"/>
              <a:gd name="connsiteX1000" fmla="*/ 9276561 w 10529454"/>
              <a:gd name="connsiteY1000" fmla="*/ 2222487 h 4415454"/>
              <a:gd name="connsiteX1001" fmla="*/ 9181598 w 10529454"/>
              <a:gd name="connsiteY1001" fmla="*/ 2269983 h 4415454"/>
              <a:gd name="connsiteX1002" fmla="*/ 9446574 w 10529454"/>
              <a:gd name="connsiteY1002" fmla="*/ 2194908 h 4415454"/>
              <a:gd name="connsiteX1003" fmla="*/ 9760565 w 10529454"/>
              <a:gd name="connsiteY1003" fmla="*/ 2127494 h 4415454"/>
              <a:gd name="connsiteX1004" fmla="*/ 9959678 w 10529454"/>
              <a:gd name="connsiteY1004" fmla="*/ 2079997 h 4415454"/>
              <a:gd name="connsiteX1005" fmla="*/ 10049431 w 10529454"/>
              <a:gd name="connsiteY1005" fmla="*/ 2107857 h 4415454"/>
              <a:gd name="connsiteX1006" fmla="*/ 10053394 w 10529454"/>
              <a:gd name="connsiteY1006" fmla="*/ 2108809 h 4415454"/>
              <a:gd name="connsiteX1007" fmla="*/ 10051459 w 10529454"/>
              <a:gd name="connsiteY1007" fmla="*/ 2112148 h 4415454"/>
              <a:gd name="connsiteX1008" fmla="*/ 10016348 w 10529454"/>
              <a:gd name="connsiteY1008" fmla="*/ 2165797 h 4415454"/>
              <a:gd name="connsiteX1009" fmla="*/ 9921386 w 10529454"/>
              <a:gd name="connsiteY1009" fmla="*/ 2184183 h 4415454"/>
              <a:gd name="connsiteX1010" fmla="*/ 9864716 w 10529454"/>
              <a:gd name="connsiteY1010" fmla="*/ 2231680 h 4415454"/>
              <a:gd name="connsiteX1011" fmla="*/ 9789665 w 10529454"/>
              <a:gd name="connsiteY1011" fmla="*/ 2251597 h 4415454"/>
              <a:gd name="connsiteX1012" fmla="*/ 9552259 w 10529454"/>
              <a:gd name="connsiteY1012" fmla="*/ 2355783 h 4415454"/>
              <a:gd name="connsiteX1013" fmla="*/ 9484866 w 10529454"/>
              <a:gd name="connsiteY1013" fmla="*/ 2374169 h 4415454"/>
              <a:gd name="connsiteX1014" fmla="*/ 9446574 w 10529454"/>
              <a:gd name="connsiteY1014" fmla="*/ 2384894 h 4415454"/>
              <a:gd name="connsiteX1015" fmla="*/ 9446574 w 10529454"/>
              <a:gd name="connsiteY1015" fmla="*/ 2384894 h 4415454"/>
              <a:gd name="connsiteX1016" fmla="*/ 9484866 w 10529454"/>
              <a:gd name="connsiteY1016" fmla="*/ 2374169 h 4415454"/>
              <a:gd name="connsiteX1017" fmla="*/ 9552259 w 10529454"/>
              <a:gd name="connsiteY1017" fmla="*/ 2355783 h 4415454"/>
              <a:gd name="connsiteX1018" fmla="*/ 9997969 w 10529454"/>
              <a:gd name="connsiteY1018" fmla="*/ 2308287 h 4415454"/>
              <a:gd name="connsiteX1019" fmla="*/ 10083742 w 10529454"/>
              <a:gd name="connsiteY1019" fmla="*/ 2299094 h 4415454"/>
              <a:gd name="connsiteX1020" fmla="*/ 9997969 w 10529454"/>
              <a:gd name="connsiteY1020" fmla="*/ 2308287 h 4415454"/>
              <a:gd name="connsiteX1021" fmla="*/ 10122033 w 10529454"/>
              <a:gd name="connsiteY1021" fmla="*/ 2299094 h 4415454"/>
              <a:gd name="connsiteX1022" fmla="*/ 10025538 w 10529454"/>
              <a:gd name="connsiteY1022" fmla="*/ 2326673 h 4415454"/>
              <a:gd name="connsiteX1023" fmla="*/ 9769754 w 10529454"/>
              <a:gd name="connsiteY1023" fmla="*/ 2394087 h 4415454"/>
              <a:gd name="connsiteX1024" fmla="*/ 9941298 w 10529454"/>
              <a:gd name="connsiteY1024" fmla="*/ 2374169 h 4415454"/>
              <a:gd name="connsiteX1025" fmla="*/ 9988779 w 10529454"/>
              <a:gd name="connsiteY1025" fmla="*/ 2374169 h 4415454"/>
              <a:gd name="connsiteX1026" fmla="*/ 9883096 w 10529454"/>
              <a:gd name="connsiteY1026" fmla="*/ 2394087 h 4415454"/>
              <a:gd name="connsiteX1027" fmla="*/ 9656411 w 10529454"/>
              <a:gd name="connsiteY1027" fmla="*/ 2478356 h 4415454"/>
              <a:gd name="connsiteX1028" fmla="*/ 9665601 w 10529454"/>
              <a:gd name="connsiteY1028" fmla="*/ 2498273 h 4415454"/>
              <a:gd name="connsiteX1029" fmla="*/ 9656411 w 10529454"/>
              <a:gd name="connsiteY1029" fmla="*/ 2489081 h 4415454"/>
              <a:gd name="connsiteX1030" fmla="*/ 9665601 w 10529454"/>
              <a:gd name="connsiteY1030" fmla="*/ 2498273 h 4415454"/>
              <a:gd name="connsiteX1031" fmla="*/ 9808044 w 10529454"/>
              <a:gd name="connsiteY1031" fmla="*/ 2498273 h 4415454"/>
              <a:gd name="connsiteX1032" fmla="*/ 9636499 w 10529454"/>
              <a:gd name="connsiteY1032" fmla="*/ 2564156 h 4415454"/>
              <a:gd name="connsiteX1033" fmla="*/ 9437384 w 10529454"/>
              <a:gd name="connsiteY1033" fmla="*/ 2659149 h 4415454"/>
              <a:gd name="connsiteX1034" fmla="*/ 9437384 w 10529454"/>
              <a:gd name="connsiteY1034" fmla="*/ 2659149 h 4415454"/>
              <a:gd name="connsiteX1035" fmla="*/ 9618119 w 10529454"/>
              <a:gd name="connsiteY1035" fmla="*/ 2631570 h 4415454"/>
              <a:gd name="connsiteX1036" fmla="*/ 9380714 w 10529454"/>
              <a:gd name="connsiteY1036" fmla="*/ 2717370 h 4415454"/>
              <a:gd name="connsiteX1037" fmla="*/ 9380714 w 10529454"/>
              <a:gd name="connsiteY1037" fmla="*/ 2717370 h 4415454"/>
              <a:gd name="connsiteX1038" fmla="*/ 9645689 w 10529454"/>
              <a:gd name="connsiteY1038" fmla="*/ 2649956 h 4415454"/>
              <a:gd name="connsiteX1039" fmla="*/ 9608930 w 10529454"/>
              <a:gd name="connsiteY1039" fmla="*/ 2697453 h 4415454"/>
              <a:gd name="connsiteX1040" fmla="*/ 9199979 w 10529454"/>
              <a:gd name="connsiteY1040" fmla="*/ 2810832 h 4415454"/>
              <a:gd name="connsiteX1041" fmla="*/ 9224316 w 10529454"/>
              <a:gd name="connsiteY1041" fmla="*/ 2835610 h 4415454"/>
              <a:gd name="connsiteX1042" fmla="*/ 9232899 w 10529454"/>
              <a:gd name="connsiteY1042" fmla="*/ 2833990 h 4415454"/>
              <a:gd name="connsiteX1043" fmla="*/ 9214793 w 10529454"/>
              <a:gd name="connsiteY1043" fmla="*/ 2844922 h 4415454"/>
              <a:gd name="connsiteX1044" fmla="*/ 9086636 w 10529454"/>
              <a:gd name="connsiteY1044" fmla="*/ 2896632 h 4415454"/>
              <a:gd name="connsiteX1045" fmla="*/ 8591912 w 10529454"/>
              <a:gd name="connsiteY1045" fmla="*/ 3039122 h 4415454"/>
              <a:gd name="connsiteX1046" fmla="*/ 6902499 w 10529454"/>
              <a:gd name="connsiteY1046" fmla="*/ 3495702 h 4415454"/>
              <a:gd name="connsiteX1047" fmla="*/ 6493547 w 10529454"/>
              <a:gd name="connsiteY1047" fmla="*/ 3570776 h 4415454"/>
              <a:gd name="connsiteX1048" fmla="*/ 5677176 w 10529454"/>
              <a:gd name="connsiteY1048" fmla="*/ 3742377 h 4415454"/>
              <a:gd name="connsiteX1049" fmla="*/ 4813324 w 10529454"/>
              <a:gd name="connsiteY1049" fmla="*/ 3846564 h 4415454"/>
              <a:gd name="connsiteX1050" fmla="*/ 3949473 w 10529454"/>
              <a:gd name="connsiteY1050" fmla="*/ 3949217 h 4415454"/>
              <a:gd name="connsiteX1051" fmla="*/ 3076430 w 10529454"/>
              <a:gd name="connsiteY1051" fmla="*/ 4054936 h 4415454"/>
              <a:gd name="connsiteX1052" fmla="*/ 1466830 w 10529454"/>
              <a:gd name="connsiteY1052" fmla="*/ 4098243 h 4415454"/>
              <a:gd name="connsiteX1053" fmla="*/ 892293 w 10529454"/>
              <a:gd name="connsiteY1053" fmla="*/ 4082514 h 4415454"/>
              <a:gd name="connsiteX1054" fmla="*/ 598214 w 10529454"/>
              <a:gd name="connsiteY1054" fmla="*/ 4054936 h 4415454"/>
              <a:gd name="connsiteX1055" fmla="*/ 189264 w 10529454"/>
              <a:gd name="connsiteY1055" fmla="*/ 4007440 h 4415454"/>
              <a:gd name="connsiteX1056" fmla="*/ 123402 w 10529454"/>
              <a:gd name="connsiteY1056" fmla="*/ 3958411 h 4415454"/>
              <a:gd name="connsiteX1057" fmla="*/ 94301 w 10529454"/>
              <a:gd name="connsiteY1057" fmla="*/ 3930832 h 4415454"/>
              <a:gd name="connsiteX1058" fmla="*/ 408291 w 10529454"/>
              <a:gd name="connsiteY1058" fmla="*/ 3978328 h 4415454"/>
              <a:gd name="connsiteX1059" fmla="*/ 768229 w 10529454"/>
              <a:gd name="connsiteY1059" fmla="*/ 4007440 h 4415454"/>
              <a:gd name="connsiteX1060" fmla="*/ 2174286 w 10529454"/>
              <a:gd name="connsiteY1060" fmla="*/ 4007440 h 4415454"/>
              <a:gd name="connsiteX1061" fmla="*/ 2316730 w 10529454"/>
              <a:gd name="connsiteY1061" fmla="*/ 3996714 h 4415454"/>
              <a:gd name="connsiteX1062" fmla="*/ 1936881 w 10529454"/>
              <a:gd name="connsiteY1062" fmla="*/ 3996714 h 4415454"/>
              <a:gd name="connsiteX1063" fmla="*/ 1584601 w 10529454"/>
              <a:gd name="connsiteY1063" fmla="*/ 3987521 h 4415454"/>
              <a:gd name="connsiteX1064" fmla="*/ 1062307 w 10529454"/>
              <a:gd name="connsiteY1064" fmla="*/ 3987521 h 4415454"/>
              <a:gd name="connsiteX1065" fmla="*/ 245935 w 10529454"/>
              <a:gd name="connsiteY1065" fmla="*/ 3883335 h 4415454"/>
              <a:gd name="connsiteX1066" fmla="*/ 112681 w 10529454"/>
              <a:gd name="connsiteY1066" fmla="*/ 3818985 h 4415454"/>
              <a:gd name="connsiteX1067" fmla="*/ 189264 w 10529454"/>
              <a:gd name="connsiteY1067" fmla="*/ 3780681 h 4415454"/>
              <a:gd name="connsiteX1068" fmla="*/ 28440 w 10529454"/>
              <a:gd name="connsiteY1068" fmla="*/ 3742377 h 4415454"/>
              <a:gd name="connsiteX1069" fmla="*/ 75922 w 10529454"/>
              <a:gd name="connsiteY1069" fmla="*/ 3713267 h 4415454"/>
              <a:gd name="connsiteX1070" fmla="*/ 85112 w 10529454"/>
              <a:gd name="connsiteY1070" fmla="*/ 3694881 h 4415454"/>
              <a:gd name="connsiteX1071" fmla="*/ 46820 w 10529454"/>
              <a:gd name="connsiteY1071" fmla="*/ 3665770 h 4415454"/>
              <a:gd name="connsiteX1072" fmla="*/ 189264 w 10529454"/>
              <a:gd name="connsiteY1072" fmla="*/ 3685688 h 4415454"/>
              <a:gd name="connsiteX1073" fmla="*/ 255125 w 10529454"/>
              <a:gd name="connsiteY1073" fmla="*/ 3628999 h 4415454"/>
              <a:gd name="connsiteX1074" fmla="*/ 388379 w 10529454"/>
              <a:gd name="connsiteY1074" fmla="*/ 3628999 h 4415454"/>
              <a:gd name="connsiteX1075" fmla="*/ 207643 w 10529454"/>
              <a:gd name="connsiteY1075" fmla="*/ 3590695 h 4415454"/>
              <a:gd name="connsiteX1076" fmla="*/ 132592 w 10529454"/>
              <a:gd name="connsiteY1076" fmla="*/ 3514087 h 4415454"/>
              <a:gd name="connsiteX1077" fmla="*/ 65200 w 10529454"/>
              <a:gd name="connsiteY1077" fmla="*/ 3466591 h 4415454"/>
              <a:gd name="connsiteX1078" fmla="*/ 255125 w 10529454"/>
              <a:gd name="connsiteY1078" fmla="*/ 3448205 h 4415454"/>
              <a:gd name="connsiteX1079" fmla="*/ 150972 w 10529454"/>
              <a:gd name="connsiteY1079" fmla="*/ 3419094 h 4415454"/>
              <a:gd name="connsiteX1080" fmla="*/ 123402 w 10529454"/>
              <a:gd name="connsiteY1080" fmla="*/ 3333294 h 4415454"/>
              <a:gd name="connsiteX1081" fmla="*/ 189264 w 10529454"/>
              <a:gd name="connsiteY1081" fmla="*/ 3229108 h 4415454"/>
              <a:gd name="connsiteX1082" fmla="*/ 302606 w 10529454"/>
              <a:gd name="connsiteY1082" fmla="*/ 3238301 h 4415454"/>
              <a:gd name="connsiteX1083" fmla="*/ 331707 w 10529454"/>
              <a:gd name="connsiteY1083" fmla="*/ 3181611 h 4415454"/>
              <a:gd name="connsiteX1084" fmla="*/ 729938 w 10529454"/>
              <a:gd name="connsiteY1084" fmla="*/ 3229108 h 4415454"/>
              <a:gd name="connsiteX1085" fmla="*/ 872381 w 10529454"/>
              <a:gd name="connsiteY1085" fmla="*/ 3219915 h 4415454"/>
              <a:gd name="connsiteX1086" fmla="*/ 408291 w 10529454"/>
              <a:gd name="connsiteY1086" fmla="*/ 3163226 h 4415454"/>
              <a:gd name="connsiteX1087" fmla="*/ 265846 w 10529454"/>
              <a:gd name="connsiteY1087" fmla="*/ 3106536 h 4415454"/>
              <a:gd name="connsiteX1088" fmla="*/ 198453 w 10529454"/>
              <a:gd name="connsiteY1088" fmla="*/ 3059039 h 4415454"/>
              <a:gd name="connsiteX1089" fmla="*/ 245935 w 10529454"/>
              <a:gd name="connsiteY1089" fmla="*/ 3000817 h 4415454"/>
              <a:gd name="connsiteX1090" fmla="*/ 255125 w 10529454"/>
              <a:gd name="connsiteY1090" fmla="*/ 2953321 h 4415454"/>
              <a:gd name="connsiteX1091" fmla="*/ 207643 w 10529454"/>
              <a:gd name="connsiteY1091" fmla="*/ 2887438 h 4415454"/>
              <a:gd name="connsiteX1092" fmla="*/ 445050 w 10529454"/>
              <a:gd name="connsiteY1092" fmla="*/ 2907357 h 4415454"/>
              <a:gd name="connsiteX1093" fmla="*/ 408291 w 10529454"/>
              <a:gd name="connsiteY1093" fmla="*/ 2887438 h 4415454"/>
              <a:gd name="connsiteX1094" fmla="*/ 275036 w 10529454"/>
              <a:gd name="connsiteY1094" fmla="*/ 2839942 h 4415454"/>
              <a:gd name="connsiteX1095" fmla="*/ 207643 w 10529454"/>
              <a:gd name="connsiteY1095" fmla="*/ 2801638 h 4415454"/>
              <a:gd name="connsiteX1096" fmla="*/ 322517 w 10529454"/>
              <a:gd name="connsiteY1096" fmla="*/ 2792445 h 4415454"/>
              <a:gd name="connsiteX1097" fmla="*/ 255125 w 10529454"/>
              <a:gd name="connsiteY1097" fmla="*/ 2726563 h 4415454"/>
              <a:gd name="connsiteX1098" fmla="*/ 388379 w 10529454"/>
              <a:gd name="connsiteY1098" fmla="*/ 2697453 h 4415454"/>
              <a:gd name="connsiteX1099" fmla="*/ 302606 w 10529454"/>
              <a:gd name="connsiteY1099" fmla="*/ 2620845 h 4415454"/>
              <a:gd name="connsiteX1100" fmla="*/ 521632 w 10529454"/>
              <a:gd name="connsiteY1100" fmla="*/ 2640763 h 4415454"/>
              <a:gd name="connsiteX1101" fmla="*/ 530822 w 10529454"/>
              <a:gd name="connsiteY1101" fmla="*/ 2640763 h 4415454"/>
              <a:gd name="connsiteX1102" fmla="*/ 521632 w 10529454"/>
              <a:gd name="connsiteY1102" fmla="*/ 2593266 h 4415454"/>
              <a:gd name="connsiteX1103" fmla="*/ 530822 w 10529454"/>
              <a:gd name="connsiteY1103" fmla="*/ 2640763 h 4415454"/>
              <a:gd name="connsiteX1104" fmla="*/ 521632 w 10529454"/>
              <a:gd name="connsiteY1104" fmla="*/ 2640763 h 4415454"/>
              <a:gd name="connsiteX1105" fmla="*/ 503252 w 10529454"/>
              <a:gd name="connsiteY1105" fmla="*/ 2574881 h 4415454"/>
              <a:gd name="connsiteX1106" fmla="*/ 521632 w 10529454"/>
              <a:gd name="connsiteY1106" fmla="*/ 2574881 h 4415454"/>
              <a:gd name="connsiteX1107" fmla="*/ 503252 w 10529454"/>
              <a:gd name="connsiteY1107" fmla="*/ 2574881 h 4415454"/>
              <a:gd name="connsiteX1108" fmla="*/ 331707 w 10529454"/>
              <a:gd name="connsiteY1108" fmla="*/ 2507466 h 4415454"/>
              <a:gd name="connsiteX1109" fmla="*/ 625785 w 10529454"/>
              <a:gd name="connsiteY1109" fmla="*/ 2564156 h 4415454"/>
              <a:gd name="connsiteX1110" fmla="*/ 854001 w 10529454"/>
              <a:gd name="connsiteY1110" fmla="*/ 2564156 h 4415454"/>
              <a:gd name="connsiteX1111" fmla="*/ 702367 w 10529454"/>
              <a:gd name="connsiteY1111" fmla="*/ 2545770 h 4415454"/>
              <a:gd name="connsiteX1112" fmla="*/ 331707 w 10529454"/>
              <a:gd name="connsiteY1112" fmla="*/ 2450777 h 4415454"/>
              <a:gd name="connsiteX1113" fmla="*/ 426670 w 10529454"/>
              <a:gd name="connsiteY1113" fmla="*/ 2459970 h 4415454"/>
              <a:gd name="connsiteX1114" fmla="*/ 616594 w 10529454"/>
              <a:gd name="connsiteY1114" fmla="*/ 2450777 h 4415454"/>
              <a:gd name="connsiteX1115" fmla="*/ 645696 w 10529454"/>
              <a:gd name="connsiteY1115" fmla="*/ 2430859 h 4415454"/>
              <a:gd name="connsiteX1116" fmla="*/ 939774 w 10529454"/>
              <a:gd name="connsiteY1116" fmla="*/ 2450777 h 4415454"/>
              <a:gd name="connsiteX1117" fmla="*/ 749848 w 10529454"/>
              <a:gd name="connsiteY1117" fmla="*/ 2430859 h 4415454"/>
              <a:gd name="connsiteX1118" fmla="*/ 607405 w 10529454"/>
              <a:gd name="connsiteY1118" fmla="*/ 2374169 h 4415454"/>
              <a:gd name="connsiteX1119" fmla="*/ 625785 w 10529454"/>
              <a:gd name="connsiteY1119" fmla="*/ 2355783 h 4415454"/>
              <a:gd name="connsiteX1120" fmla="*/ 369998 w 10529454"/>
              <a:gd name="connsiteY1120" fmla="*/ 2269983 h 4415454"/>
              <a:gd name="connsiteX1121" fmla="*/ 616594 w 10529454"/>
              <a:gd name="connsiteY1121" fmla="*/ 2251597 h 4415454"/>
              <a:gd name="connsiteX1122" fmla="*/ 844811 w 10529454"/>
              <a:gd name="connsiteY1122" fmla="*/ 2269983 h 4415454"/>
              <a:gd name="connsiteX1123" fmla="*/ 777418 w 10529454"/>
              <a:gd name="connsiteY1123" fmla="*/ 2231680 h 4415454"/>
              <a:gd name="connsiteX1124" fmla="*/ 616594 w 10529454"/>
              <a:gd name="connsiteY1124" fmla="*/ 2184183 h 4415454"/>
              <a:gd name="connsiteX1125" fmla="*/ 598214 w 10529454"/>
              <a:gd name="connsiteY1125" fmla="*/ 2156603 h 4415454"/>
              <a:gd name="connsiteX1126" fmla="*/ 408291 w 10529454"/>
              <a:gd name="connsiteY1126" fmla="*/ 2118300 h 4415454"/>
              <a:gd name="connsiteX1127" fmla="*/ 379189 w 10529454"/>
              <a:gd name="connsiteY1127" fmla="*/ 2070803 h 4415454"/>
              <a:gd name="connsiteX1128" fmla="*/ 598214 w 10529454"/>
              <a:gd name="connsiteY1128" fmla="*/ 2109108 h 4415454"/>
              <a:gd name="connsiteX1129" fmla="*/ 720748 w 10529454"/>
              <a:gd name="connsiteY1129" fmla="*/ 2079997 h 4415454"/>
              <a:gd name="connsiteX1130" fmla="*/ 598214 w 10529454"/>
              <a:gd name="connsiteY1130" fmla="*/ 2061612 h 4415454"/>
              <a:gd name="connsiteX1131" fmla="*/ 598214 w 10529454"/>
              <a:gd name="connsiteY1131" fmla="*/ 2014115 h 4415454"/>
              <a:gd name="connsiteX1132" fmla="*/ 455771 w 10529454"/>
              <a:gd name="connsiteY1132" fmla="*/ 1994197 h 4415454"/>
              <a:gd name="connsiteX1133" fmla="*/ 455771 w 10529454"/>
              <a:gd name="connsiteY1133" fmla="*/ 1919121 h 4415454"/>
              <a:gd name="connsiteX1134" fmla="*/ 587493 w 10529454"/>
              <a:gd name="connsiteY1134" fmla="*/ 1946700 h 4415454"/>
              <a:gd name="connsiteX1135" fmla="*/ 492532 w 10529454"/>
              <a:gd name="connsiteY1135" fmla="*/ 1880818 h 4415454"/>
              <a:gd name="connsiteX1136" fmla="*/ 664077 w 10529454"/>
              <a:gd name="connsiteY1136" fmla="*/ 1908396 h 4415454"/>
              <a:gd name="connsiteX1137" fmla="*/ 682456 w 10529454"/>
              <a:gd name="connsiteY1137" fmla="*/ 1890011 h 4415454"/>
              <a:gd name="connsiteX1138" fmla="*/ 682456 w 10529454"/>
              <a:gd name="connsiteY1138" fmla="*/ 1851707 h 4415454"/>
              <a:gd name="connsiteX1139" fmla="*/ 749848 w 10529454"/>
              <a:gd name="connsiteY1139" fmla="*/ 1814935 h 4415454"/>
              <a:gd name="connsiteX1140" fmla="*/ 892293 w 10529454"/>
              <a:gd name="connsiteY1140" fmla="*/ 1833321 h 4415454"/>
              <a:gd name="connsiteX1141" fmla="*/ 892293 w 10529454"/>
              <a:gd name="connsiteY1141" fmla="*/ 1833321 h 4415454"/>
              <a:gd name="connsiteX1142" fmla="*/ 749848 w 10529454"/>
              <a:gd name="connsiteY1142" fmla="*/ 1814935 h 4415454"/>
              <a:gd name="connsiteX1143" fmla="*/ 530822 w 10529454"/>
              <a:gd name="connsiteY1143" fmla="*/ 1729135 h 4415454"/>
              <a:gd name="connsiteX1144" fmla="*/ 598214 w 10529454"/>
              <a:gd name="connsiteY1144" fmla="*/ 1738327 h 4415454"/>
              <a:gd name="connsiteX1145" fmla="*/ 578304 w 10529454"/>
              <a:gd name="connsiteY1145" fmla="*/ 1738327 h 4415454"/>
              <a:gd name="connsiteX1146" fmla="*/ 598214 w 10529454"/>
              <a:gd name="connsiteY1146" fmla="*/ 1738327 h 4415454"/>
              <a:gd name="connsiteX1147" fmla="*/ 673266 w 10529454"/>
              <a:gd name="connsiteY1147" fmla="*/ 1738327 h 4415454"/>
              <a:gd name="connsiteX1148" fmla="*/ 625785 w 10529454"/>
              <a:gd name="connsiteY1148" fmla="*/ 1700024 h 4415454"/>
              <a:gd name="connsiteX1149" fmla="*/ 569114 w 10529454"/>
              <a:gd name="connsiteY1149" fmla="*/ 1681639 h 4415454"/>
              <a:gd name="connsiteX1150" fmla="*/ 607405 w 10529454"/>
              <a:gd name="connsiteY1150" fmla="*/ 1643334 h 4415454"/>
              <a:gd name="connsiteX1151" fmla="*/ 654886 w 10529454"/>
              <a:gd name="connsiteY1151" fmla="*/ 1624949 h 4415454"/>
              <a:gd name="connsiteX1152" fmla="*/ 1034736 w 10529454"/>
              <a:gd name="connsiteY1152" fmla="*/ 1643334 h 4415454"/>
              <a:gd name="connsiteX1153" fmla="*/ 3313836 w 10529454"/>
              <a:gd name="connsiteY1153" fmla="*/ 1605030 h 4415454"/>
              <a:gd name="connsiteX1154" fmla="*/ 3388887 w 10529454"/>
              <a:gd name="connsiteY1154" fmla="*/ 1595838 h 4415454"/>
              <a:gd name="connsiteX1155" fmla="*/ 2999847 w 10529454"/>
              <a:gd name="connsiteY1155" fmla="*/ 1614224 h 4415454"/>
              <a:gd name="connsiteX1156" fmla="*/ 1537119 w 10529454"/>
              <a:gd name="connsiteY1156" fmla="*/ 1643334 h 4415454"/>
              <a:gd name="connsiteX1157" fmla="*/ 939774 w 10529454"/>
              <a:gd name="connsiteY1157" fmla="*/ 1595838 h 4415454"/>
              <a:gd name="connsiteX1158" fmla="*/ 768229 w 10529454"/>
              <a:gd name="connsiteY1158" fmla="*/ 1566727 h 4415454"/>
              <a:gd name="connsiteX1159" fmla="*/ 654886 w 10529454"/>
              <a:gd name="connsiteY1159" fmla="*/ 1491652 h 4415454"/>
              <a:gd name="connsiteX1160" fmla="*/ 1014824 w 10529454"/>
              <a:gd name="connsiteY1160" fmla="*/ 1519230 h 4415454"/>
              <a:gd name="connsiteX1161" fmla="*/ 2610808 w 10529454"/>
              <a:gd name="connsiteY1161" fmla="*/ 1529956 h 4415454"/>
              <a:gd name="connsiteX1162" fmla="*/ 5079832 w 10529454"/>
              <a:gd name="connsiteY1162" fmla="*/ 1254169 h 4415454"/>
              <a:gd name="connsiteX1163" fmla="*/ 5991165 w 10529454"/>
              <a:gd name="connsiteY1163" fmla="*/ 1111679 h 4415454"/>
              <a:gd name="connsiteX1164" fmla="*/ 9362334 w 10529454"/>
              <a:gd name="connsiteY1164" fmla="*/ 227629 h 4415454"/>
              <a:gd name="connsiteX1165" fmla="*/ 9979590 w 10529454"/>
              <a:gd name="connsiteY1165" fmla="*/ 46836 h 4415454"/>
              <a:gd name="connsiteX1166" fmla="*/ 10083742 w 10529454"/>
              <a:gd name="connsiteY1166" fmla="*/ 19257 h 4415454"/>
              <a:gd name="connsiteX1167" fmla="*/ 10130458 w 10529454"/>
              <a:gd name="connsiteY1167" fmla="*/ 1446 h 441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Lst>
            <a:rect l="l" t="t" r="r" b="b"/>
            <a:pathLst>
              <a:path w="10529454" h="4415454">
                <a:moveTo>
                  <a:pt x="428968" y="4326893"/>
                </a:moveTo>
                <a:cubicBezTo>
                  <a:pt x="435860" y="4329190"/>
                  <a:pt x="440455" y="4333787"/>
                  <a:pt x="435860" y="4338384"/>
                </a:cubicBezTo>
                <a:lnTo>
                  <a:pt x="408291" y="4329190"/>
                </a:lnTo>
                <a:cubicBezTo>
                  <a:pt x="412885" y="4324594"/>
                  <a:pt x="422075" y="4324594"/>
                  <a:pt x="428968" y="4326893"/>
                </a:cubicBezTo>
                <a:close/>
                <a:moveTo>
                  <a:pt x="366241" y="4221126"/>
                </a:moveTo>
                <a:lnTo>
                  <a:pt x="362204" y="4222096"/>
                </a:lnTo>
                <a:lnTo>
                  <a:pt x="355472" y="4223712"/>
                </a:lnTo>
                <a:cubicBezTo>
                  <a:pt x="352480" y="4224430"/>
                  <a:pt x="350087" y="4225005"/>
                  <a:pt x="350087" y="4225005"/>
                </a:cubicBezTo>
                <a:lnTo>
                  <a:pt x="362204" y="4222096"/>
                </a:lnTo>
                <a:lnTo>
                  <a:pt x="364447" y="4221557"/>
                </a:lnTo>
                <a:cubicBezTo>
                  <a:pt x="366840" y="4220982"/>
                  <a:pt x="368036" y="4220695"/>
                  <a:pt x="366241" y="4221126"/>
                </a:cubicBezTo>
                <a:close/>
                <a:moveTo>
                  <a:pt x="676712" y="4071024"/>
                </a:moveTo>
                <a:cubicBezTo>
                  <a:pt x="682456" y="4073321"/>
                  <a:pt x="687050" y="4077918"/>
                  <a:pt x="682456" y="4082514"/>
                </a:cubicBezTo>
                <a:lnTo>
                  <a:pt x="664077" y="4073322"/>
                </a:lnTo>
                <a:cubicBezTo>
                  <a:pt x="664077" y="4068725"/>
                  <a:pt x="670969" y="4068725"/>
                  <a:pt x="676712" y="4071024"/>
                </a:cubicBezTo>
                <a:close/>
                <a:moveTo>
                  <a:pt x="2405519" y="3982709"/>
                </a:moveTo>
                <a:cubicBezTo>
                  <a:pt x="2386421" y="3981872"/>
                  <a:pt x="2371104" y="3982925"/>
                  <a:pt x="2364212" y="3987521"/>
                </a:cubicBezTo>
                <a:cubicBezTo>
                  <a:pt x="2364212" y="3987521"/>
                  <a:pt x="2459844" y="4009068"/>
                  <a:pt x="2516060" y="4007559"/>
                </a:cubicBezTo>
                <a:cubicBezTo>
                  <a:pt x="2534800" y="4007057"/>
                  <a:pt x="2549158" y="4003991"/>
                  <a:pt x="2554137" y="3996714"/>
                </a:cubicBezTo>
                <a:cubicBezTo>
                  <a:pt x="2554137" y="4004758"/>
                  <a:pt x="2462812" y="3985224"/>
                  <a:pt x="2405519" y="3982709"/>
                </a:cubicBezTo>
                <a:close/>
                <a:moveTo>
                  <a:pt x="2629188" y="3978328"/>
                </a:moveTo>
                <a:cubicBezTo>
                  <a:pt x="2624592" y="3987521"/>
                  <a:pt x="2677051" y="3989820"/>
                  <a:pt x="2717448" y="3988671"/>
                </a:cubicBezTo>
                <a:cubicBezTo>
                  <a:pt x="2757847" y="3987521"/>
                  <a:pt x="2786182" y="3982925"/>
                  <a:pt x="2733340" y="3978328"/>
                </a:cubicBezTo>
                <a:cubicBezTo>
                  <a:pt x="2733340" y="3978328"/>
                  <a:pt x="2639909" y="3978328"/>
                  <a:pt x="2629188" y="3978328"/>
                </a:cubicBezTo>
                <a:close/>
                <a:moveTo>
                  <a:pt x="6209652" y="3952716"/>
                </a:moveTo>
                <a:lnTo>
                  <a:pt x="6214072" y="3953258"/>
                </a:lnTo>
                <a:cubicBezTo>
                  <a:pt x="6214805" y="3953347"/>
                  <a:pt x="6214511" y="3953312"/>
                  <a:pt x="6212753" y="3953096"/>
                </a:cubicBezTo>
                <a:close/>
                <a:moveTo>
                  <a:pt x="6203118" y="3951916"/>
                </a:moveTo>
                <a:lnTo>
                  <a:pt x="6209235" y="3952665"/>
                </a:lnTo>
                <a:lnTo>
                  <a:pt x="6209652" y="3952716"/>
                </a:lnTo>
                <a:close/>
                <a:moveTo>
                  <a:pt x="6191814" y="3950531"/>
                </a:moveTo>
                <a:lnTo>
                  <a:pt x="6202639" y="3951857"/>
                </a:lnTo>
                <a:lnTo>
                  <a:pt x="6203118" y="3951916"/>
                </a:lnTo>
                <a:close/>
                <a:moveTo>
                  <a:pt x="6181090" y="3949217"/>
                </a:moveTo>
                <a:cubicBezTo>
                  <a:pt x="6181090" y="3949217"/>
                  <a:pt x="6185781" y="3949792"/>
                  <a:pt x="6191644" y="3950510"/>
                </a:cubicBezTo>
                <a:lnTo>
                  <a:pt x="6191814" y="3950531"/>
                </a:lnTo>
                <a:close/>
                <a:moveTo>
                  <a:pt x="6086128" y="3949217"/>
                </a:moveTo>
                <a:cubicBezTo>
                  <a:pt x="6079236" y="3956112"/>
                  <a:pt x="6093021" y="3963869"/>
                  <a:pt x="6104221" y="3962792"/>
                </a:cubicBezTo>
                <a:cubicBezTo>
                  <a:pt x="6107954" y="3962432"/>
                  <a:pt x="6111400" y="3961092"/>
                  <a:pt x="6113698" y="3958411"/>
                </a:cubicBezTo>
                <a:close/>
                <a:moveTo>
                  <a:pt x="6332724" y="3912446"/>
                </a:moveTo>
                <a:cubicBezTo>
                  <a:pt x="6341913" y="3912446"/>
                  <a:pt x="6361825" y="3921639"/>
                  <a:pt x="6351104" y="3921639"/>
                </a:cubicBezTo>
                <a:cubicBezTo>
                  <a:pt x="6351104" y="3921639"/>
                  <a:pt x="6332724" y="3921639"/>
                  <a:pt x="6332724" y="3912446"/>
                </a:cubicBezTo>
                <a:close/>
                <a:moveTo>
                  <a:pt x="6399108" y="3900329"/>
                </a:moveTo>
                <a:lnTo>
                  <a:pt x="6409307" y="3901721"/>
                </a:lnTo>
                <a:cubicBezTo>
                  <a:pt x="6409307" y="3901721"/>
                  <a:pt x="6405095" y="3901146"/>
                  <a:pt x="6399830" y="3900428"/>
                </a:cubicBezTo>
                <a:close/>
                <a:moveTo>
                  <a:pt x="6379444" y="3897648"/>
                </a:moveTo>
                <a:cubicBezTo>
                  <a:pt x="6379987" y="3897722"/>
                  <a:pt x="6383047" y="3898139"/>
                  <a:pt x="6389958" y="3899081"/>
                </a:cubicBezTo>
                <a:lnTo>
                  <a:pt x="6399108" y="3900329"/>
                </a:lnTo>
                <a:lnTo>
                  <a:pt x="6384035" y="3898274"/>
                </a:lnTo>
                <a:cubicBezTo>
                  <a:pt x="6380876" y="3897843"/>
                  <a:pt x="6378901" y="3897574"/>
                  <a:pt x="6379444" y="3897648"/>
                </a:cubicBezTo>
                <a:close/>
                <a:moveTo>
                  <a:pt x="6456788" y="3892528"/>
                </a:moveTo>
                <a:cubicBezTo>
                  <a:pt x="6456788" y="3902487"/>
                  <a:pt x="6447215" y="3904785"/>
                  <a:pt x="6436493" y="3904594"/>
                </a:cubicBezTo>
                <a:cubicBezTo>
                  <a:pt x="6425772" y="3904402"/>
                  <a:pt x="6413901" y="3901721"/>
                  <a:pt x="6409307" y="3901721"/>
                </a:cubicBezTo>
                <a:cubicBezTo>
                  <a:pt x="6398585" y="3883335"/>
                  <a:pt x="6436876" y="3901721"/>
                  <a:pt x="6456788" y="3892528"/>
                </a:cubicBezTo>
                <a:close/>
                <a:moveTo>
                  <a:pt x="6541029" y="3874143"/>
                </a:moveTo>
                <a:cubicBezTo>
                  <a:pt x="6522649" y="3892528"/>
                  <a:pt x="6493547" y="3892528"/>
                  <a:pt x="6456788" y="3892528"/>
                </a:cubicBezTo>
                <a:cubicBezTo>
                  <a:pt x="6475167" y="3874143"/>
                  <a:pt x="6502737" y="3874143"/>
                  <a:pt x="6541029" y="3874143"/>
                </a:cubicBezTo>
                <a:close/>
                <a:moveTo>
                  <a:pt x="6588510" y="3864949"/>
                </a:moveTo>
                <a:cubicBezTo>
                  <a:pt x="6588510" y="3883335"/>
                  <a:pt x="6560940" y="3864949"/>
                  <a:pt x="6541029" y="3874143"/>
                </a:cubicBezTo>
                <a:cubicBezTo>
                  <a:pt x="6541029" y="3855756"/>
                  <a:pt x="6579320" y="3874143"/>
                  <a:pt x="6588510" y="3864949"/>
                </a:cubicBezTo>
                <a:close/>
                <a:moveTo>
                  <a:pt x="6626802" y="3855756"/>
                </a:moveTo>
                <a:cubicBezTo>
                  <a:pt x="6626802" y="3864949"/>
                  <a:pt x="6608422" y="3864949"/>
                  <a:pt x="6588510" y="3864949"/>
                </a:cubicBezTo>
                <a:cubicBezTo>
                  <a:pt x="6599232" y="3855756"/>
                  <a:pt x="6617612" y="3855756"/>
                  <a:pt x="6626802" y="3855756"/>
                </a:cubicBezTo>
                <a:close/>
                <a:moveTo>
                  <a:pt x="6674282" y="3846564"/>
                </a:moveTo>
                <a:cubicBezTo>
                  <a:pt x="6665093" y="3855756"/>
                  <a:pt x="6646713" y="3855756"/>
                  <a:pt x="6626802" y="3855756"/>
                </a:cubicBezTo>
                <a:cubicBezTo>
                  <a:pt x="6635991" y="3846564"/>
                  <a:pt x="6655902" y="3846564"/>
                  <a:pt x="6674282" y="3846564"/>
                </a:cubicBezTo>
                <a:close/>
                <a:moveTo>
                  <a:pt x="4134802" y="3844265"/>
                </a:moveTo>
                <a:cubicBezTo>
                  <a:pt x="4127910" y="3841967"/>
                  <a:pt x="4121016" y="3841967"/>
                  <a:pt x="4121016" y="3846564"/>
                </a:cubicBezTo>
                <a:cubicBezTo>
                  <a:pt x="4110295" y="3846564"/>
                  <a:pt x="4139396" y="3855756"/>
                  <a:pt x="4148586" y="3855756"/>
                </a:cubicBezTo>
                <a:cubicBezTo>
                  <a:pt x="4148586" y="3851160"/>
                  <a:pt x="4141694" y="3846564"/>
                  <a:pt x="4134802" y="3844265"/>
                </a:cubicBezTo>
                <a:close/>
                <a:moveTo>
                  <a:pt x="4183431" y="3831051"/>
                </a:moveTo>
                <a:cubicBezTo>
                  <a:pt x="4178262" y="3831051"/>
                  <a:pt x="4173094" y="3832775"/>
                  <a:pt x="4168498" y="3837371"/>
                </a:cubicBezTo>
                <a:lnTo>
                  <a:pt x="4214448" y="3846564"/>
                </a:lnTo>
                <a:cubicBezTo>
                  <a:pt x="4214448" y="3846564"/>
                  <a:pt x="4198940" y="3831051"/>
                  <a:pt x="4183431" y="3831051"/>
                </a:cubicBezTo>
                <a:close/>
                <a:moveTo>
                  <a:pt x="6760056" y="3828178"/>
                </a:moveTo>
                <a:cubicBezTo>
                  <a:pt x="6741676" y="3837371"/>
                  <a:pt x="6703384" y="3846564"/>
                  <a:pt x="6674282" y="3846564"/>
                </a:cubicBezTo>
                <a:cubicBezTo>
                  <a:pt x="6692662" y="3828178"/>
                  <a:pt x="6721764" y="3828178"/>
                  <a:pt x="6760056" y="3828178"/>
                </a:cubicBezTo>
                <a:close/>
                <a:moveTo>
                  <a:pt x="4293328" y="3825879"/>
                </a:moveTo>
                <a:cubicBezTo>
                  <a:pt x="4286435" y="3823582"/>
                  <a:pt x="4277245" y="3823582"/>
                  <a:pt x="4272651" y="3828178"/>
                </a:cubicBezTo>
                <a:lnTo>
                  <a:pt x="4300220" y="3837371"/>
                </a:lnTo>
                <a:cubicBezTo>
                  <a:pt x="4304816" y="3832775"/>
                  <a:pt x="4300220" y="3828178"/>
                  <a:pt x="4293328" y="3825879"/>
                </a:cubicBezTo>
                <a:close/>
                <a:moveTo>
                  <a:pt x="6776903" y="3816112"/>
                </a:moveTo>
                <a:cubicBezTo>
                  <a:pt x="6786477" y="3816303"/>
                  <a:pt x="6798347" y="3818985"/>
                  <a:pt x="6807536" y="3818985"/>
                </a:cubicBezTo>
                <a:cubicBezTo>
                  <a:pt x="6807536" y="3837371"/>
                  <a:pt x="6769245" y="3818985"/>
                  <a:pt x="6760056" y="3828178"/>
                </a:cubicBezTo>
                <a:cubicBezTo>
                  <a:pt x="6760056" y="3818219"/>
                  <a:pt x="6767331" y="3815920"/>
                  <a:pt x="6776903" y="3816112"/>
                </a:cubicBezTo>
                <a:close/>
                <a:moveTo>
                  <a:pt x="4344495" y="3814604"/>
                </a:moveTo>
                <a:cubicBezTo>
                  <a:pt x="4340905" y="3814963"/>
                  <a:pt x="4338511" y="3816303"/>
                  <a:pt x="4338511" y="3818985"/>
                </a:cubicBezTo>
                <a:cubicBezTo>
                  <a:pt x="4331619" y="3818985"/>
                  <a:pt x="4351436" y="3829327"/>
                  <a:pt x="4365650" y="3830620"/>
                </a:cubicBezTo>
                <a:cubicBezTo>
                  <a:pt x="4370389" y="3831051"/>
                  <a:pt x="4374505" y="3830476"/>
                  <a:pt x="4376803" y="3828178"/>
                </a:cubicBezTo>
                <a:cubicBezTo>
                  <a:pt x="4376803" y="3821283"/>
                  <a:pt x="4355264" y="3813527"/>
                  <a:pt x="4344495" y="3814604"/>
                </a:cubicBezTo>
                <a:close/>
                <a:moveTo>
                  <a:pt x="6822661" y="3806153"/>
                </a:moveTo>
                <a:cubicBezTo>
                  <a:pt x="6830894" y="3805962"/>
                  <a:pt x="6840467" y="3808260"/>
                  <a:pt x="6845827" y="3808260"/>
                </a:cubicBezTo>
                <a:cubicBezTo>
                  <a:pt x="6845827" y="3818985"/>
                  <a:pt x="6825916" y="3818985"/>
                  <a:pt x="6807536" y="3818985"/>
                </a:cubicBezTo>
                <a:cubicBezTo>
                  <a:pt x="6807536" y="3809026"/>
                  <a:pt x="6814429" y="3806345"/>
                  <a:pt x="6822661" y="3806153"/>
                </a:cubicBezTo>
                <a:close/>
                <a:moveTo>
                  <a:pt x="4439314" y="3804549"/>
                </a:moveTo>
                <a:cubicBezTo>
                  <a:pt x="4435867" y="3804812"/>
                  <a:pt x="4433474" y="3805961"/>
                  <a:pt x="4433474" y="3808260"/>
                </a:cubicBezTo>
                <a:cubicBezTo>
                  <a:pt x="4424284" y="3808260"/>
                  <a:pt x="4451853" y="3818985"/>
                  <a:pt x="4462576" y="3818985"/>
                </a:cubicBezTo>
                <a:cubicBezTo>
                  <a:pt x="4467171" y="3813622"/>
                  <a:pt x="4459895" y="3808643"/>
                  <a:pt x="4451471" y="3806153"/>
                </a:cubicBezTo>
                <a:cubicBezTo>
                  <a:pt x="4447259" y="3804908"/>
                  <a:pt x="4442760" y="3804286"/>
                  <a:pt x="4439314" y="3804549"/>
                </a:cubicBezTo>
                <a:close/>
                <a:moveTo>
                  <a:pt x="6865548" y="3796769"/>
                </a:moveTo>
                <a:cubicBezTo>
                  <a:pt x="6876078" y="3796769"/>
                  <a:pt x="6887948" y="3799067"/>
                  <a:pt x="6893309" y="3799067"/>
                </a:cubicBezTo>
                <a:cubicBezTo>
                  <a:pt x="6893309" y="3818985"/>
                  <a:pt x="6864207" y="3799067"/>
                  <a:pt x="6845827" y="3808260"/>
                </a:cubicBezTo>
                <a:cubicBezTo>
                  <a:pt x="6845827" y="3799067"/>
                  <a:pt x="6855017" y="3796769"/>
                  <a:pt x="6865548" y="3796769"/>
                </a:cubicBezTo>
                <a:close/>
                <a:moveTo>
                  <a:pt x="4516040" y="3792747"/>
                </a:moveTo>
                <a:cubicBezTo>
                  <a:pt x="4510727" y="3792747"/>
                  <a:pt x="4505462" y="3794470"/>
                  <a:pt x="4500867" y="3799067"/>
                </a:cubicBezTo>
                <a:lnTo>
                  <a:pt x="4548348" y="3808260"/>
                </a:lnTo>
                <a:cubicBezTo>
                  <a:pt x="4548348" y="3808260"/>
                  <a:pt x="4531978" y="3792747"/>
                  <a:pt x="4516040" y="3792747"/>
                </a:cubicBezTo>
                <a:close/>
                <a:moveTo>
                  <a:pt x="6911880" y="3787575"/>
                </a:moveTo>
                <a:cubicBezTo>
                  <a:pt x="6918964" y="3787576"/>
                  <a:pt x="6926240" y="3789874"/>
                  <a:pt x="6931601" y="3789874"/>
                </a:cubicBezTo>
                <a:cubicBezTo>
                  <a:pt x="6931601" y="3799067"/>
                  <a:pt x="6911689" y="3799067"/>
                  <a:pt x="6893309" y="3799067"/>
                </a:cubicBezTo>
                <a:cubicBezTo>
                  <a:pt x="6897903" y="3789874"/>
                  <a:pt x="6904797" y="3787575"/>
                  <a:pt x="6911880" y="3787575"/>
                </a:cubicBezTo>
                <a:close/>
                <a:moveTo>
                  <a:pt x="4582811" y="3787575"/>
                </a:moveTo>
                <a:cubicBezTo>
                  <a:pt x="4578215" y="3785278"/>
                  <a:pt x="4571323" y="3785278"/>
                  <a:pt x="4566728" y="3789874"/>
                </a:cubicBezTo>
                <a:lnTo>
                  <a:pt x="4585108" y="3799067"/>
                </a:lnTo>
                <a:cubicBezTo>
                  <a:pt x="4589703" y="3794470"/>
                  <a:pt x="4587405" y="3789874"/>
                  <a:pt x="4582811" y="3787575"/>
                </a:cubicBezTo>
                <a:close/>
                <a:moveTo>
                  <a:pt x="6951321" y="3778383"/>
                </a:moveTo>
                <a:cubicBezTo>
                  <a:pt x="6959553" y="3778383"/>
                  <a:pt x="6969126" y="3780681"/>
                  <a:pt x="6979082" y="3780681"/>
                </a:cubicBezTo>
                <a:cubicBezTo>
                  <a:pt x="6968360" y="3789874"/>
                  <a:pt x="6949981" y="3789874"/>
                  <a:pt x="6931601" y="3789874"/>
                </a:cubicBezTo>
                <a:cubicBezTo>
                  <a:pt x="6936195" y="3780681"/>
                  <a:pt x="6943088" y="3778383"/>
                  <a:pt x="6951321" y="3778383"/>
                </a:cubicBezTo>
                <a:close/>
                <a:moveTo>
                  <a:pt x="4730663" y="3767108"/>
                </a:moveTo>
                <a:cubicBezTo>
                  <a:pt x="4728796" y="3767466"/>
                  <a:pt x="4727552" y="3768808"/>
                  <a:pt x="4727552" y="3771489"/>
                </a:cubicBezTo>
                <a:cubicBezTo>
                  <a:pt x="4718362" y="3771489"/>
                  <a:pt x="4747463" y="3780681"/>
                  <a:pt x="4747463" y="3780681"/>
                </a:cubicBezTo>
                <a:cubicBezTo>
                  <a:pt x="4747463" y="3773786"/>
                  <a:pt x="4736264" y="3766030"/>
                  <a:pt x="4730663" y="3767108"/>
                </a:cubicBezTo>
                <a:close/>
                <a:moveTo>
                  <a:pt x="7070000" y="3762272"/>
                </a:moveTo>
                <a:cubicBezTo>
                  <a:pt x="7077419" y="3763947"/>
                  <a:pt x="7087806" y="3766294"/>
                  <a:pt x="7083353" y="3765288"/>
                </a:cubicBezTo>
                <a:close/>
                <a:moveTo>
                  <a:pt x="7063323" y="3760764"/>
                </a:moveTo>
                <a:cubicBezTo>
                  <a:pt x="7044943" y="3771489"/>
                  <a:pt x="7006651" y="3780681"/>
                  <a:pt x="6979082" y="3780681"/>
                </a:cubicBezTo>
                <a:cubicBezTo>
                  <a:pt x="6997461" y="3760764"/>
                  <a:pt x="7025031" y="3760764"/>
                  <a:pt x="7063323" y="3760764"/>
                </a:cubicBezTo>
                <a:close/>
                <a:moveTo>
                  <a:pt x="7115016" y="3740079"/>
                </a:moveTo>
                <a:cubicBezTo>
                  <a:pt x="7121142" y="3742377"/>
                  <a:pt x="7126120" y="3746975"/>
                  <a:pt x="7121525" y="3751571"/>
                </a:cubicBezTo>
                <a:lnTo>
                  <a:pt x="7101614" y="3742377"/>
                </a:lnTo>
                <a:cubicBezTo>
                  <a:pt x="7101614" y="3737781"/>
                  <a:pt x="7108889" y="3737781"/>
                  <a:pt x="7115016" y="3740079"/>
                </a:cubicBezTo>
                <a:close/>
                <a:moveTo>
                  <a:pt x="143642" y="3665328"/>
                </a:moveTo>
                <a:lnTo>
                  <a:pt x="148099" y="3668858"/>
                </a:lnTo>
                <a:cubicBezTo>
                  <a:pt x="149823" y="3670223"/>
                  <a:pt x="148675" y="3669313"/>
                  <a:pt x="146377" y="3667494"/>
                </a:cubicBezTo>
                <a:close/>
                <a:moveTo>
                  <a:pt x="142599" y="3664502"/>
                </a:moveTo>
                <a:lnTo>
                  <a:pt x="143642" y="3665328"/>
                </a:lnTo>
                <a:lnTo>
                  <a:pt x="143146" y="3664935"/>
                </a:lnTo>
                <a:close/>
                <a:moveTo>
                  <a:pt x="5512237" y="3659690"/>
                </a:moveTo>
                <a:cubicBezTo>
                  <a:pt x="5501611" y="3660120"/>
                  <a:pt x="5357444" y="3676495"/>
                  <a:pt x="5335618" y="3676495"/>
                </a:cubicBezTo>
                <a:cubicBezTo>
                  <a:pt x="5202364" y="3694881"/>
                  <a:pt x="5107402" y="3713267"/>
                  <a:pt x="4964957" y="3742377"/>
                </a:cubicBezTo>
                <a:cubicBezTo>
                  <a:pt x="4926667" y="3742377"/>
                  <a:pt x="4784222" y="3742377"/>
                  <a:pt x="4775033" y="3760764"/>
                </a:cubicBezTo>
                <a:lnTo>
                  <a:pt x="4794944" y="3771489"/>
                </a:lnTo>
                <a:cubicBezTo>
                  <a:pt x="4946578" y="3771489"/>
                  <a:pt x="5288137" y="3694881"/>
                  <a:pt x="5468871" y="3665770"/>
                </a:cubicBezTo>
                <a:cubicBezTo>
                  <a:pt x="5504482" y="3661174"/>
                  <a:pt x="5515778" y="3659546"/>
                  <a:pt x="5512237" y="3659690"/>
                </a:cubicBezTo>
                <a:close/>
                <a:moveTo>
                  <a:pt x="132592" y="3656577"/>
                </a:moveTo>
                <a:lnTo>
                  <a:pt x="142599" y="3664502"/>
                </a:lnTo>
                <a:lnTo>
                  <a:pt x="137762" y="3660672"/>
                </a:lnTo>
                <a:cubicBezTo>
                  <a:pt x="134889" y="3658397"/>
                  <a:pt x="132592" y="3656577"/>
                  <a:pt x="132592" y="3656577"/>
                </a:cubicBezTo>
                <a:close/>
                <a:moveTo>
                  <a:pt x="85112" y="3647384"/>
                </a:moveTo>
                <a:cubicBezTo>
                  <a:pt x="103491" y="3656577"/>
                  <a:pt x="132592" y="3638192"/>
                  <a:pt x="132592" y="3656577"/>
                </a:cubicBezTo>
                <a:cubicBezTo>
                  <a:pt x="127997" y="3656577"/>
                  <a:pt x="116127" y="3658876"/>
                  <a:pt x="105406" y="3658876"/>
                </a:cubicBezTo>
                <a:cubicBezTo>
                  <a:pt x="94684" y="3658876"/>
                  <a:pt x="85112" y="3656577"/>
                  <a:pt x="85112" y="3647384"/>
                </a:cubicBezTo>
                <a:close/>
                <a:moveTo>
                  <a:pt x="61746" y="3631593"/>
                </a:moveTo>
                <a:lnTo>
                  <a:pt x="63860" y="3633020"/>
                </a:lnTo>
                <a:cubicBezTo>
                  <a:pt x="70943" y="3637808"/>
                  <a:pt x="85112" y="3647384"/>
                  <a:pt x="85112" y="3647384"/>
                </a:cubicBezTo>
                <a:cubicBezTo>
                  <a:pt x="78027" y="3642596"/>
                  <a:pt x="72715" y="3639006"/>
                  <a:pt x="68840" y="3636387"/>
                </a:cubicBezTo>
                <a:close/>
                <a:moveTo>
                  <a:pt x="60207" y="3630552"/>
                </a:moveTo>
                <a:cubicBezTo>
                  <a:pt x="59654" y="3630178"/>
                  <a:pt x="59875" y="3630327"/>
                  <a:pt x="61203" y="3631224"/>
                </a:cubicBezTo>
                <a:lnTo>
                  <a:pt x="61746" y="3631593"/>
                </a:lnTo>
                <a:close/>
                <a:moveTo>
                  <a:pt x="251090" y="3624738"/>
                </a:moveTo>
                <a:lnTo>
                  <a:pt x="251247" y="3624904"/>
                </a:lnTo>
                <a:cubicBezTo>
                  <a:pt x="253402" y="3627179"/>
                  <a:pt x="255125" y="3628999"/>
                  <a:pt x="255125" y="3628999"/>
                </a:cubicBezTo>
                <a:close/>
                <a:moveTo>
                  <a:pt x="242908" y="3616099"/>
                </a:moveTo>
                <a:cubicBezTo>
                  <a:pt x="242685" y="3615864"/>
                  <a:pt x="243493" y="3616717"/>
                  <a:pt x="244786" y="3618081"/>
                </a:cubicBezTo>
                <a:lnTo>
                  <a:pt x="251090" y="3624738"/>
                </a:lnTo>
                <a:lnTo>
                  <a:pt x="247209" y="3620641"/>
                </a:lnTo>
                <a:cubicBezTo>
                  <a:pt x="244381" y="3617655"/>
                  <a:pt x="243130" y="3616334"/>
                  <a:pt x="242908" y="3616099"/>
                </a:cubicBezTo>
                <a:close/>
                <a:moveTo>
                  <a:pt x="342555" y="3459382"/>
                </a:moveTo>
                <a:cubicBezTo>
                  <a:pt x="323116" y="3460270"/>
                  <a:pt x="321178" y="3465442"/>
                  <a:pt x="360809" y="3475784"/>
                </a:cubicBezTo>
                <a:cubicBezTo>
                  <a:pt x="397568" y="3486509"/>
                  <a:pt x="435860" y="3486509"/>
                  <a:pt x="474151" y="3486509"/>
                </a:cubicBezTo>
                <a:cubicBezTo>
                  <a:pt x="455963" y="3468314"/>
                  <a:pt x="374953" y="3457901"/>
                  <a:pt x="342555" y="3459382"/>
                </a:cubicBezTo>
                <a:close/>
                <a:moveTo>
                  <a:pt x="3849603" y="3096841"/>
                </a:moveTo>
                <a:cubicBezTo>
                  <a:pt x="3839959" y="3096768"/>
                  <a:pt x="3828088" y="3099259"/>
                  <a:pt x="3816218" y="3106536"/>
                </a:cubicBezTo>
                <a:cubicBezTo>
                  <a:pt x="3540521" y="3124922"/>
                  <a:pt x="3284735" y="3154033"/>
                  <a:pt x="3018227" y="3181611"/>
                </a:cubicBezTo>
                <a:cubicBezTo>
                  <a:pt x="2714960" y="3201530"/>
                  <a:pt x="2400972" y="3190804"/>
                  <a:pt x="2145185" y="3229108"/>
                </a:cubicBezTo>
                <a:cubicBezTo>
                  <a:pt x="2031843" y="3238301"/>
                  <a:pt x="2174286" y="3238301"/>
                  <a:pt x="2192667" y="3238301"/>
                </a:cubicBezTo>
                <a:cubicBezTo>
                  <a:pt x="2744062" y="3210723"/>
                  <a:pt x="3350595" y="3181611"/>
                  <a:pt x="3816218" y="3106536"/>
                </a:cubicBezTo>
                <a:cubicBezTo>
                  <a:pt x="3887441" y="3120325"/>
                  <a:pt x="3878537" y="3097056"/>
                  <a:pt x="3849603" y="3096841"/>
                </a:cubicBezTo>
                <a:close/>
                <a:moveTo>
                  <a:pt x="4150238" y="3055951"/>
                </a:moveTo>
                <a:cubicBezTo>
                  <a:pt x="4152464" y="3054586"/>
                  <a:pt x="4150981" y="3055497"/>
                  <a:pt x="4148012" y="3057315"/>
                </a:cubicBezTo>
                <a:lnTo>
                  <a:pt x="4146062" y="3058512"/>
                </a:lnTo>
                <a:lnTo>
                  <a:pt x="4143839" y="3059874"/>
                </a:lnTo>
                <a:lnTo>
                  <a:pt x="4141249" y="3061462"/>
                </a:lnTo>
                <a:lnTo>
                  <a:pt x="4136883" y="3064138"/>
                </a:lnTo>
                <a:cubicBezTo>
                  <a:pt x="4133175" y="3066412"/>
                  <a:pt x="4130206" y="3068232"/>
                  <a:pt x="4130206" y="3068232"/>
                </a:cubicBezTo>
                <a:lnTo>
                  <a:pt x="4141249" y="3061462"/>
                </a:lnTo>
                <a:lnTo>
                  <a:pt x="4146062" y="3058512"/>
                </a:lnTo>
                <a:close/>
                <a:moveTo>
                  <a:pt x="4205258" y="3048314"/>
                </a:moveTo>
                <a:cubicBezTo>
                  <a:pt x="4200663" y="3053677"/>
                  <a:pt x="4233976" y="3056358"/>
                  <a:pt x="4256568" y="3056358"/>
                </a:cubicBezTo>
                <a:cubicBezTo>
                  <a:pt x="4279160" y="3056358"/>
                  <a:pt x="4291030" y="3053677"/>
                  <a:pt x="4243549" y="3048314"/>
                </a:cubicBezTo>
                <a:close/>
                <a:moveTo>
                  <a:pt x="9918030" y="2900024"/>
                </a:moveTo>
                <a:lnTo>
                  <a:pt x="9920815" y="2900653"/>
                </a:lnTo>
                <a:cubicBezTo>
                  <a:pt x="9923781" y="2901324"/>
                  <a:pt x="9925266" y="2901659"/>
                  <a:pt x="9923039" y="2901156"/>
                </a:cubicBezTo>
                <a:close/>
                <a:moveTo>
                  <a:pt x="9903007" y="2896632"/>
                </a:moveTo>
                <a:lnTo>
                  <a:pt x="9918030" y="2900024"/>
                </a:lnTo>
                <a:lnTo>
                  <a:pt x="9909685" y="2898140"/>
                </a:lnTo>
                <a:cubicBezTo>
                  <a:pt x="9905974" y="2897302"/>
                  <a:pt x="9903007" y="2896632"/>
                  <a:pt x="9903007" y="2896632"/>
                </a:cubicBezTo>
                <a:close/>
                <a:moveTo>
                  <a:pt x="9238269" y="2830750"/>
                </a:moveTo>
                <a:cubicBezTo>
                  <a:pt x="9238269" y="2831898"/>
                  <a:pt x="9236786" y="2832904"/>
                  <a:pt x="9234299" y="2833727"/>
                </a:cubicBezTo>
                <a:lnTo>
                  <a:pt x="9232899" y="2833990"/>
                </a:lnTo>
                <a:close/>
                <a:moveTo>
                  <a:pt x="9941298" y="2821557"/>
                </a:moveTo>
                <a:cubicBezTo>
                  <a:pt x="9932108" y="2887438"/>
                  <a:pt x="9789665" y="2887438"/>
                  <a:pt x="9722271" y="2925742"/>
                </a:cubicBezTo>
                <a:cubicBezTo>
                  <a:pt x="9665601" y="2953321"/>
                  <a:pt x="9769754" y="2916550"/>
                  <a:pt x="9798854" y="2916550"/>
                </a:cubicBezTo>
                <a:cubicBezTo>
                  <a:pt x="9835614" y="2907357"/>
                  <a:pt x="9864716" y="2896632"/>
                  <a:pt x="9903007" y="2896632"/>
                </a:cubicBezTo>
                <a:cubicBezTo>
                  <a:pt x="8896712" y="3219915"/>
                  <a:pt x="7832212" y="3486509"/>
                  <a:pt x="6789157" y="3760764"/>
                </a:cubicBezTo>
                <a:cubicBezTo>
                  <a:pt x="6570130" y="3799067"/>
                  <a:pt x="6371015" y="3837371"/>
                  <a:pt x="6171900" y="3892528"/>
                </a:cubicBezTo>
                <a:cubicBezTo>
                  <a:pt x="6151989" y="3901721"/>
                  <a:pt x="6113698" y="3883335"/>
                  <a:pt x="6124420" y="3901721"/>
                </a:cubicBezTo>
                <a:cubicBezTo>
                  <a:pt x="6104508" y="3901721"/>
                  <a:pt x="6086128" y="3901721"/>
                  <a:pt x="6086128" y="3912446"/>
                </a:cubicBezTo>
                <a:cubicBezTo>
                  <a:pt x="6066216" y="3921639"/>
                  <a:pt x="6029456" y="3901721"/>
                  <a:pt x="6029456" y="3921639"/>
                </a:cubicBezTo>
                <a:cubicBezTo>
                  <a:pt x="6018735" y="3930832"/>
                  <a:pt x="5981975" y="3912446"/>
                  <a:pt x="5981975" y="3930832"/>
                </a:cubicBezTo>
                <a:cubicBezTo>
                  <a:pt x="5923773" y="3921639"/>
                  <a:pt x="5962064" y="3958411"/>
                  <a:pt x="5981975" y="3930832"/>
                </a:cubicBezTo>
                <a:cubicBezTo>
                  <a:pt x="6000355" y="3930832"/>
                  <a:pt x="6038647" y="3940025"/>
                  <a:pt x="6029456" y="3921639"/>
                </a:cubicBezTo>
                <a:cubicBezTo>
                  <a:pt x="6047836" y="3921639"/>
                  <a:pt x="6086128" y="3930832"/>
                  <a:pt x="6086128" y="3912446"/>
                </a:cubicBezTo>
                <a:cubicBezTo>
                  <a:pt x="6095318" y="3912446"/>
                  <a:pt x="6113698" y="3921639"/>
                  <a:pt x="6124420" y="3901721"/>
                </a:cubicBezTo>
                <a:cubicBezTo>
                  <a:pt x="6133609" y="3901721"/>
                  <a:pt x="6171900" y="3912446"/>
                  <a:pt x="6171900" y="3892528"/>
                </a:cubicBezTo>
                <a:cubicBezTo>
                  <a:pt x="6389395" y="3855756"/>
                  <a:pt x="6588510" y="3808260"/>
                  <a:pt x="6789157" y="3760764"/>
                </a:cubicBezTo>
                <a:cubicBezTo>
                  <a:pt x="7519755" y="3599888"/>
                  <a:pt x="8231974" y="3391515"/>
                  <a:pt x="8962572" y="3201530"/>
                </a:cubicBezTo>
                <a:cubicBezTo>
                  <a:pt x="9010053" y="3181611"/>
                  <a:pt x="9181598" y="3154033"/>
                  <a:pt x="9039154" y="3201530"/>
                </a:cubicBezTo>
                <a:cubicBezTo>
                  <a:pt x="8602634" y="3344019"/>
                  <a:pt x="8137012" y="3419094"/>
                  <a:pt x="7671389" y="3561584"/>
                </a:cubicBezTo>
                <a:cubicBezTo>
                  <a:pt x="7653009" y="3570776"/>
                  <a:pt x="7653009" y="3570776"/>
                  <a:pt x="7633098" y="3581502"/>
                </a:cubicBezTo>
                <a:lnTo>
                  <a:pt x="7614718" y="3570776"/>
                </a:lnTo>
                <a:cubicBezTo>
                  <a:pt x="7605528" y="3570776"/>
                  <a:pt x="7614718" y="3590695"/>
                  <a:pt x="7605528" y="3590695"/>
                </a:cubicBezTo>
                <a:cubicBezTo>
                  <a:pt x="7594806" y="3590695"/>
                  <a:pt x="7547325" y="3570776"/>
                  <a:pt x="7528945" y="3590695"/>
                </a:cubicBezTo>
                <a:cubicBezTo>
                  <a:pt x="7528945" y="3590695"/>
                  <a:pt x="7547325" y="3609080"/>
                  <a:pt x="7538135" y="3609080"/>
                </a:cubicBezTo>
                <a:cubicBezTo>
                  <a:pt x="7528945" y="3609080"/>
                  <a:pt x="7510565" y="3599888"/>
                  <a:pt x="7490653" y="3599888"/>
                </a:cubicBezTo>
                <a:cubicBezTo>
                  <a:pt x="7472274" y="3599888"/>
                  <a:pt x="7395691" y="3628999"/>
                  <a:pt x="7358931" y="3638192"/>
                </a:cubicBezTo>
                <a:cubicBezTo>
                  <a:pt x="7300728" y="3656577"/>
                  <a:pt x="7234867" y="3665770"/>
                  <a:pt x="7178196" y="3685688"/>
                </a:cubicBezTo>
                <a:cubicBezTo>
                  <a:pt x="7169006" y="3694881"/>
                  <a:pt x="7178196" y="3704074"/>
                  <a:pt x="7139905" y="3713267"/>
                </a:cubicBezTo>
                <a:cubicBezTo>
                  <a:pt x="7006651" y="3771489"/>
                  <a:pt x="6825916" y="3789874"/>
                  <a:pt x="6655902" y="3828178"/>
                </a:cubicBezTo>
                <a:cubicBezTo>
                  <a:pt x="6541029" y="3855756"/>
                  <a:pt x="6398585" y="3892528"/>
                  <a:pt x="6256142" y="3921639"/>
                </a:cubicBezTo>
                <a:cubicBezTo>
                  <a:pt x="6199470" y="3940025"/>
                  <a:pt x="6066216" y="3949217"/>
                  <a:pt x="6181090" y="3949217"/>
                </a:cubicBezTo>
                <a:cubicBezTo>
                  <a:pt x="6151989" y="3969136"/>
                  <a:pt x="6104508" y="3969136"/>
                  <a:pt x="6057027" y="3969136"/>
                </a:cubicBezTo>
                <a:cubicBezTo>
                  <a:pt x="6066216" y="3958411"/>
                  <a:pt x="6047836" y="3969136"/>
                  <a:pt x="6057027" y="3969136"/>
                </a:cubicBezTo>
                <a:cubicBezTo>
                  <a:pt x="4903118" y="4159505"/>
                  <a:pt x="3341119" y="4401489"/>
                  <a:pt x="1873813" y="4414874"/>
                </a:cubicBezTo>
                <a:cubicBezTo>
                  <a:pt x="1664197" y="4416786"/>
                  <a:pt x="1456516" y="4414033"/>
                  <a:pt x="1252231" y="4405798"/>
                </a:cubicBezTo>
                <a:cubicBezTo>
                  <a:pt x="1005635" y="4396605"/>
                  <a:pt x="759038" y="4405798"/>
                  <a:pt x="550735" y="4358302"/>
                </a:cubicBezTo>
                <a:cubicBezTo>
                  <a:pt x="503252" y="4349108"/>
                  <a:pt x="474151" y="4319998"/>
                  <a:pt x="435860" y="4319998"/>
                </a:cubicBezTo>
                <a:cubicBezTo>
                  <a:pt x="331707" y="4292419"/>
                  <a:pt x="227555" y="4281693"/>
                  <a:pt x="112681" y="4254115"/>
                </a:cubicBezTo>
                <a:cubicBezTo>
                  <a:pt x="112681" y="4254115"/>
                  <a:pt x="94301" y="4254115"/>
                  <a:pt x="85112" y="4244922"/>
                </a:cubicBezTo>
                <a:cubicBezTo>
                  <a:pt x="46820" y="4225005"/>
                  <a:pt x="132592" y="4254115"/>
                  <a:pt x="103491" y="4225005"/>
                </a:cubicBezTo>
                <a:cubicBezTo>
                  <a:pt x="94301" y="4215811"/>
                  <a:pt x="37630" y="4186701"/>
                  <a:pt x="65200" y="4177508"/>
                </a:cubicBezTo>
                <a:cubicBezTo>
                  <a:pt x="75922" y="4177508"/>
                  <a:pt x="160162" y="4197426"/>
                  <a:pt x="198453" y="4206618"/>
                </a:cubicBezTo>
                <a:cubicBezTo>
                  <a:pt x="245935" y="4215811"/>
                  <a:pt x="284226" y="4225005"/>
                  <a:pt x="331707" y="4225005"/>
                </a:cubicBezTo>
                <a:cubicBezTo>
                  <a:pt x="227555" y="4215811"/>
                  <a:pt x="132592" y="4120818"/>
                  <a:pt x="275036" y="4102433"/>
                </a:cubicBezTo>
                <a:cubicBezTo>
                  <a:pt x="302606" y="4091708"/>
                  <a:pt x="340897" y="4111625"/>
                  <a:pt x="379189" y="4111625"/>
                </a:cubicBezTo>
                <a:cubicBezTo>
                  <a:pt x="426670" y="4102433"/>
                  <a:pt x="435860" y="4082514"/>
                  <a:pt x="464961" y="4082514"/>
                </a:cubicBezTo>
                <a:cubicBezTo>
                  <a:pt x="512442" y="4073322"/>
                  <a:pt x="587493" y="4091708"/>
                  <a:pt x="664077" y="4102433"/>
                </a:cubicBezTo>
                <a:cubicBezTo>
                  <a:pt x="777418" y="4111625"/>
                  <a:pt x="881572" y="4120818"/>
                  <a:pt x="978066" y="4130011"/>
                </a:cubicBezTo>
                <a:cubicBezTo>
                  <a:pt x="1157269" y="4139205"/>
                  <a:pt x="1367105" y="4120818"/>
                  <a:pt x="1575410" y="4130011"/>
                </a:cubicBezTo>
                <a:cubicBezTo>
                  <a:pt x="1869488" y="4139205"/>
                  <a:pt x="2201857" y="4177508"/>
                  <a:pt x="2534226" y="4148396"/>
                </a:cubicBezTo>
                <a:cubicBezTo>
                  <a:pt x="2724151" y="4130011"/>
                  <a:pt x="2933987" y="4130011"/>
                  <a:pt x="3133101" y="4120818"/>
                </a:cubicBezTo>
                <a:cubicBezTo>
                  <a:pt x="3408799" y="4102433"/>
                  <a:pt x="3692154" y="4064128"/>
                  <a:pt x="3958661" y="4035018"/>
                </a:cubicBezTo>
                <a:cubicBezTo>
                  <a:pt x="4765843" y="3930832"/>
                  <a:pt x="5563834" y="3837371"/>
                  <a:pt x="6303622" y="3665770"/>
                </a:cubicBezTo>
                <a:cubicBezTo>
                  <a:pt x="7178196" y="3475784"/>
                  <a:pt x="7994566" y="3258219"/>
                  <a:pt x="8840040" y="3029929"/>
                </a:cubicBezTo>
                <a:cubicBezTo>
                  <a:pt x="8962572" y="3000817"/>
                  <a:pt x="9077446" y="2944129"/>
                  <a:pt x="9190789" y="2934935"/>
                </a:cubicBezTo>
                <a:cubicBezTo>
                  <a:pt x="9238269" y="2925742"/>
                  <a:pt x="9276561" y="2934935"/>
                  <a:pt x="9313320" y="2934935"/>
                </a:cubicBezTo>
                <a:cubicBezTo>
                  <a:pt x="9351612" y="2925742"/>
                  <a:pt x="9419005" y="2887438"/>
                  <a:pt x="9437384" y="2934935"/>
                </a:cubicBezTo>
                <a:cubicBezTo>
                  <a:pt x="9380714" y="2925742"/>
                  <a:pt x="9428194" y="2964046"/>
                  <a:pt x="9437384" y="2934935"/>
                </a:cubicBezTo>
                <a:cubicBezTo>
                  <a:pt x="9599740" y="2896632"/>
                  <a:pt x="9769754" y="2858328"/>
                  <a:pt x="9941298" y="2821557"/>
                </a:cubicBezTo>
                <a:close/>
                <a:moveTo>
                  <a:pt x="9941298" y="2821557"/>
                </a:moveTo>
                <a:cubicBezTo>
                  <a:pt x="9941298" y="2821557"/>
                  <a:pt x="9946470" y="2826727"/>
                  <a:pt x="9945175" y="2825434"/>
                </a:cubicBezTo>
                <a:cubicBezTo>
                  <a:pt x="9944745" y="2825003"/>
                  <a:pt x="9943595" y="2823855"/>
                  <a:pt x="9941298" y="2821557"/>
                </a:cubicBezTo>
                <a:close/>
                <a:moveTo>
                  <a:pt x="5782340" y="2820079"/>
                </a:moveTo>
                <a:cubicBezTo>
                  <a:pt x="5775657" y="2819786"/>
                  <a:pt x="5763524" y="2820216"/>
                  <a:pt x="5744569" y="2821557"/>
                </a:cubicBezTo>
                <a:cubicBezTo>
                  <a:pt x="5496441" y="2849135"/>
                  <a:pt x="5154882" y="2916550"/>
                  <a:pt x="4974147" y="2953321"/>
                </a:cubicBezTo>
                <a:cubicBezTo>
                  <a:pt x="4851615" y="2964046"/>
                  <a:pt x="4738274" y="2973239"/>
                  <a:pt x="4641779" y="3000817"/>
                </a:cubicBezTo>
                <a:cubicBezTo>
                  <a:pt x="4537627" y="3000817"/>
                  <a:pt x="4442664" y="3020736"/>
                  <a:pt x="4358423" y="3039122"/>
                </a:cubicBezTo>
                <a:cubicBezTo>
                  <a:pt x="4462576" y="3039122"/>
                  <a:pt x="4548348" y="3020736"/>
                  <a:pt x="4641779" y="3000817"/>
                </a:cubicBezTo>
                <a:cubicBezTo>
                  <a:pt x="4756653" y="2991625"/>
                  <a:pt x="4869996" y="2982432"/>
                  <a:pt x="4974147" y="2953321"/>
                </a:cubicBezTo>
                <a:cubicBezTo>
                  <a:pt x="5174794" y="2934935"/>
                  <a:pt x="5383099" y="2896632"/>
                  <a:pt x="5591404" y="2869053"/>
                </a:cubicBezTo>
                <a:cubicBezTo>
                  <a:pt x="5608826" y="2859668"/>
                  <a:pt x="5829121" y="2822131"/>
                  <a:pt x="5782340" y="2820079"/>
                </a:cubicBezTo>
                <a:close/>
                <a:moveTo>
                  <a:pt x="788140" y="2744950"/>
                </a:moveTo>
                <a:cubicBezTo>
                  <a:pt x="805946" y="2746098"/>
                  <a:pt x="817792" y="2747104"/>
                  <a:pt x="825040" y="2747947"/>
                </a:cubicBezTo>
                <a:lnTo>
                  <a:pt x="826708" y="2748311"/>
                </a:lnTo>
                <a:close/>
                <a:moveTo>
                  <a:pt x="768229" y="2735756"/>
                </a:moveTo>
                <a:cubicBezTo>
                  <a:pt x="710792" y="2749545"/>
                  <a:pt x="830835" y="2752992"/>
                  <a:pt x="834353" y="2749977"/>
                </a:cubicBezTo>
                <a:lnTo>
                  <a:pt x="826708" y="2748311"/>
                </a:lnTo>
                <a:lnTo>
                  <a:pt x="834281" y="2748971"/>
                </a:lnTo>
                <a:cubicBezTo>
                  <a:pt x="879082" y="2750695"/>
                  <a:pt x="925606" y="2747247"/>
                  <a:pt x="1025546" y="2754141"/>
                </a:cubicBezTo>
                <a:cubicBezTo>
                  <a:pt x="1117446" y="2762185"/>
                  <a:pt x="1156790" y="2774539"/>
                  <a:pt x="1214658" y="2772456"/>
                </a:cubicBezTo>
                <a:cubicBezTo>
                  <a:pt x="1233947" y="2771761"/>
                  <a:pt x="1255295" y="2769463"/>
                  <a:pt x="1281332" y="2764867"/>
                </a:cubicBezTo>
                <a:cubicBezTo>
                  <a:pt x="1338004" y="2754141"/>
                  <a:pt x="1243041" y="2754141"/>
                  <a:pt x="1224662" y="2754141"/>
                </a:cubicBezTo>
                <a:cubicBezTo>
                  <a:pt x="1109787" y="2754141"/>
                  <a:pt x="987255" y="2744950"/>
                  <a:pt x="901483" y="2735756"/>
                </a:cubicBezTo>
                <a:cubicBezTo>
                  <a:pt x="854001" y="2735756"/>
                  <a:pt x="788140" y="2735756"/>
                  <a:pt x="768229" y="2735756"/>
                </a:cubicBezTo>
                <a:close/>
                <a:moveTo>
                  <a:pt x="3189772" y="2697453"/>
                </a:moveTo>
                <a:cubicBezTo>
                  <a:pt x="3180582" y="2702049"/>
                  <a:pt x="3211598" y="2704347"/>
                  <a:pt x="3234191" y="2704347"/>
                </a:cubicBezTo>
                <a:cubicBezTo>
                  <a:pt x="3256781" y="2704347"/>
                  <a:pt x="3270950" y="2702049"/>
                  <a:pt x="3228064" y="2697453"/>
                </a:cubicBezTo>
                <a:cubicBezTo>
                  <a:pt x="3218873" y="2697453"/>
                  <a:pt x="3189772" y="2697453"/>
                  <a:pt x="3189772" y="2697453"/>
                </a:cubicBezTo>
                <a:close/>
                <a:moveTo>
                  <a:pt x="3284735" y="2688260"/>
                </a:moveTo>
                <a:cubicBezTo>
                  <a:pt x="3280139" y="2692856"/>
                  <a:pt x="3313453" y="2695154"/>
                  <a:pt x="3336045" y="2695154"/>
                </a:cubicBezTo>
                <a:cubicBezTo>
                  <a:pt x="3358636" y="2695154"/>
                  <a:pt x="3370507" y="2692856"/>
                  <a:pt x="3323026" y="2688260"/>
                </a:cubicBezTo>
                <a:close/>
                <a:moveTo>
                  <a:pt x="3406142" y="2672101"/>
                </a:moveTo>
                <a:cubicBezTo>
                  <a:pt x="3399895" y="2672172"/>
                  <a:pt x="3393864" y="2674087"/>
                  <a:pt x="3388887" y="2679067"/>
                </a:cubicBezTo>
                <a:cubicBezTo>
                  <a:pt x="3388887" y="2679067"/>
                  <a:pt x="3415595" y="2689409"/>
                  <a:pt x="3432826" y="2690702"/>
                </a:cubicBezTo>
                <a:cubicBezTo>
                  <a:pt x="3438570" y="2691132"/>
                  <a:pt x="3443261" y="2690558"/>
                  <a:pt x="3445558" y="2688260"/>
                </a:cubicBezTo>
                <a:cubicBezTo>
                  <a:pt x="3445558" y="2688260"/>
                  <a:pt x="3424881" y="2671886"/>
                  <a:pt x="3406142" y="2672101"/>
                </a:cubicBezTo>
                <a:close/>
                <a:moveTo>
                  <a:pt x="717540" y="2596139"/>
                </a:moveTo>
                <a:cubicBezTo>
                  <a:pt x="712227" y="2596139"/>
                  <a:pt x="706962" y="2597863"/>
                  <a:pt x="702367" y="2602459"/>
                </a:cubicBezTo>
                <a:lnTo>
                  <a:pt x="749848" y="2611653"/>
                </a:lnTo>
                <a:cubicBezTo>
                  <a:pt x="749848" y="2611653"/>
                  <a:pt x="733479" y="2596139"/>
                  <a:pt x="717540" y="2596139"/>
                </a:cubicBezTo>
                <a:close/>
                <a:moveTo>
                  <a:pt x="651296" y="2589532"/>
                </a:moveTo>
                <a:cubicBezTo>
                  <a:pt x="647994" y="2589819"/>
                  <a:pt x="645696" y="2590968"/>
                  <a:pt x="645696" y="2593266"/>
                </a:cubicBezTo>
                <a:cubicBezTo>
                  <a:pt x="634975" y="2593266"/>
                  <a:pt x="673266" y="2602459"/>
                  <a:pt x="673266" y="2602459"/>
                </a:cubicBezTo>
                <a:cubicBezTo>
                  <a:pt x="677861" y="2597863"/>
                  <a:pt x="670968" y="2593266"/>
                  <a:pt x="662927" y="2590968"/>
                </a:cubicBezTo>
                <a:cubicBezTo>
                  <a:pt x="658907" y="2589819"/>
                  <a:pt x="654599" y="2589245"/>
                  <a:pt x="651296" y="2589532"/>
                </a:cubicBezTo>
                <a:close/>
                <a:moveTo>
                  <a:pt x="1274823" y="2581776"/>
                </a:moveTo>
                <a:cubicBezTo>
                  <a:pt x="1268697" y="2579477"/>
                  <a:pt x="1261421" y="2579477"/>
                  <a:pt x="1261421" y="2584073"/>
                </a:cubicBezTo>
                <a:lnTo>
                  <a:pt x="1281332" y="2593266"/>
                </a:lnTo>
                <a:cubicBezTo>
                  <a:pt x="1285928" y="2588670"/>
                  <a:pt x="1280950" y="2584073"/>
                  <a:pt x="1274823" y="2581776"/>
                </a:cubicBezTo>
                <a:close/>
                <a:moveTo>
                  <a:pt x="1126300" y="2580195"/>
                </a:moveTo>
                <a:cubicBezTo>
                  <a:pt x="1116392" y="2580626"/>
                  <a:pt x="1109787" y="2581776"/>
                  <a:pt x="1109787" y="2584073"/>
                </a:cubicBezTo>
                <a:cubicBezTo>
                  <a:pt x="1105193" y="2586371"/>
                  <a:pt x="1116010" y="2587521"/>
                  <a:pt x="1133192" y="2587952"/>
                </a:cubicBezTo>
                <a:cubicBezTo>
                  <a:pt x="1184743" y="2589245"/>
                  <a:pt x="1293587" y="2584073"/>
                  <a:pt x="1215472" y="2584073"/>
                </a:cubicBezTo>
                <a:cubicBezTo>
                  <a:pt x="1215472" y="2584073"/>
                  <a:pt x="1156024" y="2578902"/>
                  <a:pt x="1126300" y="2580195"/>
                </a:cubicBezTo>
                <a:close/>
                <a:moveTo>
                  <a:pt x="7273159" y="2536577"/>
                </a:moveTo>
                <a:cubicBezTo>
                  <a:pt x="7265118" y="2543472"/>
                  <a:pt x="7279477" y="2550366"/>
                  <a:pt x="7291036" y="2549504"/>
                </a:cubicBezTo>
                <a:cubicBezTo>
                  <a:pt x="7294889" y="2549217"/>
                  <a:pt x="7298431" y="2548068"/>
                  <a:pt x="7300728" y="2545770"/>
                </a:cubicBezTo>
                <a:close/>
                <a:moveTo>
                  <a:pt x="7311451" y="2527384"/>
                </a:moveTo>
                <a:cubicBezTo>
                  <a:pt x="7303409" y="2534279"/>
                  <a:pt x="7312599" y="2541173"/>
                  <a:pt x="7321574" y="2540312"/>
                </a:cubicBezTo>
                <a:cubicBezTo>
                  <a:pt x="7324565" y="2540024"/>
                  <a:pt x="7327533" y="2538875"/>
                  <a:pt x="7329830" y="2536577"/>
                </a:cubicBezTo>
                <a:close/>
                <a:moveTo>
                  <a:pt x="7348210" y="2516659"/>
                </a:moveTo>
                <a:cubicBezTo>
                  <a:pt x="7341318" y="2524703"/>
                  <a:pt x="7355964" y="2531884"/>
                  <a:pt x="7363718" y="2531094"/>
                </a:cubicBezTo>
                <a:cubicBezTo>
                  <a:pt x="7366303" y="2530831"/>
                  <a:pt x="7368121" y="2529682"/>
                  <a:pt x="7368121" y="2527384"/>
                </a:cubicBezTo>
                <a:close/>
                <a:moveTo>
                  <a:pt x="7596170" y="2448982"/>
                </a:moveTo>
                <a:cubicBezTo>
                  <a:pt x="7592030" y="2449628"/>
                  <a:pt x="7587914" y="2452692"/>
                  <a:pt x="7585616" y="2459970"/>
                </a:cubicBezTo>
                <a:cubicBezTo>
                  <a:pt x="7567236" y="2459970"/>
                  <a:pt x="7547325" y="2459970"/>
                  <a:pt x="7538135" y="2469162"/>
                </a:cubicBezTo>
                <a:cubicBezTo>
                  <a:pt x="7528945" y="2469162"/>
                  <a:pt x="7519755" y="2469162"/>
                  <a:pt x="7510565" y="2478356"/>
                </a:cubicBezTo>
                <a:cubicBezTo>
                  <a:pt x="7501375" y="2478356"/>
                  <a:pt x="7481464" y="2478356"/>
                  <a:pt x="7472274" y="2489081"/>
                </a:cubicBezTo>
                <a:cubicBezTo>
                  <a:pt x="7463085" y="2489081"/>
                  <a:pt x="7443173" y="2489081"/>
                  <a:pt x="7443173" y="2498273"/>
                </a:cubicBezTo>
                <a:cubicBezTo>
                  <a:pt x="7433983" y="2498273"/>
                  <a:pt x="7404881" y="2498273"/>
                  <a:pt x="7404881" y="2507466"/>
                </a:cubicBezTo>
                <a:cubicBezTo>
                  <a:pt x="7414837" y="2507466"/>
                  <a:pt x="7424410" y="2509765"/>
                  <a:pt x="7431493" y="2509765"/>
                </a:cubicBezTo>
                <a:cubicBezTo>
                  <a:pt x="7438577" y="2509765"/>
                  <a:pt x="7443173" y="2507466"/>
                  <a:pt x="7443173" y="2498273"/>
                </a:cubicBezTo>
                <a:cubicBezTo>
                  <a:pt x="7452363" y="2498273"/>
                  <a:pt x="7472274" y="2498273"/>
                  <a:pt x="7472274" y="2489081"/>
                </a:cubicBezTo>
                <a:cubicBezTo>
                  <a:pt x="7490653" y="2489081"/>
                  <a:pt x="7510565" y="2498273"/>
                  <a:pt x="7510565" y="2478356"/>
                </a:cubicBezTo>
                <a:cubicBezTo>
                  <a:pt x="7528945" y="2478356"/>
                  <a:pt x="7538135" y="2478356"/>
                  <a:pt x="7538135" y="2469162"/>
                </a:cubicBezTo>
                <a:cubicBezTo>
                  <a:pt x="7558047" y="2469162"/>
                  <a:pt x="7576426" y="2478356"/>
                  <a:pt x="7585616" y="2459970"/>
                </a:cubicBezTo>
                <a:cubicBezTo>
                  <a:pt x="7621226" y="2466864"/>
                  <a:pt x="7608591" y="2447041"/>
                  <a:pt x="7596170" y="2448982"/>
                </a:cubicBezTo>
                <a:close/>
                <a:moveTo>
                  <a:pt x="7656886" y="2429303"/>
                </a:moveTo>
                <a:cubicBezTo>
                  <a:pt x="7657316" y="2427938"/>
                  <a:pt x="7657030" y="2428848"/>
                  <a:pt x="7656455" y="2430667"/>
                </a:cubicBezTo>
                <a:lnTo>
                  <a:pt x="7654564" y="2436656"/>
                </a:lnTo>
                <a:lnTo>
                  <a:pt x="7653009" y="2441584"/>
                </a:lnTo>
                <a:cubicBezTo>
                  <a:pt x="7653009" y="2441584"/>
                  <a:pt x="7653583" y="2439764"/>
                  <a:pt x="7654302" y="2437490"/>
                </a:cubicBezTo>
                <a:lnTo>
                  <a:pt x="7654564" y="2436656"/>
                </a:lnTo>
                <a:close/>
                <a:moveTo>
                  <a:pt x="7691300" y="2421665"/>
                </a:moveTo>
                <a:cubicBezTo>
                  <a:pt x="7683259" y="2428560"/>
                  <a:pt x="7702788" y="2436317"/>
                  <a:pt x="7713054" y="2435240"/>
                </a:cubicBezTo>
                <a:cubicBezTo>
                  <a:pt x="7716476" y="2434880"/>
                  <a:pt x="7718870" y="2433540"/>
                  <a:pt x="7718870" y="2430859"/>
                </a:cubicBezTo>
                <a:cubicBezTo>
                  <a:pt x="7728060" y="2430859"/>
                  <a:pt x="7700490" y="2421665"/>
                  <a:pt x="7691300" y="2421665"/>
                </a:cubicBezTo>
                <a:close/>
                <a:moveTo>
                  <a:pt x="7728060" y="2412473"/>
                </a:moveTo>
                <a:lnTo>
                  <a:pt x="7747972" y="2421665"/>
                </a:lnTo>
                <a:cubicBezTo>
                  <a:pt x="7757162" y="2421665"/>
                  <a:pt x="7728060" y="2412473"/>
                  <a:pt x="7728060" y="2412473"/>
                </a:cubicBezTo>
                <a:close/>
                <a:moveTo>
                  <a:pt x="9317867" y="2410031"/>
                </a:moveTo>
                <a:cubicBezTo>
                  <a:pt x="9315139" y="2409600"/>
                  <a:pt x="9313320" y="2410175"/>
                  <a:pt x="9313320" y="2412473"/>
                </a:cubicBezTo>
                <a:cubicBezTo>
                  <a:pt x="9306428" y="2419367"/>
                  <a:pt x="9321074" y="2426262"/>
                  <a:pt x="9332705" y="2425400"/>
                </a:cubicBezTo>
                <a:cubicBezTo>
                  <a:pt x="9336581" y="2425114"/>
                  <a:pt x="9340123" y="2423964"/>
                  <a:pt x="9342421" y="2421665"/>
                </a:cubicBezTo>
                <a:cubicBezTo>
                  <a:pt x="9342421" y="2421665"/>
                  <a:pt x="9326052" y="2411324"/>
                  <a:pt x="9317867" y="2410031"/>
                </a:cubicBezTo>
                <a:close/>
                <a:moveTo>
                  <a:pt x="9351612" y="2403280"/>
                </a:moveTo>
                <a:cubicBezTo>
                  <a:pt x="9342421" y="2403280"/>
                  <a:pt x="9362334" y="2412473"/>
                  <a:pt x="9371523" y="2412473"/>
                </a:cubicBezTo>
                <a:close/>
                <a:moveTo>
                  <a:pt x="9389904" y="2394087"/>
                </a:moveTo>
                <a:cubicBezTo>
                  <a:pt x="9380714" y="2394087"/>
                  <a:pt x="9409815" y="2403280"/>
                  <a:pt x="9409815" y="2403280"/>
                </a:cubicBezTo>
                <a:cubicBezTo>
                  <a:pt x="9409815" y="2394087"/>
                  <a:pt x="9389904" y="2394087"/>
                  <a:pt x="9389904" y="2394087"/>
                </a:cubicBezTo>
                <a:close/>
                <a:moveTo>
                  <a:pt x="7842718" y="2380513"/>
                </a:moveTo>
                <a:cubicBezTo>
                  <a:pt x="7838626" y="2380873"/>
                  <a:pt x="7834893" y="2382213"/>
                  <a:pt x="7832212" y="2384894"/>
                </a:cubicBezTo>
                <a:cubicBezTo>
                  <a:pt x="7832212" y="2384894"/>
                  <a:pt x="7861314" y="2394087"/>
                  <a:pt x="7870503" y="2394087"/>
                </a:cubicBezTo>
                <a:cubicBezTo>
                  <a:pt x="7870503" y="2387193"/>
                  <a:pt x="7854994" y="2379435"/>
                  <a:pt x="7842718" y="2380513"/>
                </a:cubicBezTo>
                <a:close/>
                <a:moveTo>
                  <a:pt x="7881225" y="2374169"/>
                </a:moveTo>
                <a:cubicBezTo>
                  <a:pt x="7870503" y="2374169"/>
                  <a:pt x="7890415" y="2384894"/>
                  <a:pt x="7899604" y="2384894"/>
                </a:cubicBezTo>
                <a:cubicBezTo>
                  <a:pt x="7899604" y="2374169"/>
                  <a:pt x="7881225" y="2374169"/>
                  <a:pt x="7881225" y="2374169"/>
                </a:cubicBezTo>
                <a:close/>
                <a:moveTo>
                  <a:pt x="583664" y="2362678"/>
                </a:moveTo>
                <a:cubicBezTo>
                  <a:pt x="590940" y="2364976"/>
                  <a:pt x="598214" y="2369573"/>
                  <a:pt x="598214" y="2374169"/>
                </a:cubicBezTo>
                <a:cubicBezTo>
                  <a:pt x="587493" y="2374169"/>
                  <a:pt x="559924" y="2364976"/>
                  <a:pt x="569114" y="2364976"/>
                </a:cubicBezTo>
                <a:cubicBezTo>
                  <a:pt x="569114" y="2360380"/>
                  <a:pt x="576389" y="2360380"/>
                  <a:pt x="583664" y="2362678"/>
                </a:cubicBezTo>
                <a:close/>
                <a:moveTo>
                  <a:pt x="9997969" y="2355783"/>
                </a:moveTo>
                <a:cubicBezTo>
                  <a:pt x="9997969" y="2355783"/>
                  <a:pt x="10016348" y="2355783"/>
                  <a:pt x="10016348" y="2364976"/>
                </a:cubicBezTo>
                <a:cubicBezTo>
                  <a:pt x="10016348" y="2364976"/>
                  <a:pt x="9988779" y="2355783"/>
                  <a:pt x="9997969" y="2355783"/>
                </a:cubicBezTo>
                <a:close/>
                <a:moveTo>
                  <a:pt x="8115376" y="2315182"/>
                </a:moveTo>
                <a:cubicBezTo>
                  <a:pt x="8110590" y="2312883"/>
                  <a:pt x="8103314" y="2312883"/>
                  <a:pt x="8098718" y="2317480"/>
                </a:cubicBezTo>
                <a:lnTo>
                  <a:pt x="8117100" y="2326673"/>
                </a:lnTo>
                <a:cubicBezTo>
                  <a:pt x="8122460" y="2322076"/>
                  <a:pt x="8120162" y="2317480"/>
                  <a:pt x="8115376" y="2315182"/>
                </a:cubicBezTo>
                <a:close/>
                <a:moveTo>
                  <a:pt x="2106894" y="2286262"/>
                </a:moveTo>
                <a:cubicBezTo>
                  <a:pt x="2102299" y="2283772"/>
                  <a:pt x="2097703" y="2283772"/>
                  <a:pt x="2097703" y="2288368"/>
                </a:cubicBezTo>
                <a:cubicBezTo>
                  <a:pt x="2088514" y="2288368"/>
                  <a:pt x="2116084" y="2299094"/>
                  <a:pt x="2116084" y="2299094"/>
                </a:cubicBezTo>
                <a:cubicBezTo>
                  <a:pt x="2116084" y="2293731"/>
                  <a:pt x="2111489" y="2288751"/>
                  <a:pt x="2106894" y="2286262"/>
                </a:cubicBezTo>
                <a:close/>
                <a:moveTo>
                  <a:pt x="8206749" y="2282935"/>
                </a:moveTo>
                <a:cubicBezTo>
                  <a:pt x="8206318" y="2284730"/>
                  <a:pt x="8205170" y="2289518"/>
                  <a:pt x="8202872" y="2299094"/>
                </a:cubicBezTo>
                <a:cubicBezTo>
                  <a:pt x="8202872" y="2299094"/>
                  <a:pt x="8208042" y="2277548"/>
                  <a:pt x="8206749" y="2282935"/>
                </a:cubicBezTo>
                <a:close/>
                <a:moveTo>
                  <a:pt x="2471715" y="2275298"/>
                </a:moveTo>
                <a:cubicBezTo>
                  <a:pt x="2460515" y="2275729"/>
                  <a:pt x="2452282" y="2276878"/>
                  <a:pt x="2449985" y="2279177"/>
                </a:cubicBezTo>
                <a:cubicBezTo>
                  <a:pt x="2442517" y="2286646"/>
                  <a:pt x="2476621" y="2288512"/>
                  <a:pt x="2515139" y="2287929"/>
                </a:cubicBezTo>
                <a:cubicBezTo>
                  <a:pt x="2579337" y="2286957"/>
                  <a:pt x="2655800" y="2279177"/>
                  <a:pt x="2572517" y="2279177"/>
                </a:cubicBezTo>
                <a:cubicBezTo>
                  <a:pt x="2565624" y="2279177"/>
                  <a:pt x="2505316" y="2274005"/>
                  <a:pt x="2471715" y="2275298"/>
                </a:cubicBezTo>
                <a:close/>
                <a:moveTo>
                  <a:pt x="2956195" y="2256194"/>
                </a:moveTo>
                <a:cubicBezTo>
                  <a:pt x="2921733" y="2253896"/>
                  <a:pt x="2857404" y="2256194"/>
                  <a:pt x="2819112" y="2269983"/>
                </a:cubicBezTo>
                <a:cubicBezTo>
                  <a:pt x="2776609" y="2256194"/>
                  <a:pt x="2787522" y="2279463"/>
                  <a:pt x="2803389" y="2279679"/>
                </a:cubicBezTo>
                <a:cubicBezTo>
                  <a:pt x="2808678" y="2279751"/>
                  <a:pt x="2814517" y="2277260"/>
                  <a:pt x="2819112" y="2269983"/>
                </a:cubicBezTo>
                <a:cubicBezTo>
                  <a:pt x="2848214" y="2260790"/>
                  <a:pt x="2875784" y="2269983"/>
                  <a:pt x="2914075" y="2269983"/>
                </a:cubicBezTo>
                <a:cubicBezTo>
                  <a:pt x="2995253" y="2265387"/>
                  <a:pt x="2990657" y="2258492"/>
                  <a:pt x="2956195" y="2256194"/>
                </a:cubicBezTo>
                <a:close/>
                <a:moveTo>
                  <a:pt x="5719171" y="2211495"/>
                </a:moveTo>
                <a:lnTo>
                  <a:pt x="5733848" y="2213294"/>
                </a:lnTo>
                <a:cubicBezTo>
                  <a:pt x="5733848" y="2213294"/>
                  <a:pt x="5729157" y="2212719"/>
                  <a:pt x="5723294" y="2212001"/>
                </a:cubicBezTo>
                <a:close/>
                <a:moveTo>
                  <a:pt x="5706659" y="2209964"/>
                </a:moveTo>
                <a:lnTo>
                  <a:pt x="5712300" y="2210654"/>
                </a:lnTo>
                <a:lnTo>
                  <a:pt x="5719171" y="2211495"/>
                </a:lnTo>
                <a:close/>
                <a:moveTo>
                  <a:pt x="5704565" y="2209707"/>
                </a:moveTo>
                <a:lnTo>
                  <a:pt x="5705703" y="2209847"/>
                </a:lnTo>
                <a:lnTo>
                  <a:pt x="5706659" y="2209964"/>
                </a:lnTo>
                <a:close/>
                <a:moveTo>
                  <a:pt x="5700866" y="2209254"/>
                </a:moveTo>
                <a:cubicBezTo>
                  <a:pt x="5700133" y="2209163"/>
                  <a:pt x="5700427" y="2209199"/>
                  <a:pt x="5702185" y="2209415"/>
                </a:cubicBezTo>
                <a:lnTo>
                  <a:pt x="5704565" y="2209707"/>
                </a:lnTo>
                <a:close/>
                <a:moveTo>
                  <a:pt x="5914956" y="2187732"/>
                </a:moveTo>
                <a:lnTo>
                  <a:pt x="5917454" y="2188204"/>
                </a:lnTo>
                <a:cubicBezTo>
                  <a:pt x="5920997" y="2188875"/>
                  <a:pt x="5922768" y="2189210"/>
                  <a:pt x="5920112" y="2188707"/>
                </a:cubicBezTo>
                <a:close/>
                <a:moveTo>
                  <a:pt x="5907962" y="2186408"/>
                </a:moveTo>
                <a:lnTo>
                  <a:pt x="5914956" y="2187732"/>
                </a:lnTo>
                <a:lnTo>
                  <a:pt x="5912474" y="2187262"/>
                </a:lnTo>
                <a:close/>
                <a:moveTo>
                  <a:pt x="5896203" y="2184183"/>
                </a:moveTo>
                <a:cubicBezTo>
                  <a:pt x="5848722" y="2204101"/>
                  <a:pt x="5801240" y="2213294"/>
                  <a:pt x="5733848" y="2213294"/>
                </a:cubicBezTo>
                <a:cubicBezTo>
                  <a:pt x="5781329" y="2204101"/>
                  <a:pt x="5839531" y="2194908"/>
                  <a:pt x="5896203" y="2184183"/>
                </a:cubicBezTo>
                <a:close/>
                <a:moveTo>
                  <a:pt x="5896203" y="2184183"/>
                </a:moveTo>
                <a:cubicBezTo>
                  <a:pt x="5896203" y="2184183"/>
                  <a:pt x="5899745" y="2184852"/>
                  <a:pt x="5904173" y="2185691"/>
                </a:cubicBezTo>
                <a:lnTo>
                  <a:pt x="5907962" y="2186408"/>
                </a:lnTo>
                <a:close/>
                <a:moveTo>
                  <a:pt x="5952874" y="2165797"/>
                </a:moveTo>
                <a:cubicBezTo>
                  <a:pt x="5962064" y="2165797"/>
                  <a:pt x="5991165" y="2174990"/>
                  <a:pt x="5981975" y="2174990"/>
                </a:cubicBezTo>
                <a:cubicBezTo>
                  <a:pt x="5981975" y="2177289"/>
                  <a:pt x="5980157" y="2178437"/>
                  <a:pt x="5977428" y="2178725"/>
                </a:cubicBezTo>
                <a:cubicBezTo>
                  <a:pt x="5969244" y="2179586"/>
                  <a:pt x="5952874" y="2172691"/>
                  <a:pt x="5952874" y="2165797"/>
                </a:cubicBezTo>
                <a:close/>
                <a:moveTo>
                  <a:pt x="6028874" y="2155018"/>
                </a:moveTo>
                <a:lnTo>
                  <a:pt x="6030677" y="2155311"/>
                </a:lnTo>
                <a:cubicBezTo>
                  <a:pt x="6035105" y="2156030"/>
                  <a:pt x="6038647" y="2156603"/>
                  <a:pt x="6038647" y="2156603"/>
                </a:cubicBezTo>
                <a:close/>
                <a:moveTo>
                  <a:pt x="6022200" y="2153936"/>
                </a:moveTo>
                <a:lnTo>
                  <a:pt x="6022376" y="2153964"/>
                </a:lnTo>
                <a:lnTo>
                  <a:pt x="6028874" y="2155018"/>
                </a:lnTo>
                <a:close/>
                <a:moveTo>
                  <a:pt x="6013535" y="2152531"/>
                </a:moveTo>
                <a:cubicBezTo>
                  <a:pt x="6013078" y="2152457"/>
                  <a:pt x="6014738" y="2152725"/>
                  <a:pt x="6017396" y="2153156"/>
                </a:cubicBezTo>
                <a:lnTo>
                  <a:pt x="6022200" y="2153936"/>
                </a:lnTo>
                <a:close/>
                <a:moveTo>
                  <a:pt x="6095318" y="2127494"/>
                </a:moveTo>
                <a:cubicBezTo>
                  <a:pt x="6088426" y="2134387"/>
                  <a:pt x="6102211" y="2142145"/>
                  <a:pt x="6114057" y="2141067"/>
                </a:cubicBezTo>
                <a:cubicBezTo>
                  <a:pt x="6118006" y="2140708"/>
                  <a:pt x="6121739" y="2139367"/>
                  <a:pt x="6124420" y="2136686"/>
                </a:cubicBezTo>
                <a:close/>
                <a:moveTo>
                  <a:pt x="6181090" y="2118300"/>
                </a:moveTo>
                <a:cubicBezTo>
                  <a:pt x="6199470" y="2118300"/>
                  <a:pt x="6208660" y="2118300"/>
                  <a:pt x="6228571" y="2118300"/>
                </a:cubicBezTo>
                <a:cubicBezTo>
                  <a:pt x="6228571" y="2136686"/>
                  <a:pt x="6190280" y="2118300"/>
                  <a:pt x="6181090" y="2127494"/>
                </a:cubicBezTo>
                <a:close/>
                <a:moveTo>
                  <a:pt x="10053814" y="2108087"/>
                </a:moveTo>
                <a:cubicBezTo>
                  <a:pt x="10054354" y="2107504"/>
                  <a:pt x="10054642" y="2107767"/>
                  <a:pt x="10054642" y="2109108"/>
                </a:cubicBezTo>
                <a:lnTo>
                  <a:pt x="10053394" y="2108809"/>
                </a:lnTo>
                <a:close/>
                <a:moveTo>
                  <a:pt x="6312812" y="2089190"/>
                </a:moveTo>
                <a:cubicBezTo>
                  <a:pt x="6332724" y="2089190"/>
                  <a:pt x="6351104" y="2089190"/>
                  <a:pt x="6361825" y="2089190"/>
                </a:cubicBezTo>
                <a:cubicBezTo>
                  <a:pt x="6332724" y="2109108"/>
                  <a:pt x="6285243" y="2118300"/>
                  <a:pt x="6228571" y="2118300"/>
                </a:cubicBezTo>
                <a:lnTo>
                  <a:pt x="6228571" y="2109108"/>
                </a:lnTo>
                <a:cubicBezTo>
                  <a:pt x="6246952" y="2109108"/>
                  <a:pt x="6266863" y="2109108"/>
                  <a:pt x="6266863" y="2098383"/>
                </a:cubicBezTo>
                <a:cubicBezTo>
                  <a:pt x="6285243" y="2089190"/>
                  <a:pt x="6312812" y="2109108"/>
                  <a:pt x="6312812" y="2089190"/>
                </a:cubicBezTo>
                <a:close/>
                <a:moveTo>
                  <a:pt x="6409307" y="2079997"/>
                </a:moveTo>
                <a:cubicBezTo>
                  <a:pt x="6398585" y="2089190"/>
                  <a:pt x="6380205" y="2089190"/>
                  <a:pt x="6361825" y="2089190"/>
                </a:cubicBezTo>
                <a:cubicBezTo>
                  <a:pt x="6371015" y="2079997"/>
                  <a:pt x="6389395" y="2079997"/>
                  <a:pt x="6409307" y="2079997"/>
                </a:cubicBezTo>
                <a:close/>
                <a:moveTo>
                  <a:pt x="6466800" y="2072428"/>
                </a:moveTo>
                <a:lnTo>
                  <a:pt x="6478040" y="2074251"/>
                </a:lnTo>
                <a:cubicBezTo>
                  <a:pt x="6481582" y="2074825"/>
                  <a:pt x="6483353" y="2075112"/>
                  <a:pt x="6480695" y="2074682"/>
                </a:cubicBezTo>
                <a:cubicBezTo>
                  <a:pt x="6479367" y="2074466"/>
                  <a:pt x="6476933" y="2074072"/>
                  <a:pt x="6473059" y="2073444"/>
                </a:cubicBezTo>
                <a:close/>
                <a:moveTo>
                  <a:pt x="6456788" y="2070803"/>
                </a:moveTo>
                <a:lnTo>
                  <a:pt x="6466800" y="2072428"/>
                </a:lnTo>
                <a:lnTo>
                  <a:pt x="6464758" y="2072097"/>
                </a:lnTo>
                <a:cubicBezTo>
                  <a:pt x="6460330" y="2071378"/>
                  <a:pt x="6456788" y="2070803"/>
                  <a:pt x="6456788" y="2070803"/>
                </a:cubicBezTo>
                <a:close/>
                <a:moveTo>
                  <a:pt x="6421560" y="2068506"/>
                </a:moveTo>
                <a:cubicBezTo>
                  <a:pt x="6432281" y="2068506"/>
                  <a:pt x="6446832" y="2070803"/>
                  <a:pt x="6456788" y="2070803"/>
                </a:cubicBezTo>
                <a:cubicBezTo>
                  <a:pt x="6456788" y="2089190"/>
                  <a:pt x="6418497" y="2070803"/>
                  <a:pt x="6409307" y="2079997"/>
                </a:cubicBezTo>
                <a:cubicBezTo>
                  <a:pt x="6403946" y="2070804"/>
                  <a:pt x="6410838" y="2068506"/>
                  <a:pt x="6421560" y="2068506"/>
                </a:cubicBezTo>
                <a:close/>
                <a:moveTo>
                  <a:pt x="6554431" y="2039586"/>
                </a:moveTo>
                <a:cubicBezTo>
                  <a:pt x="6560558" y="2042076"/>
                  <a:pt x="6565535" y="2047056"/>
                  <a:pt x="6560940" y="2052418"/>
                </a:cubicBezTo>
                <a:lnTo>
                  <a:pt x="6541029" y="2041693"/>
                </a:lnTo>
                <a:cubicBezTo>
                  <a:pt x="6541029" y="2037097"/>
                  <a:pt x="6548304" y="2037097"/>
                  <a:pt x="6554431" y="2039586"/>
                </a:cubicBezTo>
                <a:close/>
                <a:moveTo>
                  <a:pt x="6600763" y="2030202"/>
                </a:moveTo>
                <a:cubicBezTo>
                  <a:pt x="6608038" y="2032500"/>
                  <a:pt x="6613017" y="2037097"/>
                  <a:pt x="6608422" y="2041693"/>
                </a:cubicBezTo>
                <a:lnTo>
                  <a:pt x="6579320" y="2032500"/>
                </a:lnTo>
                <a:cubicBezTo>
                  <a:pt x="6583915" y="2027904"/>
                  <a:pt x="6593488" y="2027904"/>
                  <a:pt x="6600763" y="2030202"/>
                </a:cubicBezTo>
                <a:close/>
                <a:moveTo>
                  <a:pt x="6639055" y="2021009"/>
                </a:moveTo>
                <a:cubicBezTo>
                  <a:pt x="6646330" y="2023308"/>
                  <a:pt x="6651308" y="2027904"/>
                  <a:pt x="6646713" y="2032500"/>
                </a:cubicBezTo>
                <a:lnTo>
                  <a:pt x="6617612" y="2023308"/>
                </a:lnTo>
                <a:cubicBezTo>
                  <a:pt x="6622206" y="2018711"/>
                  <a:pt x="6631779" y="2018711"/>
                  <a:pt x="6639055" y="2021009"/>
                </a:cubicBezTo>
                <a:close/>
                <a:moveTo>
                  <a:pt x="6669431" y="2010840"/>
                </a:moveTo>
                <a:lnTo>
                  <a:pt x="6677729" y="2011816"/>
                </a:lnTo>
                <a:cubicBezTo>
                  <a:pt x="6685770" y="2014115"/>
                  <a:pt x="6692662" y="2018710"/>
                  <a:pt x="6692662" y="2023308"/>
                </a:cubicBezTo>
                <a:cubicBezTo>
                  <a:pt x="6683473" y="2023308"/>
                  <a:pt x="6655902" y="2014115"/>
                  <a:pt x="6655902" y="2014115"/>
                </a:cubicBezTo>
                <a:lnTo>
                  <a:pt x="6660190" y="2012450"/>
                </a:lnTo>
                <a:close/>
                <a:moveTo>
                  <a:pt x="6707083" y="2010473"/>
                </a:moveTo>
                <a:lnTo>
                  <a:pt x="6708661" y="2012839"/>
                </a:lnTo>
                <a:cubicBezTo>
                  <a:pt x="6709918" y="2014725"/>
                  <a:pt x="6710707" y="2015910"/>
                  <a:pt x="6711138" y="2016556"/>
                </a:cubicBezTo>
                <a:cubicBezTo>
                  <a:pt x="6712000" y="2017849"/>
                  <a:pt x="6711425" y="2016987"/>
                  <a:pt x="6710276" y="2015264"/>
                </a:cubicBezTo>
                <a:close/>
                <a:moveTo>
                  <a:pt x="6703384" y="2004921"/>
                </a:moveTo>
                <a:lnTo>
                  <a:pt x="6707083" y="2010473"/>
                </a:lnTo>
                <a:lnTo>
                  <a:pt x="6705968" y="2008799"/>
                </a:lnTo>
                <a:cubicBezTo>
                  <a:pt x="6704532" y="2006644"/>
                  <a:pt x="6703384" y="2004921"/>
                  <a:pt x="6703384" y="2004921"/>
                </a:cubicBezTo>
                <a:close/>
                <a:moveTo>
                  <a:pt x="7418522" y="1998099"/>
                </a:moveTo>
                <a:cubicBezTo>
                  <a:pt x="7410050" y="1998027"/>
                  <a:pt x="7391862" y="1999942"/>
                  <a:pt x="7358931" y="2004921"/>
                </a:cubicBezTo>
                <a:cubicBezTo>
                  <a:pt x="7225678" y="2023308"/>
                  <a:pt x="7092424" y="2070803"/>
                  <a:pt x="6968360" y="2098383"/>
                </a:cubicBezTo>
                <a:cubicBezTo>
                  <a:pt x="5991165" y="2346591"/>
                  <a:pt x="4917477" y="2489081"/>
                  <a:pt x="3825408" y="2631570"/>
                </a:cubicBezTo>
                <a:cubicBezTo>
                  <a:pt x="3768736" y="2640763"/>
                  <a:pt x="3588001" y="2668341"/>
                  <a:pt x="3588001" y="2668341"/>
                </a:cubicBezTo>
                <a:cubicBezTo>
                  <a:pt x="3592980" y="2673321"/>
                  <a:pt x="3606191" y="2675236"/>
                  <a:pt x="3624403" y="2675164"/>
                </a:cubicBezTo>
                <a:cubicBezTo>
                  <a:pt x="3679040" y="2674949"/>
                  <a:pt x="3778693" y="2656851"/>
                  <a:pt x="3836130" y="2649956"/>
                </a:cubicBezTo>
                <a:cubicBezTo>
                  <a:pt x="4451853" y="2584073"/>
                  <a:pt x="4984869" y="2507466"/>
                  <a:pt x="5573024" y="2412473"/>
                </a:cubicBezTo>
                <a:cubicBezTo>
                  <a:pt x="5876291" y="2364976"/>
                  <a:pt x="6208660" y="2299094"/>
                  <a:pt x="6513459" y="2222487"/>
                </a:cubicBezTo>
                <a:cubicBezTo>
                  <a:pt x="6760056" y="2165797"/>
                  <a:pt x="7101614" y="2109108"/>
                  <a:pt x="7368121" y="2023308"/>
                </a:cubicBezTo>
                <a:cubicBezTo>
                  <a:pt x="7381907" y="2016412"/>
                  <a:pt x="7443938" y="1998314"/>
                  <a:pt x="7418522" y="1998099"/>
                </a:cubicBezTo>
                <a:close/>
                <a:moveTo>
                  <a:pt x="6760055" y="1992090"/>
                </a:moveTo>
                <a:cubicBezTo>
                  <a:pt x="6764650" y="1994579"/>
                  <a:pt x="6769245" y="1999559"/>
                  <a:pt x="6769245" y="2004921"/>
                </a:cubicBezTo>
                <a:cubicBezTo>
                  <a:pt x="6769245" y="2004921"/>
                  <a:pt x="6741676" y="1994197"/>
                  <a:pt x="6750865" y="1994197"/>
                </a:cubicBezTo>
                <a:cubicBezTo>
                  <a:pt x="6750865" y="1989600"/>
                  <a:pt x="6755460" y="1989600"/>
                  <a:pt x="6760055" y="1992090"/>
                </a:cubicBezTo>
                <a:close/>
                <a:moveTo>
                  <a:pt x="6798347" y="1982706"/>
                </a:moveTo>
                <a:cubicBezTo>
                  <a:pt x="6802942" y="1985003"/>
                  <a:pt x="6807536" y="1989600"/>
                  <a:pt x="6807536" y="1994197"/>
                </a:cubicBezTo>
                <a:cubicBezTo>
                  <a:pt x="6807536" y="1994197"/>
                  <a:pt x="6778436" y="1985003"/>
                  <a:pt x="6789157" y="1985003"/>
                </a:cubicBezTo>
                <a:cubicBezTo>
                  <a:pt x="6789157" y="1980407"/>
                  <a:pt x="6793752" y="1980407"/>
                  <a:pt x="6798347" y="1982706"/>
                </a:cubicBezTo>
                <a:close/>
                <a:moveTo>
                  <a:pt x="6847359" y="1973512"/>
                </a:moveTo>
                <a:cubicBezTo>
                  <a:pt x="6854635" y="1975811"/>
                  <a:pt x="6859613" y="1980407"/>
                  <a:pt x="6855018" y="1985003"/>
                </a:cubicBezTo>
                <a:lnTo>
                  <a:pt x="6825916" y="1975811"/>
                </a:lnTo>
                <a:cubicBezTo>
                  <a:pt x="6830511" y="1971214"/>
                  <a:pt x="6840084" y="1971214"/>
                  <a:pt x="6847359" y="1973512"/>
                </a:cubicBezTo>
                <a:close/>
                <a:moveTo>
                  <a:pt x="6864207" y="1957424"/>
                </a:moveTo>
                <a:cubicBezTo>
                  <a:pt x="6873398" y="1957424"/>
                  <a:pt x="6902499" y="1966618"/>
                  <a:pt x="6893309" y="1975811"/>
                </a:cubicBezTo>
                <a:cubicBezTo>
                  <a:pt x="6893309" y="1975811"/>
                  <a:pt x="6864207" y="1966618"/>
                  <a:pt x="6864207" y="1957424"/>
                </a:cubicBezTo>
                <a:close/>
                <a:moveTo>
                  <a:pt x="6902499" y="1946700"/>
                </a:moveTo>
                <a:cubicBezTo>
                  <a:pt x="6920879" y="1946700"/>
                  <a:pt x="6931601" y="1946700"/>
                  <a:pt x="6940791" y="1946700"/>
                </a:cubicBezTo>
                <a:cubicBezTo>
                  <a:pt x="6945385" y="1956659"/>
                  <a:pt x="6935812" y="1961638"/>
                  <a:pt x="6925091" y="1961638"/>
                </a:cubicBezTo>
                <a:cubicBezTo>
                  <a:pt x="6914369" y="1961638"/>
                  <a:pt x="6902499" y="1956659"/>
                  <a:pt x="6902499" y="1946700"/>
                </a:cubicBezTo>
                <a:close/>
                <a:moveTo>
                  <a:pt x="6940791" y="1937507"/>
                </a:moveTo>
                <a:cubicBezTo>
                  <a:pt x="6959171" y="1937507"/>
                  <a:pt x="6968360" y="1937507"/>
                  <a:pt x="6988271" y="1937507"/>
                </a:cubicBezTo>
                <a:cubicBezTo>
                  <a:pt x="6983677" y="1947466"/>
                  <a:pt x="6976401" y="1949765"/>
                  <a:pt x="6967977" y="1949573"/>
                </a:cubicBezTo>
                <a:cubicBezTo>
                  <a:pt x="6959553" y="1949381"/>
                  <a:pt x="6949981" y="1946700"/>
                  <a:pt x="6940791" y="1946700"/>
                </a:cubicBezTo>
                <a:cubicBezTo>
                  <a:pt x="6940791" y="1946700"/>
                  <a:pt x="6940791" y="1946700"/>
                  <a:pt x="6940791" y="1937507"/>
                </a:cubicBezTo>
                <a:close/>
                <a:moveTo>
                  <a:pt x="7110804" y="1899203"/>
                </a:moveTo>
                <a:cubicBezTo>
                  <a:pt x="7121525" y="1899203"/>
                  <a:pt x="7130716" y="1899203"/>
                  <a:pt x="7139905" y="1899203"/>
                </a:cubicBezTo>
                <a:cubicBezTo>
                  <a:pt x="7139905" y="1899203"/>
                  <a:pt x="7134735" y="1904374"/>
                  <a:pt x="7123751" y="1903082"/>
                </a:cubicBezTo>
                <a:cubicBezTo>
                  <a:pt x="7120089" y="1902650"/>
                  <a:pt x="7115782" y="1901501"/>
                  <a:pt x="7110804" y="1899203"/>
                </a:cubicBezTo>
                <a:close/>
                <a:moveTo>
                  <a:pt x="7187386" y="1871624"/>
                </a:moveTo>
                <a:cubicBezTo>
                  <a:pt x="7187386" y="1880818"/>
                  <a:pt x="7205766" y="1880818"/>
                  <a:pt x="7205766" y="1880818"/>
                </a:cubicBezTo>
                <a:cubicBezTo>
                  <a:pt x="7214956" y="1880818"/>
                  <a:pt x="7196576" y="1871624"/>
                  <a:pt x="7187386" y="1871624"/>
                </a:cubicBezTo>
                <a:close/>
                <a:moveTo>
                  <a:pt x="7225678" y="1862432"/>
                </a:moveTo>
                <a:cubicBezTo>
                  <a:pt x="7225678" y="1871624"/>
                  <a:pt x="7244058" y="1871624"/>
                  <a:pt x="7244058" y="1871624"/>
                </a:cubicBezTo>
                <a:cubicBezTo>
                  <a:pt x="7253247" y="1871624"/>
                  <a:pt x="7234867" y="1862432"/>
                  <a:pt x="7225678" y="1862432"/>
                </a:cubicBezTo>
                <a:close/>
                <a:moveTo>
                  <a:pt x="2279013" y="1854029"/>
                </a:moveTo>
                <a:cubicBezTo>
                  <a:pt x="2265132" y="1854962"/>
                  <a:pt x="2254315" y="1857453"/>
                  <a:pt x="2249338" y="1862432"/>
                </a:cubicBezTo>
                <a:cubicBezTo>
                  <a:pt x="2264271" y="1847493"/>
                  <a:pt x="2411884" y="1880818"/>
                  <a:pt x="2497034" y="1882900"/>
                </a:cubicBezTo>
                <a:cubicBezTo>
                  <a:pt x="2525418" y="1883595"/>
                  <a:pt x="2546861" y="1880818"/>
                  <a:pt x="2554137" y="1871624"/>
                </a:cubicBezTo>
                <a:cubicBezTo>
                  <a:pt x="2543415" y="1880818"/>
                  <a:pt x="2449985" y="1862432"/>
                  <a:pt x="2411693" y="1862432"/>
                </a:cubicBezTo>
                <a:cubicBezTo>
                  <a:pt x="2389866" y="1862432"/>
                  <a:pt x="2320655" y="1851228"/>
                  <a:pt x="2279013" y="1854029"/>
                </a:cubicBezTo>
                <a:close/>
                <a:moveTo>
                  <a:pt x="7262438" y="1851707"/>
                </a:moveTo>
                <a:cubicBezTo>
                  <a:pt x="7255545" y="1859750"/>
                  <a:pt x="7270191" y="1866933"/>
                  <a:pt x="7281822" y="1866142"/>
                </a:cubicBezTo>
                <a:cubicBezTo>
                  <a:pt x="7285699" y="1865879"/>
                  <a:pt x="7289242" y="1864730"/>
                  <a:pt x="7291539" y="1862432"/>
                </a:cubicBezTo>
                <a:close/>
                <a:moveTo>
                  <a:pt x="2596879" y="1849504"/>
                </a:moveTo>
                <a:cubicBezTo>
                  <a:pt x="2593289" y="1848930"/>
                  <a:pt x="2590896" y="1849409"/>
                  <a:pt x="2590896" y="1851707"/>
                </a:cubicBezTo>
                <a:cubicBezTo>
                  <a:pt x="2584003" y="1859750"/>
                  <a:pt x="2603820" y="1866933"/>
                  <a:pt x="2618035" y="1866142"/>
                </a:cubicBezTo>
                <a:cubicBezTo>
                  <a:pt x="2622774" y="1865879"/>
                  <a:pt x="2626891" y="1864730"/>
                  <a:pt x="2629188" y="1862432"/>
                </a:cubicBezTo>
                <a:cubicBezTo>
                  <a:pt x="2629188" y="1862432"/>
                  <a:pt x="2607649" y="1851228"/>
                  <a:pt x="2596879" y="1849504"/>
                </a:cubicBezTo>
                <a:close/>
                <a:moveTo>
                  <a:pt x="2670686" y="1847828"/>
                </a:moveTo>
                <a:cubicBezTo>
                  <a:pt x="2659629" y="1848259"/>
                  <a:pt x="2651396" y="1849409"/>
                  <a:pt x="2649098" y="1851707"/>
                </a:cubicBezTo>
                <a:cubicBezTo>
                  <a:pt x="2641632" y="1859176"/>
                  <a:pt x="2671643" y="1862551"/>
                  <a:pt x="2706096" y="1863287"/>
                </a:cubicBezTo>
                <a:cubicBezTo>
                  <a:pt x="2763519" y="1864515"/>
                  <a:pt x="2833281" y="1858410"/>
                  <a:pt x="2762442" y="1851707"/>
                </a:cubicBezTo>
                <a:cubicBezTo>
                  <a:pt x="2762442" y="1851707"/>
                  <a:pt x="2703856" y="1846535"/>
                  <a:pt x="2670686" y="1847828"/>
                </a:cubicBezTo>
                <a:close/>
                <a:moveTo>
                  <a:pt x="7300728" y="1842514"/>
                </a:moveTo>
                <a:cubicBezTo>
                  <a:pt x="7291539" y="1851707"/>
                  <a:pt x="7311451" y="1851707"/>
                  <a:pt x="7320640" y="1851707"/>
                </a:cubicBezTo>
                <a:close/>
                <a:moveTo>
                  <a:pt x="996445" y="1842514"/>
                </a:moveTo>
                <a:cubicBezTo>
                  <a:pt x="996445" y="1849408"/>
                  <a:pt x="1012815" y="1857164"/>
                  <a:pt x="1020999" y="1856087"/>
                </a:cubicBezTo>
                <a:cubicBezTo>
                  <a:pt x="1023728" y="1855728"/>
                  <a:pt x="1025546" y="1854387"/>
                  <a:pt x="1025546" y="1851707"/>
                </a:cubicBezTo>
                <a:cubicBezTo>
                  <a:pt x="1034736" y="1851707"/>
                  <a:pt x="1005635" y="1842514"/>
                  <a:pt x="996445" y="1842514"/>
                </a:cubicBezTo>
                <a:close/>
                <a:moveTo>
                  <a:pt x="2841082" y="1838636"/>
                </a:moveTo>
                <a:cubicBezTo>
                  <a:pt x="2829739" y="1839066"/>
                  <a:pt x="2821410" y="1840215"/>
                  <a:pt x="2819112" y="1842514"/>
                </a:cubicBezTo>
                <a:cubicBezTo>
                  <a:pt x="2815666" y="1849983"/>
                  <a:pt x="2846897" y="1853143"/>
                  <a:pt x="2881791" y="1853690"/>
                </a:cubicBezTo>
                <a:cubicBezTo>
                  <a:pt x="2893422" y="1853873"/>
                  <a:pt x="2905460" y="1853765"/>
                  <a:pt x="2916755" y="1853430"/>
                </a:cubicBezTo>
                <a:cubicBezTo>
                  <a:pt x="2961939" y="1852090"/>
                  <a:pt x="2995253" y="1847110"/>
                  <a:pt x="2943176" y="1842514"/>
                </a:cubicBezTo>
                <a:cubicBezTo>
                  <a:pt x="2936283" y="1842514"/>
                  <a:pt x="2875113" y="1837342"/>
                  <a:pt x="2841082" y="1838636"/>
                </a:cubicBezTo>
                <a:close/>
                <a:moveTo>
                  <a:pt x="3021003" y="1827001"/>
                </a:moveTo>
                <a:cubicBezTo>
                  <a:pt x="3012100" y="1827001"/>
                  <a:pt x="3004443" y="1828724"/>
                  <a:pt x="2999847" y="1833321"/>
                </a:cubicBezTo>
                <a:cubicBezTo>
                  <a:pt x="3006739" y="1826426"/>
                  <a:pt x="3046371" y="1840216"/>
                  <a:pt x="3069633" y="1843664"/>
                </a:cubicBezTo>
                <a:cubicBezTo>
                  <a:pt x="3077387" y="1844812"/>
                  <a:pt x="3083322" y="1844812"/>
                  <a:pt x="3085620" y="1842514"/>
                </a:cubicBezTo>
                <a:cubicBezTo>
                  <a:pt x="3085620" y="1842514"/>
                  <a:pt x="3047711" y="1827001"/>
                  <a:pt x="3021003" y="1827001"/>
                </a:cubicBezTo>
                <a:close/>
                <a:moveTo>
                  <a:pt x="438522" y="1821650"/>
                </a:moveTo>
                <a:cubicBezTo>
                  <a:pt x="457708" y="1826444"/>
                  <a:pt x="446575" y="1848691"/>
                  <a:pt x="430476" y="1849121"/>
                </a:cubicBezTo>
                <a:cubicBezTo>
                  <a:pt x="423320" y="1849313"/>
                  <a:pt x="415182" y="1845195"/>
                  <a:pt x="408291" y="1833321"/>
                </a:cubicBezTo>
                <a:lnTo>
                  <a:pt x="408291" y="1824128"/>
                </a:lnTo>
                <a:cubicBezTo>
                  <a:pt x="422362" y="1820393"/>
                  <a:pt x="432126" y="1820053"/>
                  <a:pt x="438522" y="1821650"/>
                </a:cubicBezTo>
                <a:close/>
                <a:moveTo>
                  <a:pt x="7364580" y="1737178"/>
                </a:moveTo>
                <a:cubicBezTo>
                  <a:pt x="7359219" y="1737753"/>
                  <a:pt x="7353188" y="1740626"/>
                  <a:pt x="7348210" y="1747521"/>
                </a:cubicBezTo>
                <a:cubicBezTo>
                  <a:pt x="7339020" y="1747521"/>
                  <a:pt x="7320640" y="1747521"/>
                  <a:pt x="7320640" y="1756714"/>
                </a:cubicBezTo>
                <a:cubicBezTo>
                  <a:pt x="7300728" y="1756714"/>
                  <a:pt x="7282349" y="1747521"/>
                  <a:pt x="7282349" y="1767438"/>
                </a:cubicBezTo>
                <a:cubicBezTo>
                  <a:pt x="7234867" y="1767438"/>
                  <a:pt x="7196576" y="1776631"/>
                  <a:pt x="7169006" y="1795017"/>
                </a:cubicBezTo>
                <a:cubicBezTo>
                  <a:pt x="6760056" y="1890011"/>
                  <a:pt x="6323533" y="1994197"/>
                  <a:pt x="5905393" y="2079997"/>
                </a:cubicBezTo>
                <a:cubicBezTo>
                  <a:pt x="5845084" y="2094360"/>
                  <a:pt x="5830007" y="2100537"/>
                  <a:pt x="5839726" y="2101677"/>
                </a:cubicBezTo>
                <a:cubicBezTo>
                  <a:pt x="5855926" y="2103578"/>
                  <a:pt x="5941004" y="2091488"/>
                  <a:pt x="6000355" y="2079997"/>
                </a:cubicBezTo>
                <a:cubicBezTo>
                  <a:pt x="6389395" y="2004921"/>
                  <a:pt x="6835106" y="1880818"/>
                  <a:pt x="7169006" y="1795017"/>
                </a:cubicBezTo>
                <a:cubicBezTo>
                  <a:pt x="7214956" y="1795017"/>
                  <a:pt x="7253247" y="1785824"/>
                  <a:pt x="7282349" y="1767438"/>
                </a:cubicBezTo>
                <a:cubicBezTo>
                  <a:pt x="7291539" y="1767438"/>
                  <a:pt x="7311451" y="1767438"/>
                  <a:pt x="7320640" y="1756714"/>
                </a:cubicBezTo>
                <a:cubicBezTo>
                  <a:pt x="7329830" y="1756714"/>
                  <a:pt x="7348210" y="1756714"/>
                  <a:pt x="7348210" y="1747521"/>
                </a:cubicBezTo>
                <a:cubicBezTo>
                  <a:pt x="7390713" y="1754415"/>
                  <a:pt x="7380662" y="1735455"/>
                  <a:pt x="7364580" y="1737178"/>
                </a:cubicBezTo>
                <a:close/>
                <a:moveTo>
                  <a:pt x="7028094" y="1726837"/>
                </a:moveTo>
                <a:cubicBezTo>
                  <a:pt x="7020819" y="1726837"/>
                  <a:pt x="7015841" y="1729134"/>
                  <a:pt x="7015841" y="1738327"/>
                </a:cubicBezTo>
                <a:cubicBezTo>
                  <a:pt x="6968360" y="1738327"/>
                  <a:pt x="6920879" y="1747521"/>
                  <a:pt x="6864207" y="1767438"/>
                </a:cubicBezTo>
                <a:cubicBezTo>
                  <a:pt x="6848125" y="1767438"/>
                  <a:pt x="6707740" y="1810841"/>
                  <a:pt x="6730356" y="1815533"/>
                </a:cubicBezTo>
                <a:cubicBezTo>
                  <a:pt x="6733586" y="1816204"/>
                  <a:pt x="6740144" y="1816084"/>
                  <a:pt x="6750865" y="1814935"/>
                </a:cubicBezTo>
                <a:cubicBezTo>
                  <a:pt x="6816726" y="1804210"/>
                  <a:pt x="6979082" y="1738327"/>
                  <a:pt x="7015841" y="1738327"/>
                </a:cubicBezTo>
                <a:cubicBezTo>
                  <a:pt x="7025031" y="1738327"/>
                  <a:pt x="7054133" y="1738327"/>
                  <a:pt x="7054133" y="1729135"/>
                </a:cubicBezTo>
                <a:cubicBezTo>
                  <a:pt x="7044943" y="1729135"/>
                  <a:pt x="7035370" y="1726837"/>
                  <a:pt x="7028094" y="1726837"/>
                </a:cubicBezTo>
                <a:close/>
                <a:moveTo>
                  <a:pt x="7752136" y="1715561"/>
                </a:moveTo>
                <a:cubicBezTo>
                  <a:pt x="7749694" y="1715920"/>
                  <a:pt x="7747972" y="1717261"/>
                  <a:pt x="7747972" y="1719942"/>
                </a:cubicBezTo>
                <a:lnTo>
                  <a:pt x="7766352" y="1729135"/>
                </a:lnTo>
                <a:cubicBezTo>
                  <a:pt x="7773244" y="1722240"/>
                  <a:pt x="7759458" y="1714484"/>
                  <a:pt x="7752136" y="1715561"/>
                </a:cubicBezTo>
                <a:close/>
                <a:moveTo>
                  <a:pt x="7428957" y="1715561"/>
                </a:moveTo>
                <a:cubicBezTo>
                  <a:pt x="7426516" y="1715920"/>
                  <a:pt x="7424793" y="1717261"/>
                  <a:pt x="7424793" y="1719942"/>
                </a:cubicBezTo>
                <a:lnTo>
                  <a:pt x="7443173" y="1729135"/>
                </a:lnTo>
                <a:cubicBezTo>
                  <a:pt x="7450065" y="1722240"/>
                  <a:pt x="7436279" y="1714484"/>
                  <a:pt x="7428957" y="1715561"/>
                </a:cubicBezTo>
                <a:close/>
                <a:moveTo>
                  <a:pt x="7546942" y="1688533"/>
                </a:moveTo>
                <a:cubicBezTo>
                  <a:pt x="7540815" y="1686235"/>
                  <a:pt x="7533540" y="1686235"/>
                  <a:pt x="7528945" y="1690831"/>
                </a:cubicBezTo>
                <a:cubicBezTo>
                  <a:pt x="7528945" y="1690831"/>
                  <a:pt x="7547325" y="1700024"/>
                  <a:pt x="7558047" y="1700024"/>
                </a:cubicBezTo>
                <a:cubicBezTo>
                  <a:pt x="7558047" y="1695428"/>
                  <a:pt x="7553068" y="1690831"/>
                  <a:pt x="7546942" y="1688533"/>
                </a:cubicBezTo>
                <a:close/>
                <a:moveTo>
                  <a:pt x="7605528" y="1661720"/>
                </a:moveTo>
                <a:cubicBezTo>
                  <a:pt x="7597486" y="1669764"/>
                  <a:pt x="7606676" y="1676945"/>
                  <a:pt x="7615651" y="1676156"/>
                </a:cubicBezTo>
                <a:cubicBezTo>
                  <a:pt x="7618642" y="1675892"/>
                  <a:pt x="7621610" y="1674744"/>
                  <a:pt x="7623908" y="1672445"/>
                </a:cubicBezTo>
                <a:close/>
                <a:moveTo>
                  <a:pt x="8630203" y="1643334"/>
                </a:moveTo>
                <a:cubicBezTo>
                  <a:pt x="8630203" y="1650229"/>
                  <a:pt x="8641404" y="1657124"/>
                  <a:pt x="8647004" y="1656262"/>
                </a:cubicBezTo>
                <a:cubicBezTo>
                  <a:pt x="8648870" y="1655975"/>
                  <a:pt x="8650114" y="1654826"/>
                  <a:pt x="8650114" y="1652527"/>
                </a:cubicBezTo>
                <a:cubicBezTo>
                  <a:pt x="8659304" y="1652527"/>
                  <a:pt x="8630203" y="1643334"/>
                  <a:pt x="8630203" y="1643334"/>
                </a:cubicBezTo>
                <a:close/>
                <a:moveTo>
                  <a:pt x="7671389" y="1643334"/>
                </a:moveTo>
                <a:cubicBezTo>
                  <a:pt x="7664496" y="1650229"/>
                  <a:pt x="7679142" y="1657124"/>
                  <a:pt x="7686896" y="1656262"/>
                </a:cubicBezTo>
                <a:cubicBezTo>
                  <a:pt x="7689482" y="1655975"/>
                  <a:pt x="7691300" y="1654826"/>
                  <a:pt x="7691300" y="1652527"/>
                </a:cubicBezTo>
                <a:close/>
                <a:moveTo>
                  <a:pt x="8659304" y="1634142"/>
                </a:moveTo>
                <a:cubicBezTo>
                  <a:pt x="8659304" y="1641037"/>
                  <a:pt x="8674812" y="1647931"/>
                  <a:pt x="8682566" y="1647068"/>
                </a:cubicBezTo>
                <a:cubicBezTo>
                  <a:pt x="8685151" y="1646782"/>
                  <a:pt x="8686874" y="1645633"/>
                  <a:pt x="8686874" y="1643334"/>
                </a:cubicBezTo>
                <a:cubicBezTo>
                  <a:pt x="8697596" y="1643334"/>
                  <a:pt x="8668494" y="1634142"/>
                  <a:pt x="8659304" y="1634142"/>
                </a:cubicBezTo>
                <a:close/>
                <a:moveTo>
                  <a:pt x="7700490" y="1634142"/>
                </a:moveTo>
                <a:cubicBezTo>
                  <a:pt x="7700490" y="1641037"/>
                  <a:pt x="7715998" y="1647931"/>
                  <a:pt x="7723752" y="1647068"/>
                </a:cubicBezTo>
                <a:cubicBezTo>
                  <a:pt x="7726337" y="1646782"/>
                  <a:pt x="7728060" y="1645633"/>
                  <a:pt x="7728060" y="1643334"/>
                </a:cubicBezTo>
                <a:cubicBezTo>
                  <a:pt x="7737250" y="1643334"/>
                  <a:pt x="7709680" y="1634142"/>
                  <a:pt x="7700490" y="1634142"/>
                </a:cubicBezTo>
                <a:close/>
                <a:moveTo>
                  <a:pt x="8697596" y="1624949"/>
                </a:moveTo>
                <a:cubicBezTo>
                  <a:pt x="8697596" y="1631843"/>
                  <a:pt x="8707935" y="1638738"/>
                  <a:pt x="8716981" y="1637877"/>
                </a:cubicBezTo>
                <a:cubicBezTo>
                  <a:pt x="8719996" y="1637588"/>
                  <a:pt x="8722868" y="1636439"/>
                  <a:pt x="8725166" y="1634142"/>
                </a:cubicBezTo>
                <a:cubicBezTo>
                  <a:pt x="8725166" y="1634142"/>
                  <a:pt x="8706787" y="1624949"/>
                  <a:pt x="8697596" y="1624949"/>
                </a:cubicBezTo>
                <a:close/>
                <a:moveTo>
                  <a:pt x="7737250" y="1624949"/>
                </a:moveTo>
                <a:cubicBezTo>
                  <a:pt x="7737250" y="1631843"/>
                  <a:pt x="7748450" y="1638738"/>
                  <a:pt x="7754050" y="1637877"/>
                </a:cubicBezTo>
                <a:cubicBezTo>
                  <a:pt x="7755917" y="1637588"/>
                  <a:pt x="7757162" y="1636439"/>
                  <a:pt x="7757162" y="1634142"/>
                </a:cubicBezTo>
                <a:cubicBezTo>
                  <a:pt x="7766352" y="1634142"/>
                  <a:pt x="7737250" y="1624949"/>
                  <a:pt x="7737250" y="1624949"/>
                </a:cubicBezTo>
                <a:close/>
                <a:moveTo>
                  <a:pt x="8745077" y="1614224"/>
                </a:moveTo>
                <a:cubicBezTo>
                  <a:pt x="8737036" y="1622268"/>
                  <a:pt x="8746227" y="1629449"/>
                  <a:pt x="8755201" y="1628659"/>
                </a:cubicBezTo>
                <a:cubicBezTo>
                  <a:pt x="8758191" y="1628396"/>
                  <a:pt x="8761160" y="1627247"/>
                  <a:pt x="8763457" y="1624949"/>
                </a:cubicBezTo>
                <a:close/>
                <a:moveTo>
                  <a:pt x="8772647" y="1605030"/>
                </a:moveTo>
                <a:cubicBezTo>
                  <a:pt x="8765754" y="1611925"/>
                  <a:pt x="8780401" y="1619682"/>
                  <a:pt x="8792032" y="1618605"/>
                </a:cubicBezTo>
                <a:cubicBezTo>
                  <a:pt x="8795908" y="1618246"/>
                  <a:pt x="8799452" y="1616905"/>
                  <a:pt x="8801749" y="1614224"/>
                </a:cubicBezTo>
                <a:close/>
                <a:moveTo>
                  <a:pt x="8810939" y="1595838"/>
                </a:moveTo>
                <a:cubicBezTo>
                  <a:pt x="8804046" y="1602733"/>
                  <a:pt x="8817830" y="1609628"/>
                  <a:pt x="8825153" y="1608765"/>
                </a:cubicBezTo>
                <a:cubicBezTo>
                  <a:pt x="8827595" y="1608479"/>
                  <a:pt x="8829318" y="1607329"/>
                  <a:pt x="8829318" y="1605030"/>
                </a:cubicBezTo>
                <a:close/>
                <a:moveTo>
                  <a:pt x="8944456" y="1561293"/>
                </a:moveTo>
                <a:cubicBezTo>
                  <a:pt x="8933663" y="1563088"/>
                  <a:pt x="8920069" y="1567876"/>
                  <a:pt x="8905902" y="1577452"/>
                </a:cubicBezTo>
                <a:cubicBezTo>
                  <a:pt x="8896712" y="1577452"/>
                  <a:pt x="8867610" y="1577452"/>
                  <a:pt x="8867610" y="1586645"/>
                </a:cubicBezTo>
                <a:cubicBezTo>
                  <a:pt x="8877565" y="1586645"/>
                  <a:pt x="8887138" y="1588943"/>
                  <a:pt x="8894221" y="1588943"/>
                </a:cubicBezTo>
                <a:cubicBezTo>
                  <a:pt x="8901305" y="1588943"/>
                  <a:pt x="8905902" y="1586645"/>
                  <a:pt x="8905902" y="1577452"/>
                </a:cubicBezTo>
                <a:cubicBezTo>
                  <a:pt x="8984015" y="1577452"/>
                  <a:pt x="8976836" y="1555906"/>
                  <a:pt x="8944456" y="1561293"/>
                </a:cubicBezTo>
                <a:close/>
                <a:moveTo>
                  <a:pt x="9019243" y="1539148"/>
                </a:moveTo>
                <a:cubicBezTo>
                  <a:pt x="9010053" y="1548342"/>
                  <a:pt x="9029965" y="1548342"/>
                  <a:pt x="9039154" y="1548342"/>
                </a:cubicBezTo>
                <a:close/>
                <a:moveTo>
                  <a:pt x="7377311" y="1529956"/>
                </a:moveTo>
                <a:cubicBezTo>
                  <a:pt x="6190280" y="1851707"/>
                  <a:pt x="4880717" y="2052418"/>
                  <a:pt x="3531331" y="2204101"/>
                </a:cubicBezTo>
                <a:cubicBezTo>
                  <a:pt x="3512951" y="2204101"/>
                  <a:pt x="3483849" y="2204101"/>
                  <a:pt x="3474659" y="2204101"/>
                </a:cubicBezTo>
                <a:cubicBezTo>
                  <a:pt x="3436368" y="2213294"/>
                  <a:pt x="3218873" y="2231680"/>
                  <a:pt x="3303114" y="2231680"/>
                </a:cubicBezTo>
                <a:cubicBezTo>
                  <a:pt x="3322260" y="2234361"/>
                  <a:pt x="3342555" y="2234552"/>
                  <a:pt x="3363113" y="2233188"/>
                </a:cubicBezTo>
                <a:cubicBezTo>
                  <a:pt x="3424785" y="2229094"/>
                  <a:pt x="3488827" y="2210996"/>
                  <a:pt x="3531331" y="2204101"/>
                </a:cubicBezTo>
                <a:cubicBezTo>
                  <a:pt x="4908286" y="2070803"/>
                  <a:pt x="6208660" y="1871624"/>
                  <a:pt x="7377311" y="1529956"/>
                </a:cubicBezTo>
                <a:close/>
                <a:moveTo>
                  <a:pt x="5558473" y="1517124"/>
                </a:moveTo>
                <a:cubicBezTo>
                  <a:pt x="5551197" y="1514634"/>
                  <a:pt x="5543922" y="1514634"/>
                  <a:pt x="5543922" y="1519230"/>
                </a:cubicBezTo>
                <a:cubicBezTo>
                  <a:pt x="5537030" y="1519230"/>
                  <a:pt x="5551677" y="1530434"/>
                  <a:pt x="5563307" y="1532158"/>
                </a:cubicBezTo>
                <a:cubicBezTo>
                  <a:pt x="5567185" y="1532733"/>
                  <a:pt x="5570726" y="1532254"/>
                  <a:pt x="5573024" y="1529956"/>
                </a:cubicBezTo>
                <a:cubicBezTo>
                  <a:pt x="5573024" y="1524593"/>
                  <a:pt x="5565748" y="1519614"/>
                  <a:pt x="5558473" y="1517124"/>
                </a:cubicBezTo>
                <a:close/>
                <a:moveTo>
                  <a:pt x="7436279" y="1507739"/>
                </a:moveTo>
                <a:cubicBezTo>
                  <a:pt x="7429387" y="1505441"/>
                  <a:pt x="7420197" y="1505441"/>
                  <a:pt x="7415603" y="1510038"/>
                </a:cubicBezTo>
                <a:lnTo>
                  <a:pt x="7443173" y="1519230"/>
                </a:lnTo>
                <a:cubicBezTo>
                  <a:pt x="7447767" y="1514634"/>
                  <a:pt x="7443173" y="1510038"/>
                  <a:pt x="7436279" y="1507739"/>
                </a:cubicBezTo>
                <a:close/>
                <a:moveTo>
                  <a:pt x="5660520" y="1498546"/>
                </a:moveTo>
                <a:cubicBezTo>
                  <a:pt x="5648458" y="1498546"/>
                  <a:pt x="5638885" y="1500845"/>
                  <a:pt x="5638885" y="1510038"/>
                </a:cubicBezTo>
                <a:cubicBezTo>
                  <a:pt x="5582597" y="1503143"/>
                  <a:pt x="5595233" y="1522965"/>
                  <a:pt x="5616700" y="1521026"/>
                </a:cubicBezTo>
                <a:cubicBezTo>
                  <a:pt x="5623856" y="1520379"/>
                  <a:pt x="5631992" y="1517316"/>
                  <a:pt x="5638885" y="1510038"/>
                </a:cubicBezTo>
                <a:cubicBezTo>
                  <a:pt x="5658796" y="1500845"/>
                  <a:pt x="5697088" y="1519230"/>
                  <a:pt x="5697088" y="1500845"/>
                </a:cubicBezTo>
                <a:cubicBezTo>
                  <a:pt x="5687133" y="1500845"/>
                  <a:pt x="5672582" y="1498546"/>
                  <a:pt x="5660520" y="1498546"/>
                </a:cubicBezTo>
                <a:close/>
                <a:moveTo>
                  <a:pt x="5783435" y="1478078"/>
                </a:moveTo>
                <a:cubicBezTo>
                  <a:pt x="5778553" y="1478437"/>
                  <a:pt x="5774436" y="1479778"/>
                  <a:pt x="5772139" y="1482459"/>
                </a:cubicBezTo>
                <a:cubicBezTo>
                  <a:pt x="5772139" y="1482459"/>
                  <a:pt x="5793678" y="1492801"/>
                  <a:pt x="5808325" y="1494094"/>
                </a:cubicBezTo>
                <a:cubicBezTo>
                  <a:pt x="5813206" y="1494525"/>
                  <a:pt x="5817323" y="1493951"/>
                  <a:pt x="5819620" y="1491652"/>
                </a:cubicBezTo>
                <a:cubicBezTo>
                  <a:pt x="5819620" y="1484757"/>
                  <a:pt x="5798081" y="1477001"/>
                  <a:pt x="5783435" y="1478078"/>
                </a:cubicBezTo>
                <a:close/>
                <a:moveTo>
                  <a:pt x="5844630" y="1465653"/>
                </a:moveTo>
                <a:cubicBezTo>
                  <a:pt x="5839245" y="1465510"/>
                  <a:pt x="5833788" y="1467138"/>
                  <a:pt x="5828810" y="1471734"/>
                </a:cubicBezTo>
                <a:cubicBezTo>
                  <a:pt x="5828810" y="1471734"/>
                  <a:pt x="5867102" y="1482459"/>
                  <a:pt x="5876291" y="1482459"/>
                </a:cubicBezTo>
                <a:cubicBezTo>
                  <a:pt x="5876291" y="1482459"/>
                  <a:pt x="5860784" y="1466084"/>
                  <a:pt x="5844630" y="1465653"/>
                </a:cubicBezTo>
                <a:close/>
                <a:moveTo>
                  <a:pt x="8735121" y="1460243"/>
                </a:moveTo>
                <a:cubicBezTo>
                  <a:pt x="8740099" y="1462541"/>
                  <a:pt x="8745077" y="1467137"/>
                  <a:pt x="8745077" y="1471734"/>
                </a:cubicBezTo>
                <a:cubicBezTo>
                  <a:pt x="8734356" y="1471734"/>
                  <a:pt x="8715977" y="1462541"/>
                  <a:pt x="8725166" y="1462541"/>
                </a:cubicBezTo>
                <a:cubicBezTo>
                  <a:pt x="8725166" y="1457944"/>
                  <a:pt x="8730144" y="1457944"/>
                  <a:pt x="8735121" y="1460243"/>
                </a:cubicBezTo>
                <a:close/>
                <a:moveTo>
                  <a:pt x="5912860" y="1460243"/>
                </a:moveTo>
                <a:cubicBezTo>
                  <a:pt x="5903478" y="1457944"/>
                  <a:pt x="5891607" y="1457944"/>
                  <a:pt x="5887013" y="1462541"/>
                </a:cubicBezTo>
                <a:cubicBezTo>
                  <a:pt x="5876291" y="1462541"/>
                  <a:pt x="5914583" y="1471734"/>
                  <a:pt x="5923773" y="1471734"/>
                </a:cubicBezTo>
                <a:cubicBezTo>
                  <a:pt x="5929134" y="1467137"/>
                  <a:pt x="5922241" y="1462541"/>
                  <a:pt x="5912860" y="1460243"/>
                </a:cubicBezTo>
                <a:close/>
                <a:moveTo>
                  <a:pt x="9941298" y="1453348"/>
                </a:moveTo>
                <a:cubicBezTo>
                  <a:pt x="9941298" y="1453348"/>
                  <a:pt x="9968008" y="1458519"/>
                  <a:pt x="9961329" y="1457226"/>
                </a:cubicBezTo>
                <a:cubicBezTo>
                  <a:pt x="9959104" y="1456795"/>
                  <a:pt x="9953169" y="1455647"/>
                  <a:pt x="9941298" y="1453348"/>
                </a:cubicBezTo>
                <a:close/>
                <a:moveTo>
                  <a:pt x="9914685" y="1451050"/>
                </a:moveTo>
                <a:cubicBezTo>
                  <a:pt x="9921769" y="1451050"/>
                  <a:pt x="9931342" y="1453348"/>
                  <a:pt x="9941298" y="1453348"/>
                </a:cubicBezTo>
                <a:cubicBezTo>
                  <a:pt x="9932108" y="1462541"/>
                  <a:pt x="9912197" y="1462541"/>
                  <a:pt x="9903007" y="1462541"/>
                </a:cubicBezTo>
                <a:cubicBezTo>
                  <a:pt x="9903007" y="1453348"/>
                  <a:pt x="9907601" y="1451050"/>
                  <a:pt x="9914685" y="1451050"/>
                </a:cubicBezTo>
                <a:close/>
                <a:moveTo>
                  <a:pt x="8763458" y="1451050"/>
                </a:moveTo>
                <a:cubicBezTo>
                  <a:pt x="8768052" y="1453348"/>
                  <a:pt x="8772647" y="1457944"/>
                  <a:pt x="8772647" y="1462541"/>
                </a:cubicBezTo>
                <a:cubicBezTo>
                  <a:pt x="8763457" y="1462541"/>
                  <a:pt x="8745077" y="1453348"/>
                  <a:pt x="8754267" y="1453348"/>
                </a:cubicBezTo>
                <a:cubicBezTo>
                  <a:pt x="8754267" y="1448752"/>
                  <a:pt x="8758862" y="1448752"/>
                  <a:pt x="8763458" y="1451050"/>
                </a:cubicBezTo>
                <a:close/>
                <a:moveTo>
                  <a:pt x="8801749" y="1441857"/>
                </a:moveTo>
                <a:cubicBezTo>
                  <a:pt x="8806344" y="1444155"/>
                  <a:pt x="8810939" y="1448752"/>
                  <a:pt x="8810939" y="1453348"/>
                </a:cubicBezTo>
                <a:cubicBezTo>
                  <a:pt x="8810939" y="1453348"/>
                  <a:pt x="8781836" y="1444155"/>
                  <a:pt x="8792558" y="1444155"/>
                </a:cubicBezTo>
                <a:cubicBezTo>
                  <a:pt x="8792558" y="1439559"/>
                  <a:pt x="8797154" y="1439559"/>
                  <a:pt x="8801749" y="1441857"/>
                </a:cubicBezTo>
                <a:close/>
                <a:moveTo>
                  <a:pt x="9983898" y="1430581"/>
                </a:moveTo>
                <a:cubicBezTo>
                  <a:pt x="9991652" y="1429504"/>
                  <a:pt x="10007159" y="1437261"/>
                  <a:pt x="10007159" y="1444155"/>
                </a:cubicBezTo>
                <a:cubicBezTo>
                  <a:pt x="9997969" y="1444155"/>
                  <a:pt x="9968868" y="1434962"/>
                  <a:pt x="9979590" y="1434962"/>
                </a:cubicBezTo>
                <a:cubicBezTo>
                  <a:pt x="9979590" y="1432281"/>
                  <a:pt x="9981313" y="1430941"/>
                  <a:pt x="9983898" y="1430581"/>
                </a:cubicBezTo>
                <a:close/>
                <a:moveTo>
                  <a:pt x="6056093" y="1430581"/>
                </a:moveTo>
                <a:cubicBezTo>
                  <a:pt x="6053101" y="1430941"/>
                  <a:pt x="6050134" y="1432281"/>
                  <a:pt x="6047836" y="1434962"/>
                </a:cubicBezTo>
                <a:lnTo>
                  <a:pt x="6066216" y="1444155"/>
                </a:lnTo>
                <a:cubicBezTo>
                  <a:pt x="6074257" y="1437261"/>
                  <a:pt x="6065068" y="1429504"/>
                  <a:pt x="6056093" y="1430581"/>
                </a:cubicBezTo>
                <a:close/>
                <a:moveTo>
                  <a:pt x="10022188" y="1420527"/>
                </a:moveTo>
                <a:cubicBezTo>
                  <a:pt x="10025634" y="1420263"/>
                  <a:pt x="10030134" y="1420886"/>
                  <a:pt x="10034347" y="1422130"/>
                </a:cubicBezTo>
                <a:cubicBezTo>
                  <a:pt x="10042771" y="1424621"/>
                  <a:pt x="10050046" y="1429599"/>
                  <a:pt x="10045452" y="1434962"/>
                </a:cubicBezTo>
                <a:cubicBezTo>
                  <a:pt x="10045452" y="1434962"/>
                  <a:pt x="10007159" y="1424238"/>
                  <a:pt x="10016348" y="1424238"/>
                </a:cubicBezTo>
                <a:cubicBezTo>
                  <a:pt x="10016348" y="1421939"/>
                  <a:pt x="10018741" y="1420790"/>
                  <a:pt x="10022188" y="1420527"/>
                </a:cubicBezTo>
                <a:close/>
                <a:moveTo>
                  <a:pt x="9238269" y="1310858"/>
                </a:moveTo>
                <a:cubicBezTo>
                  <a:pt x="9247459" y="1310858"/>
                  <a:pt x="9267371" y="1320051"/>
                  <a:pt x="9256650" y="1320051"/>
                </a:cubicBezTo>
                <a:cubicBezTo>
                  <a:pt x="9256650" y="1322350"/>
                  <a:pt x="9255501" y="1323499"/>
                  <a:pt x="9253778" y="1323786"/>
                </a:cubicBezTo>
                <a:cubicBezTo>
                  <a:pt x="9248608" y="1324647"/>
                  <a:pt x="9238269" y="1317752"/>
                  <a:pt x="9238269" y="1310858"/>
                </a:cubicBezTo>
                <a:close/>
                <a:moveTo>
                  <a:pt x="9195168" y="1145602"/>
                </a:moveTo>
                <a:cubicBezTo>
                  <a:pt x="9192608" y="1145961"/>
                  <a:pt x="9190789" y="1147302"/>
                  <a:pt x="9190789" y="1149983"/>
                </a:cubicBezTo>
                <a:lnTo>
                  <a:pt x="9209168" y="1159176"/>
                </a:lnTo>
                <a:cubicBezTo>
                  <a:pt x="9217209" y="1152281"/>
                  <a:pt x="9202851" y="1144524"/>
                  <a:pt x="9195168" y="1145602"/>
                </a:cubicBezTo>
                <a:close/>
                <a:moveTo>
                  <a:pt x="9342422" y="1109381"/>
                </a:moveTo>
                <a:cubicBezTo>
                  <a:pt x="9337827" y="1107083"/>
                  <a:pt x="9333231" y="1107083"/>
                  <a:pt x="9333231" y="1111679"/>
                </a:cubicBezTo>
                <a:cubicBezTo>
                  <a:pt x="9324042" y="1111679"/>
                  <a:pt x="9342421" y="1120872"/>
                  <a:pt x="9351612" y="1120872"/>
                </a:cubicBezTo>
                <a:cubicBezTo>
                  <a:pt x="9351612" y="1116275"/>
                  <a:pt x="9347017" y="1111679"/>
                  <a:pt x="9342422" y="1109381"/>
                </a:cubicBezTo>
                <a:close/>
                <a:moveTo>
                  <a:pt x="9365206" y="1098105"/>
                </a:moveTo>
                <a:cubicBezTo>
                  <a:pt x="9363483" y="1098465"/>
                  <a:pt x="9362334" y="1099805"/>
                  <a:pt x="9362334" y="1102486"/>
                </a:cubicBezTo>
                <a:cubicBezTo>
                  <a:pt x="9351612" y="1102486"/>
                  <a:pt x="9371523" y="1111679"/>
                  <a:pt x="9380714" y="1111679"/>
                </a:cubicBezTo>
                <a:cubicBezTo>
                  <a:pt x="9380714" y="1104785"/>
                  <a:pt x="9370375" y="1097028"/>
                  <a:pt x="9365206" y="1098105"/>
                </a:cubicBezTo>
                <a:close/>
                <a:moveTo>
                  <a:pt x="9466485" y="1064182"/>
                </a:moveTo>
                <a:cubicBezTo>
                  <a:pt x="9466485" y="1071077"/>
                  <a:pt x="9476824" y="1077972"/>
                  <a:pt x="9481995" y="1077110"/>
                </a:cubicBezTo>
                <a:cubicBezTo>
                  <a:pt x="9483717" y="1076822"/>
                  <a:pt x="9484866" y="1075674"/>
                  <a:pt x="9484866" y="1073376"/>
                </a:cubicBezTo>
                <a:cubicBezTo>
                  <a:pt x="9494056" y="1073376"/>
                  <a:pt x="9466485" y="1064182"/>
                  <a:pt x="9466485" y="1064182"/>
                </a:cubicBezTo>
                <a:close/>
                <a:moveTo>
                  <a:pt x="9917731" y="972040"/>
                </a:moveTo>
                <a:lnTo>
                  <a:pt x="9922726" y="973007"/>
                </a:lnTo>
                <a:cubicBezTo>
                  <a:pt x="9924292" y="973310"/>
                  <a:pt x="9924709" y="973391"/>
                  <a:pt x="9923039" y="973068"/>
                </a:cubicBezTo>
                <a:close/>
                <a:moveTo>
                  <a:pt x="9903007" y="969189"/>
                </a:moveTo>
                <a:cubicBezTo>
                  <a:pt x="9903007" y="969189"/>
                  <a:pt x="9909684" y="970482"/>
                  <a:pt x="9915528" y="971613"/>
                </a:cubicBezTo>
                <a:lnTo>
                  <a:pt x="9917731" y="972040"/>
                </a:lnTo>
                <a:lnTo>
                  <a:pt x="9916639" y="971829"/>
                </a:lnTo>
                <a:cubicBezTo>
                  <a:pt x="9913394" y="971200"/>
                  <a:pt x="9908943" y="970338"/>
                  <a:pt x="9903007" y="969189"/>
                </a:cubicBezTo>
                <a:close/>
                <a:moveTo>
                  <a:pt x="10122033" y="702595"/>
                </a:moveTo>
                <a:cubicBezTo>
                  <a:pt x="10136202" y="705276"/>
                  <a:pt x="10143286" y="706618"/>
                  <a:pt x="10145942" y="707121"/>
                </a:cubicBezTo>
                <a:cubicBezTo>
                  <a:pt x="10153910" y="708629"/>
                  <a:pt x="10122033" y="702595"/>
                  <a:pt x="10122033" y="702595"/>
                </a:cubicBezTo>
                <a:close/>
                <a:moveTo>
                  <a:pt x="10368630" y="541720"/>
                </a:moveTo>
                <a:cubicBezTo>
                  <a:pt x="10385095" y="544018"/>
                  <a:pt x="10393329" y="545167"/>
                  <a:pt x="10396417" y="545598"/>
                </a:cubicBezTo>
                <a:cubicBezTo>
                  <a:pt x="10405677" y="546891"/>
                  <a:pt x="10368630" y="541720"/>
                  <a:pt x="10368630" y="541720"/>
                </a:cubicBezTo>
                <a:close/>
                <a:moveTo>
                  <a:pt x="10425588" y="518953"/>
                </a:moveTo>
                <a:cubicBezTo>
                  <a:pt x="10436788" y="517876"/>
                  <a:pt x="10450573" y="525632"/>
                  <a:pt x="10443681" y="532527"/>
                </a:cubicBezTo>
                <a:lnTo>
                  <a:pt x="10416110" y="523334"/>
                </a:lnTo>
                <a:cubicBezTo>
                  <a:pt x="10418408" y="520653"/>
                  <a:pt x="10421854" y="519312"/>
                  <a:pt x="10425588" y="518953"/>
                </a:cubicBezTo>
                <a:close/>
                <a:moveTo>
                  <a:pt x="8754267" y="475838"/>
                </a:moveTo>
                <a:cubicBezTo>
                  <a:pt x="8747375" y="482733"/>
                  <a:pt x="8755990" y="489627"/>
                  <a:pt x="8764606" y="488766"/>
                </a:cubicBezTo>
                <a:cubicBezTo>
                  <a:pt x="8767478" y="488478"/>
                  <a:pt x="8770351" y="487329"/>
                  <a:pt x="8772647" y="485031"/>
                </a:cubicBezTo>
                <a:close/>
                <a:moveTo>
                  <a:pt x="8810939" y="465112"/>
                </a:moveTo>
                <a:cubicBezTo>
                  <a:pt x="8807492" y="479477"/>
                  <a:pt x="8806629" y="483068"/>
                  <a:pt x="8806900" y="481945"/>
                </a:cubicBezTo>
                <a:cubicBezTo>
                  <a:pt x="8807348" y="480075"/>
                  <a:pt x="8810939" y="465112"/>
                  <a:pt x="8810939" y="465112"/>
                </a:cubicBezTo>
                <a:close/>
                <a:moveTo>
                  <a:pt x="10235377" y="455920"/>
                </a:moveTo>
                <a:cubicBezTo>
                  <a:pt x="10228483" y="462814"/>
                  <a:pt x="10237099" y="470571"/>
                  <a:pt x="10245715" y="469493"/>
                </a:cubicBezTo>
                <a:cubicBezTo>
                  <a:pt x="10248588" y="469134"/>
                  <a:pt x="10251461" y="467794"/>
                  <a:pt x="10253756" y="465112"/>
                </a:cubicBezTo>
                <a:close/>
                <a:moveTo>
                  <a:pt x="9722271" y="446727"/>
                </a:moveTo>
                <a:cubicBezTo>
                  <a:pt x="9719973" y="449025"/>
                  <a:pt x="9718825" y="450174"/>
                  <a:pt x="9718394" y="450605"/>
                </a:cubicBezTo>
                <a:cubicBezTo>
                  <a:pt x="9717102" y="451898"/>
                  <a:pt x="9722271" y="446727"/>
                  <a:pt x="9722271" y="446727"/>
                </a:cubicBezTo>
                <a:close/>
                <a:moveTo>
                  <a:pt x="8858419" y="446727"/>
                </a:moveTo>
                <a:cubicBezTo>
                  <a:pt x="8858419" y="453622"/>
                  <a:pt x="8868759" y="460517"/>
                  <a:pt x="8873927" y="459654"/>
                </a:cubicBezTo>
                <a:cubicBezTo>
                  <a:pt x="8875650" y="459367"/>
                  <a:pt x="8876800" y="458218"/>
                  <a:pt x="8876800" y="455920"/>
                </a:cubicBezTo>
                <a:cubicBezTo>
                  <a:pt x="8887521" y="455920"/>
                  <a:pt x="8858419" y="446727"/>
                  <a:pt x="8858419" y="446727"/>
                </a:cubicBezTo>
                <a:close/>
                <a:moveTo>
                  <a:pt x="9769754" y="437534"/>
                </a:moveTo>
                <a:cubicBezTo>
                  <a:pt x="9767456" y="444429"/>
                  <a:pt x="9766308" y="447875"/>
                  <a:pt x="9765876" y="449168"/>
                </a:cubicBezTo>
                <a:cubicBezTo>
                  <a:pt x="9764585" y="453047"/>
                  <a:pt x="9769754" y="437534"/>
                  <a:pt x="9769754" y="437534"/>
                </a:cubicBezTo>
                <a:close/>
                <a:moveTo>
                  <a:pt x="8971762" y="417616"/>
                </a:moveTo>
                <a:cubicBezTo>
                  <a:pt x="8971762" y="417616"/>
                  <a:pt x="8971440" y="418639"/>
                  <a:pt x="8970975" y="420110"/>
                </a:cubicBezTo>
                <a:lnTo>
                  <a:pt x="8969520" y="424722"/>
                </a:lnTo>
                <a:lnTo>
                  <a:pt x="8969339" y="425292"/>
                </a:lnTo>
                <a:lnTo>
                  <a:pt x="8969154" y="425877"/>
                </a:lnTo>
                <a:lnTo>
                  <a:pt x="8969034" y="426259"/>
                </a:lnTo>
                <a:lnTo>
                  <a:pt x="8967886" y="429897"/>
                </a:lnTo>
                <a:cubicBezTo>
                  <a:pt x="8967562" y="430920"/>
                  <a:pt x="8967643" y="430664"/>
                  <a:pt x="8967947" y="429705"/>
                </a:cubicBezTo>
                <a:lnTo>
                  <a:pt x="8969034" y="426259"/>
                </a:lnTo>
                <a:lnTo>
                  <a:pt x="8969124" y="425974"/>
                </a:lnTo>
                <a:lnTo>
                  <a:pt x="8969154" y="425877"/>
                </a:lnTo>
                <a:lnTo>
                  <a:pt x="8969520" y="424722"/>
                </a:lnTo>
                <a:close/>
                <a:moveTo>
                  <a:pt x="10396199" y="399231"/>
                </a:moveTo>
                <a:cubicBezTo>
                  <a:pt x="10405388" y="399231"/>
                  <a:pt x="10425302" y="408423"/>
                  <a:pt x="10416110" y="408423"/>
                </a:cubicBezTo>
                <a:cubicBezTo>
                  <a:pt x="10416110" y="408423"/>
                  <a:pt x="10396199" y="408423"/>
                  <a:pt x="10396199" y="399231"/>
                </a:cubicBezTo>
                <a:close/>
                <a:moveTo>
                  <a:pt x="9019243" y="399231"/>
                </a:moveTo>
                <a:cubicBezTo>
                  <a:pt x="9012351" y="406126"/>
                  <a:pt x="9026997" y="413019"/>
                  <a:pt x="9038627" y="412157"/>
                </a:cubicBezTo>
                <a:cubicBezTo>
                  <a:pt x="9042506" y="411870"/>
                  <a:pt x="9046047" y="410721"/>
                  <a:pt x="9048344" y="408423"/>
                </a:cubicBezTo>
                <a:close/>
                <a:moveTo>
                  <a:pt x="10396199" y="360926"/>
                </a:moveTo>
                <a:cubicBezTo>
                  <a:pt x="10405388" y="360926"/>
                  <a:pt x="10425302" y="370119"/>
                  <a:pt x="10416110" y="370119"/>
                </a:cubicBezTo>
                <a:cubicBezTo>
                  <a:pt x="10416110" y="370119"/>
                  <a:pt x="10396199" y="370119"/>
                  <a:pt x="10396199" y="360926"/>
                </a:cubicBezTo>
                <a:close/>
                <a:moveTo>
                  <a:pt x="10169515" y="351734"/>
                </a:moveTo>
                <a:cubicBezTo>
                  <a:pt x="10183683" y="354032"/>
                  <a:pt x="10190766" y="355181"/>
                  <a:pt x="10193422" y="355612"/>
                </a:cubicBezTo>
                <a:cubicBezTo>
                  <a:pt x="10201393" y="356905"/>
                  <a:pt x="10169515" y="351734"/>
                  <a:pt x="10169515" y="351734"/>
                </a:cubicBezTo>
                <a:close/>
                <a:moveTo>
                  <a:pt x="10220010" y="328966"/>
                </a:moveTo>
                <a:cubicBezTo>
                  <a:pt x="10228196" y="327889"/>
                  <a:pt x="10244567" y="335646"/>
                  <a:pt x="10244567" y="342541"/>
                </a:cubicBezTo>
                <a:cubicBezTo>
                  <a:pt x="10235377" y="342541"/>
                  <a:pt x="10206274" y="333347"/>
                  <a:pt x="10215463" y="333347"/>
                </a:cubicBezTo>
                <a:cubicBezTo>
                  <a:pt x="10215463" y="330666"/>
                  <a:pt x="10217282" y="329326"/>
                  <a:pt x="10220010" y="328966"/>
                </a:cubicBezTo>
                <a:close/>
                <a:moveTo>
                  <a:pt x="10268307" y="320516"/>
                </a:moveTo>
                <a:cubicBezTo>
                  <a:pt x="10275581" y="323006"/>
                  <a:pt x="10282857" y="327985"/>
                  <a:pt x="10282857" y="333347"/>
                </a:cubicBezTo>
                <a:cubicBezTo>
                  <a:pt x="10273668" y="333347"/>
                  <a:pt x="10244567" y="322623"/>
                  <a:pt x="10253756" y="322623"/>
                </a:cubicBezTo>
                <a:cubicBezTo>
                  <a:pt x="10253756" y="318027"/>
                  <a:pt x="10261031" y="318027"/>
                  <a:pt x="10268307" y="320516"/>
                </a:cubicBezTo>
                <a:close/>
                <a:moveTo>
                  <a:pt x="10306596" y="311132"/>
                </a:moveTo>
                <a:cubicBezTo>
                  <a:pt x="10313872" y="313430"/>
                  <a:pt x="10321147" y="318027"/>
                  <a:pt x="10321147" y="322623"/>
                </a:cubicBezTo>
                <a:cubicBezTo>
                  <a:pt x="10311957" y="322623"/>
                  <a:pt x="10282857" y="313431"/>
                  <a:pt x="10292046" y="313431"/>
                </a:cubicBezTo>
                <a:cubicBezTo>
                  <a:pt x="10292046" y="308833"/>
                  <a:pt x="10299322" y="308833"/>
                  <a:pt x="10306596" y="311132"/>
                </a:cubicBezTo>
                <a:close/>
                <a:moveTo>
                  <a:pt x="10218575" y="243166"/>
                </a:moveTo>
                <a:cubicBezTo>
                  <a:pt x="10224176" y="242088"/>
                  <a:pt x="10235377" y="249846"/>
                  <a:pt x="10235377" y="256741"/>
                </a:cubicBezTo>
                <a:cubicBezTo>
                  <a:pt x="10226185" y="256741"/>
                  <a:pt x="10206274" y="247547"/>
                  <a:pt x="10215463" y="247547"/>
                </a:cubicBezTo>
                <a:cubicBezTo>
                  <a:pt x="10215463" y="244866"/>
                  <a:pt x="10216708" y="243526"/>
                  <a:pt x="10218575" y="243166"/>
                </a:cubicBezTo>
                <a:close/>
                <a:moveTo>
                  <a:pt x="10130458" y="1446"/>
                </a:moveTo>
                <a:cubicBezTo>
                  <a:pt x="10144626" y="-2193"/>
                  <a:pt x="10154199" y="105"/>
                  <a:pt x="10149604" y="19257"/>
                </a:cubicBezTo>
                <a:cubicBezTo>
                  <a:pt x="10149604" y="19257"/>
                  <a:pt x="10025538" y="75947"/>
                  <a:pt x="10016348" y="85140"/>
                </a:cubicBezTo>
                <a:cubicBezTo>
                  <a:pt x="9912197" y="143362"/>
                  <a:pt x="9751374" y="170940"/>
                  <a:pt x="9608930" y="218437"/>
                </a:cubicBezTo>
                <a:cubicBezTo>
                  <a:pt x="9466485" y="256741"/>
                  <a:pt x="9333231" y="304237"/>
                  <a:pt x="9209168" y="351734"/>
                </a:cubicBezTo>
                <a:cubicBezTo>
                  <a:pt x="9199979" y="351734"/>
                  <a:pt x="9181598" y="351734"/>
                  <a:pt x="9181598" y="360926"/>
                </a:cubicBezTo>
                <a:cubicBezTo>
                  <a:pt x="9134117" y="351734"/>
                  <a:pt x="9172408" y="390038"/>
                  <a:pt x="9181598" y="360926"/>
                </a:cubicBezTo>
                <a:cubicBezTo>
                  <a:pt x="9190789" y="360926"/>
                  <a:pt x="9209168" y="360926"/>
                  <a:pt x="9209168" y="351734"/>
                </a:cubicBezTo>
                <a:cubicBezTo>
                  <a:pt x="9541537" y="265934"/>
                  <a:pt x="9979590" y="132637"/>
                  <a:pt x="10368630" y="37644"/>
                </a:cubicBezTo>
                <a:cubicBezTo>
                  <a:pt x="10387009" y="37644"/>
                  <a:pt x="10511072" y="-19047"/>
                  <a:pt x="10529454" y="28450"/>
                </a:cubicBezTo>
                <a:lnTo>
                  <a:pt x="10434492" y="66753"/>
                </a:lnTo>
                <a:cubicBezTo>
                  <a:pt x="10463592" y="85140"/>
                  <a:pt x="10491161" y="37644"/>
                  <a:pt x="10529454" y="57562"/>
                </a:cubicBezTo>
                <a:cubicBezTo>
                  <a:pt x="10472782" y="95866"/>
                  <a:pt x="10292046" y="132637"/>
                  <a:pt x="10416110" y="132637"/>
                </a:cubicBezTo>
                <a:cubicBezTo>
                  <a:pt x="10443681" y="132637"/>
                  <a:pt x="10472782" y="123444"/>
                  <a:pt x="10416110" y="143362"/>
                </a:cubicBezTo>
                <a:cubicBezTo>
                  <a:pt x="10396199" y="152554"/>
                  <a:pt x="10357908" y="190858"/>
                  <a:pt x="10330339" y="200050"/>
                </a:cubicBezTo>
                <a:cubicBezTo>
                  <a:pt x="10273668" y="227629"/>
                  <a:pt x="10215463" y="227629"/>
                  <a:pt x="10187894" y="247547"/>
                </a:cubicBezTo>
                <a:cubicBezTo>
                  <a:pt x="10178705" y="247547"/>
                  <a:pt x="10206274" y="256741"/>
                  <a:pt x="10206274" y="265934"/>
                </a:cubicBezTo>
                <a:cubicBezTo>
                  <a:pt x="10206274" y="256741"/>
                  <a:pt x="10158793" y="285851"/>
                  <a:pt x="10140414" y="295044"/>
                </a:cubicBezTo>
                <a:cubicBezTo>
                  <a:pt x="10102122" y="304237"/>
                  <a:pt x="10054642" y="304237"/>
                  <a:pt x="10016348" y="322623"/>
                </a:cubicBezTo>
                <a:cubicBezTo>
                  <a:pt x="10016348" y="322623"/>
                  <a:pt x="10007159" y="360926"/>
                  <a:pt x="9988779" y="370119"/>
                </a:cubicBezTo>
                <a:cubicBezTo>
                  <a:pt x="9959678" y="390038"/>
                  <a:pt x="9893817" y="399231"/>
                  <a:pt x="9846336" y="408423"/>
                </a:cubicBezTo>
                <a:cubicBezTo>
                  <a:pt x="9742184" y="446727"/>
                  <a:pt x="9893817" y="408423"/>
                  <a:pt x="9921386" y="399231"/>
                </a:cubicBezTo>
                <a:cubicBezTo>
                  <a:pt x="9950489" y="390038"/>
                  <a:pt x="10063831" y="379312"/>
                  <a:pt x="10169515" y="351734"/>
                </a:cubicBezTo>
                <a:cubicBezTo>
                  <a:pt x="10158793" y="370119"/>
                  <a:pt x="10111312" y="360926"/>
                  <a:pt x="10092932" y="390038"/>
                </a:cubicBezTo>
                <a:cubicBezTo>
                  <a:pt x="10063831" y="370119"/>
                  <a:pt x="10073021" y="417616"/>
                  <a:pt x="10083742" y="408423"/>
                </a:cubicBezTo>
                <a:cubicBezTo>
                  <a:pt x="10045452" y="426809"/>
                  <a:pt x="10063831" y="390038"/>
                  <a:pt x="10025538" y="399231"/>
                </a:cubicBezTo>
                <a:cubicBezTo>
                  <a:pt x="10025538" y="399231"/>
                  <a:pt x="10054642" y="417616"/>
                  <a:pt x="10045452" y="417616"/>
                </a:cubicBezTo>
                <a:cubicBezTo>
                  <a:pt x="10016348" y="437534"/>
                  <a:pt x="9713082" y="512609"/>
                  <a:pt x="9645689" y="541720"/>
                </a:cubicBezTo>
                <a:cubicBezTo>
                  <a:pt x="9570639" y="560106"/>
                  <a:pt x="9599740" y="569298"/>
                  <a:pt x="9693171" y="560106"/>
                </a:cubicBezTo>
                <a:cubicBezTo>
                  <a:pt x="9835614" y="541720"/>
                  <a:pt x="10102122" y="417616"/>
                  <a:pt x="10253756" y="399231"/>
                </a:cubicBezTo>
                <a:cubicBezTo>
                  <a:pt x="10282857" y="399231"/>
                  <a:pt x="10273668" y="417616"/>
                  <a:pt x="10301236" y="399231"/>
                </a:cubicBezTo>
                <a:cubicBezTo>
                  <a:pt x="10330339" y="390038"/>
                  <a:pt x="10425302" y="399231"/>
                  <a:pt x="10348718" y="417616"/>
                </a:cubicBezTo>
                <a:cubicBezTo>
                  <a:pt x="10339529" y="417616"/>
                  <a:pt x="10262946" y="455920"/>
                  <a:pt x="10262946" y="455920"/>
                </a:cubicBezTo>
                <a:cubicBezTo>
                  <a:pt x="10262946" y="465112"/>
                  <a:pt x="10558555" y="390038"/>
                  <a:pt x="10452870" y="446727"/>
                </a:cubicBezTo>
                <a:cubicBezTo>
                  <a:pt x="10387009" y="485031"/>
                  <a:pt x="10321147" y="503416"/>
                  <a:pt x="10253756" y="532527"/>
                </a:cubicBezTo>
                <a:lnTo>
                  <a:pt x="10233057" y="538408"/>
                </a:lnTo>
                <a:lnTo>
                  <a:pt x="10231044" y="538919"/>
                </a:lnTo>
                <a:cubicBezTo>
                  <a:pt x="10228184" y="539697"/>
                  <a:pt x="10227928" y="539823"/>
                  <a:pt x="10231352" y="538892"/>
                </a:cubicBezTo>
                <a:lnTo>
                  <a:pt x="10233057" y="538408"/>
                </a:lnTo>
                <a:lnTo>
                  <a:pt x="10246352" y="535032"/>
                </a:lnTo>
                <a:cubicBezTo>
                  <a:pt x="10281277" y="526638"/>
                  <a:pt x="10354271" y="512035"/>
                  <a:pt x="10330339" y="541720"/>
                </a:cubicBezTo>
                <a:lnTo>
                  <a:pt x="10317246" y="548145"/>
                </a:lnTo>
                <a:lnTo>
                  <a:pt x="10313490" y="548614"/>
                </a:lnTo>
                <a:lnTo>
                  <a:pt x="10301210" y="552027"/>
                </a:lnTo>
                <a:lnTo>
                  <a:pt x="10276923" y="554360"/>
                </a:lnTo>
                <a:cubicBezTo>
                  <a:pt x="10251842" y="555509"/>
                  <a:pt x="10225421" y="555509"/>
                  <a:pt x="10215463" y="560106"/>
                </a:cubicBezTo>
                <a:cubicBezTo>
                  <a:pt x="10187894" y="560106"/>
                  <a:pt x="10111312" y="598409"/>
                  <a:pt x="10111312" y="598409"/>
                </a:cubicBezTo>
                <a:cubicBezTo>
                  <a:pt x="10140414" y="616795"/>
                  <a:pt x="10235377" y="569298"/>
                  <a:pt x="10244567" y="569298"/>
                </a:cubicBezTo>
                <a:cubicBezTo>
                  <a:pt x="10258733" y="564702"/>
                  <a:pt x="10271179" y="560680"/>
                  <a:pt x="10282475" y="557233"/>
                </a:cubicBezTo>
                <a:lnTo>
                  <a:pt x="10301210" y="552027"/>
                </a:lnTo>
                <a:lnTo>
                  <a:pt x="10311312" y="551056"/>
                </a:lnTo>
                <a:lnTo>
                  <a:pt x="10317246" y="548145"/>
                </a:lnTo>
                <a:lnTo>
                  <a:pt x="10368630" y="541720"/>
                </a:lnTo>
                <a:cubicBezTo>
                  <a:pt x="10339529" y="607603"/>
                  <a:pt x="10187894" y="598409"/>
                  <a:pt x="10102122" y="636713"/>
                </a:cubicBezTo>
                <a:cubicBezTo>
                  <a:pt x="10092932" y="645906"/>
                  <a:pt x="10102122" y="655099"/>
                  <a:pt x="10073021" y="675017"/>
                </a:cubicBezTo>
                <a:cubicBezTo>
                  <a:pt x="10073021" y="675017"/>
                  <a:pt x="9921386" y="731706"/>
                  <a:pt x="9932108" y="731706"/>
                </a:cubicBezTo>
                <a:cubicBezTo>
                  <a:pt x="9959678" y="770010"/>
                  <a:pt x="10063831" y="684209"/>
                  <a:pt x="10122033" y="702595"/>
                </a:cubicBezTo>
                <a:cubicBezTo>
                  <a:pt x="9362334" y="1016686"/>
                  <a:pt x="8460189" y="1186754"/>
                  <a:pt x="7653009" y="1453348"/>
                </a:cubicBezTo>
                <a:cubicBezTo>
                  <a:pt x="7623908" y="1453348"/>
                  <a:pt x="7594806" y="1453348"/>
                  <a:pt x="7585616" y="1471734"/>
                </a:cubicBezTo>
                <a:cubicBezTo>
                  <a:pt x="7567236" y="1471734"/>
                  <a:pt x="7558047" y="1471734"/>
                  <a:pt x="7558047" y="1482459"/>
                </a:cubicBezTo>
                <a:cubicBezTo>
                  <a:pt x="7538135" y="1482459"/>
                  <a:pt x="7519755" y="1471734"/>
                  <a:pt x="7510565" y="1491652"/>
                </a:cubicBezTo>
                <a:cubicBezTo>
                  <a:pt x="7501375" y="1491652"/>
                  <a:pt x="7481464" y="1491652"/>
                  <a:pt x="7481464" y="1500845"/>
                </a:cubicBezTo>
                <a:cubicBezTo>
                  <a:pt x="7433983" y="1491652"/>
                  <a:pt x="7472274" y="1529956"/>
                  <a:pt x="7481464" y="1500845"/>
                </a:cubicBezTo>
                <a:cubicBezTo>
                  <a:pt x="7501375" y="1500845"/>
                  <a:pt x="7510565" y="1500845"/>
                  <a:pt x="7510565" y="1491652"/>
                </a:cubicBezTo>
                <a:cubicBezTo>
                  <a:pt x="7528945" y="1491652"/>
                  <a:pt x="7547325" y="1491652"/>
                  <a:pt x="7558047" y="1482459"/>
                </a:cubicBezTo>
                <a:cubicBezTo>
                  <a:pt x="7567236" y="1482459"/>
                  <a:pt x="7576426" y="1482459"/>
                  <a:pt x="7585616" y="1471734"/>
                </a:cubicBezTo>
                <a:cubicBezTo>
                  <a:pt x="7614718" y="1471734"/>
                  <a:pt x="7633098" y="1462541"/>
                  <a:pt x="7653009" y="1453348"/>
                </a:cubicBezTo>
                <a:cubicBezTo>
                  <a:pt x="8496949" y="1263361"/>
                  <a:pt x="9276561" y="969189"/>
                  <a:pt x="10140414" y="779203"/>
                </a:cubicBezTo>
                <a:cubicBezTo>
                  <a:pt x="10197084" y="770010"/>
                  <a:pt x="10226185" y="759285"/>
                  <a:pt x="10282857" y="759285"/>
                </a:cubicBezTo>
                <a:cubicBezTo>
                  <a:pt x="10301236" y="759285"/>
                  <a:pt x="10282857" y="759285"/>
                  <a:pt x="10301236" y="770010"/>
                </a:cubicBezTo>
                <a:cubicBezTo>
                  <a:pt x="10244567" y="740899"/>
                  <a:pt x="10292046" y="826700"/>
                  <a:pt x="10311957" y="806782"/>
                </a:cubicBezTo>
                <a:cubicBezTo>
                  <a:pt x="10292046" y="826700"/>
                  <a:pt x="10131223" y="845086"/>
                  <a:pt x="10092932" y="865003"/>
                </a:cubicBezTo>
                <a:cubicBezTo>
                  <a:pt x="10016348" y="883389"/>
                  <a:pt x="9959678" y="921692"/>
                  <a:pt x="9903007" y="940079"/>
                </a:cubicBezTo>
                <a:cubicBezTo>
                  <a:pt x="9855525" y="959996"/>
                  <a:pt x="9778943" y="959996"/>
                  <a:pt x="9731462" y="978383"/>
                </a:cubicBezTo>
                <a:cubicBezTo>
                  <a:pt x="9722271" y="987575"/>
                  <a:pt x="9722271" y="996768"/>
                  <a:pt x="9713082" y="996768"/>
                </a:cubicBezTo>
                <a:cubicBezTo>
                  <a:pt x="9693171" y="996768"/>
                  <a:pt x="9599740" y="1035072"/>
                  <a:pt x="9541537" y="1045797"/>
                </a:cubicBezTo>
                <a:cubicBezTo>
                  <a:pt x="9409815" y="1091761"/>
                  <a:pt x="9656411" y="1035072"/>
                  <a:pt x="9703892" y="1016686"/>
                </a:cubicBezTo>
                <a:cubicBezTo>
                  <a:pt x="9769754" y="996768"/>
                  <a:pt x="9826424" y="978383"/>
                  <a:pt x="9903007" y="969189"/>
                </a:cubicBezTo>
                <a:cubicBezTo>
                  <a:pt x="9864716" y="978383"/>
                  <a:pt x="9778943" y="1025879"/>
                  <a:pt x="9742184" y="1035072"/>
                </a:cubicBezTo>
                <a:cubicBezTo>
                  <a:pt x="9713082" y="1054989"/>
                  <a:pt x="9665601" y="1054989"/>
                  <a:pt x="9656411" y="1064182"/>
                </a:cubicBezTo>
                <a:cubicBezTo>
                  <a:pt x="9645689" y="1073376"/>
                  <a:pt x="9674791" y="1082568"/>
                  <a:pt x="9674791" y="1082568"/>
                </a:cubicBezTo>
                <a:cubicBezTo>
                  <a:pt x="9608930" y="1111679"/>
                  <a:pt x="9532346" y="1120872"/>
                  <a:pt x="9457296" y="1149983"/>
                </a:cubicBezTo>
                <a:cubicBezTo>
                  <a:pt x="8991673" y="1281747"/>
                  <a:pt x="8478569" y="1415045"/>
                  <a:pt x="8012947" y="1557534"/>
                </a:cubicBezTo>
                <a:cubicBezTo>
                  <a:pt x="7985378" y="1557534"/>
                  <a:pt x="7956276" y="1566727"/>
                  <a:pt x="7947086" y="1577452"/>
                </a:cubicBezTo>
                <a:cubicBezTo>
                  <a:pt x="7927176" y="1577452"/>
                  <a:pt x="7908794" y="1577452"/>
                  <a:pt x="7908794" y="1586645"/>
                </a:cubicBezTo>
                <a:cubicBezTo>
                  <a:pt x="7899604" y="1586645"/>
                  <a:pt x="7881225" y="1586645"/>
                  <a:pt x="7881225" y="1595838"/>
                </a:cubicBezTo>
                <a:cubicBezTo>
                  <a:pt x="7861314" y="1595838"/>
                  <a:pt x="7842934" y="1595838"/>
                  <a:pt x="7832212" y="1605030"/>
                </a:cubicBezTo>
                <a:cubicBezTo>
                  <a:pt x="7784732" y="1595838"/>
                  <a:pt x="7823022" y="1634142"/>
                  <a:pt x="7832212" y="1605030"/>
                </a:cubicBezTo>
                <a:cubicBezTo>
                  <a:pt x="7852123" y="1605030"/>
                  <a:pt x="7870503" y="1614224"/>
                  <a:pt x="7881225" y="1595838"/>
                </a:cubicBezTo>
                <a:cubicBezTo>
                  <a:pt x="7890415" y="1595838"/>
                  <a:pt x="7908794" y="1595838"/>
                  <a:pt x="7908794" y="1586645"/>
                </a:cubicBezTo>
                <a:cubicBezTo>
                  <a:pt x="7917984" y="1586645"/>
                  <a:pt x="7947086" y="1595838"/>
                  <a:pt x="7947086" y="1577452"/>
                </a:cubicBezTo>
                <a:cubicBezTo>
                  <a:pt x="7974655" y="1577452"/>
                  <a:pt x="8003757" y="1577452"/>
                  <a:pt x="8012947" y="1557534"/>
                </a:cubicBezTo>
                <a:cubicBezTo>
                  <a:pt x="8469379" y="1444155"/>
                  <a:pt x="8924281" y="1329244"/>
                  <a:pt x="9380714" y="1206672"/>
                </a:cubicBezTo>
                <a:cubicBezTo>
                  <a:pt x="9503245" y="1168369"/>
                  <a:pt x="9618119" y="1139258"/>
                  <a:pt x="9769754" y="1111679"/>
                </a:cubicBezTo>
                <a:cubicBezTo>
                  <a:pt x="9846336" y="1091761"/>
                  <a:pt x="9618119" y="1168369"/>
                  <a:pt x="9541537" y="1186754"/>
                </a:cubicBezTo>
                <a:cubicBezTo>
                  <a:pt x="9494056" y="1206672"/>
                  <a:pt x="9457296" y="1206672"/>
                  <a:pt x="9419005" y="1225058"/>
                </a:cubicBezTo>
                <a:cubicBezTo>
                  <a:pt x="9010053" y="1396658"/>
                  <a:pt x="8526051" y="1500845"/>
                  <a:pt x="8060428" y="1624949"/>
                </a:cubicBezTo>
                <a:cubicBezTo>
                  <a:pt x="8022138" y="1634142"/>
                  <a:pt x="7985378" y="1652527"/>
                  <a:pt x="7947086" y="1661720"/>
                </a:cubicBezTo>
                <a:cubicBezTo>
                  <a:pt x="7870503" y="1690831"/>
                  <a:pt x="7823022" y="1690831"/>
                  <a:pt x="7804642" y="1719942"/>
                </a:cubicBezTo>
                <a:cubicBezTo>
                  <a:pt x="7804642" y="1690831"/>
                  <a:pt x="7766352" y="1729135"/>
                  <a:pt x="7804642" y="1719942"/>
                </a:cubicBezTo>
                <a:cubicBezTo>
                  <a:pt x="7623908" y="1795017"/>
                  <a:pt x="7386501" y="1862432"/>
                  <a:pt x="7178196" y="1890011"/>
                </a:cubicBezTo>
                <a:cubicBezTo>
                  <a:pt x="7187386" y="1890011"/>
                  <a:pt x="7158285" y="1880818"/>
                  <a:pt x="7149095" y="1880818"/>
                </a:cubicBezTo>
                <a:cubicBezTo>
                  <a:pt x="7149095" y="1890011"/>
                  <a:pt x="7158285" y="1890011"/>
                  <a:pt x="7169006" y="1890011"/>
                </a:cubicBezTo>
                <a:cubicBezTo>
                  <a:pt x="7158285" y="1899203"/>
                  <a:pt x="7149095" y="1899203"/>
                  <a:pt x="7139905" y="1899203"/>
                </a:cubicBezTo>
                <a:cubicBezTo>
                  <a:pt x="7139905" y="1890011"/>
                  <a:pt x="7121525" y="1880818"/>
                  <a:pt x="7110804" y="1899203"/>
                </a:cubicBezTo>
                <a:cubicBezTo>
                  <a:pt x="7025031" y="1899203"/>
                  <a:pt x="7149095" y="1928315"/>
                  <a:pt x="7063323" y="1919121"/>
                </a:cubicBezTo>
                <a:cubicBezTo>
                  <a:pt x="7054133" y="1890011"/>
                  <a:pt x="7006651" y="1928315"/>
                  <a:pt x="7063323" y="1919121"/>
                </a:cubicBezTo>
                <a:cubicBezTo>
                  <a:pt x="7063323" y="1937507"/>
                  <a:pt x="7035753" y="1928315"/>
                  <a:pt x="7025031" y="1928315"/>
                </a:cubicBezTo>
                <a:cubicBezTo>
                  <a:pt x="7015841" y="1899203"/>
                  <a:pt x="6968360" y="1937507"/>
                  <a:pt x="7025031" y="1928315"/>
                </a:cubicBezTo>
                <a:cubicBezTo>
                  <a:pt x="7015841" y="1946700"/>
                  <a:pt x="6997461" y="1937507"/>
                  <a:pt x="6988271" y="1937507"/>
                </a:cubicBezTo>
                <a:cubicBezTo>
                  <a:pt x="6988271" y="1928315"/>
                  <a:pt x="6940791" y="1928315"/>
                  <a:pt x="6940791" y="1937507"/>
                </a:cubicBezTo>
                <a:cubicBezTo>
                  <a:pt x="6931601" y="1946700"/>
                  <a:pt x="6911689" y="1937507"/>
                  <a:pt x="6902499" y="1946700"/>
                </a:cubicBezTo>
                <a:cubicBezTo>
                  <a:pt x="6825916" y="1957424"/>
                  <a:pt x="6760056" y="1975811"/>
                  <a:pt x="6703384" y="2004921"/>
                </a:cubicBezTo>
                <a:lnTo>
                  <a:pt x="6669431" y="2010840"/>
                </a:lnTo>
                <a:lnTo>
                  <a:pt x="6665523" y="2010380"/>
                </a:lnTo>
                <a:lnTo>
                  <a:pt x="6660190" y="2012450"/>
                </a:lnTo>
                <a:lnTo>
                  <a:pt x="6501206" y="2040161"/>
                </a:lnTo>
                <a:cubicBezTo>
                  <a:pt x="6436876" y="2054333"/>
                  <a:pt x="6374844" y="2070803"/>
                  <a:pt x="6312812" y="2089190"/>
                </a:cubicBezTo>
                <a:cubicBezTo>
                  <a:pt x="6303622" y="2089190"/>
                  <a:pt x="6266863" y="2079997"/>
                  <a:pt x="6266863" y="2098383"/>
                </a:cubicBezTo>
                <a:cubicBezTo>
                  <a:pt x="6256142" y="2098383"/>
                  <a:pt x="6228571" y="2098383"/>
                  <a:pt x="6228571" y="2109108"/>
                </a:cubicBezTo>
                <a:cubicBezTo>
                  <a:pt x="6219382" y="2118300"/>
                  <a:pt x="6181090" y="2098383"/>
                  <a:pt x="6181090" y="2118300"/>
                </a:cubicBezTo>
                <a:cubicBezTo>
                  <a:pt x="6124420" y="2109108"/>
                  <a:pt x="6124420" y="2136686"/>
                  <a:pt x="6181090" y="2127494"/>
                </a:cubicBezTo>
                <a:cubicBezTo>
                  <a:pt x="6142799" y="2147412"/>
                  <a:pt x="6095318" y="2147412"/>
                  <a:pt x="6038647" y="2156603"/>
                </a:cubicBezTo>
                <a:cubicBezTo>
                  <a:pt x="6095318" y="2127494"/>
                  <a:pt x="5934494" y="2156603"/>
                  <a:pt x="5876291" y="2165797"/>
                </a:cubicBezTo>
                <a:cubicBezTo>
                  <a:pt x="5496441" y="2231680"/>
                  <a:pt x="5098212" y="2299094"/>
                  <a:pt x="4680071" y="2355783"/>
                </a:cubicBezTo>
                <a:cubicBezTo>
                  <a:pt x="4072005" y="2430859"/>
                  <a:pt x="3493039" y="2527384"/>
                  <a:pt x="2886506" y="2564156"/>
                </a:cubicBezTo>
                <a:cubicBezTo>
                  <a:pt x="2696580" y="2564156"/>
                  <a:pt x="2534226" y="2564156"/>
                  <a:pt x="2325920" y="2584073"/>
                </a:cubicBezTo>
                <a:lnTo>
                  <a:pt x="2358874" y="2584073"/>
                </a:lnTo>
                <a:cubicBezTo>
                  <a:pt x="2443594" y="2584073"/>
                  <a:pt x="2599513" y="2584073"/>
                  <a:pt x="2629188" y="2584073"/>
                </a:cubicBezTo>
                <a:cubicBezTo>
                  <a:pt x="3293924" y="2545770"/>
                  <a:pt x="3702876" y="2507466"/>
                  <a:pt x="4442664" y="2412473"/>
                </a:cubicBezTo>
                <a:cubicBezTo>
                  <a:pt x="4831704" y="2364976"/>
                  <a:pt x="5183984" y="2299094"/>
                  <a:pt x="5602126" y="2231680"/>
                </a:cubicBezTo>
                <a:cubicBezTo>
                  <a:pt x="5801240" y="2204101"/>
                  <a:pt x="5459682" y="2269983"/>
                  <a:pt x="5364719" y="2288368"/>
                </a:cubicBezTo>
                <a:cubicBezTo>
                  <a:pt x="5059920" y="2326673"/>
                  <a:pt x="4756653" y="2374169"/>
                  <a:pt x="4462576" y="2412473"/>
                </a:cubicBezTo>
                <a:cubicBezTo>
                  <a:pt x="3845320" y="2498273"/>
                  <a:pt x="3493039" y="2564156"/>
                  <a:pt x="2990657" y="2593266"/>
                </a:cubicBezTo>
                <a:cubicBezTo>
                  <a:pt x="2923266" y="2593266"/>
                  <a:pt x="2857404" y="2593266"/>
                  <a:pt x="2809922" y="2602459"/>
                </a:cubicBezTo>
                <a:cubicBezTo>
                  <a:pt x="2771632" y="2602459"/>
                  <a:pt x="2534226" y="2620845"/>
                  <a:pt x="2534226" y="2620845"/>
                </a:cubicBezTo>
                <a:cubicBezTo>
                  <a:pt x="2563327" y="2640763"/>
                  <a:pt x="2744062" y="2611653"/>
                  <a:pt x="2771632" y="2611653"/>
                </a:cubicBezTo>
                <a:cubicBezTo>
                  <a:pt x="3142291" y="2593266"/>
                  <a:pt x="3502229" y="2564156"/>
                  <a:pt x="3892801" y="2527384"/>
                </a:cubicBezTo>
                <a:cubicBezTo>
                  <a:pt x="4424284" y="2489081"/>
                  <a:pt x="4937388" y="2384894"/>
                  <a:pt x="5439771" y="2308287"/>
                </a:cubicBezTo>
                <a:cubicBezTo>
                  <a:pt x="5952874" y="2231680"/>
                  <a:pt x="6446067" y="2127494"/>
                  <a:pt x="6911689" y="2014115"/>
                </a:cubicBezTo>
                <a:cubicBezTo>
                  <a:pt x="7890415" y="1767438"/>
                  <a:pt x="8801749" y="1453348"/>
                  <a:pt x="9703892" y="1263361"/>
                </a:cubicBezTo>
                <a:cubicBezTo>
                  <a:pt x="9769754" y="1254169"/>
                  <a:pt x="9864716" y="1244976"/>
                  <a:pt x="9932108" y="1225058"/>
                </a:cubicBezTo>
                <a:cubicBezTo>
                  <a:pt x="10063831" y="1197479"/>
                  <a:pt x="9893817" y="1272555"/>
                  <a:pt x="9873906" y="1272555"/>
                </a:cubicBezTo>
                <a:cubicBezTo>
                  <a:pt x="9636499" y="1358355"/>
                  <a:pt x="9475676" y="1387466"/>
                  <a:pt x="9247459" y="1471734"/>
                </a:cubicBezTo>
                <a:cubicBezTo>
                  <a:pt x="9247459" y="1471734"/>
                  <a:pt x="9161687" y="1510038"/>
                  <a:pt x="9152496" y="1510038"/>
                </a:cubicBezTo>
                <a:cubicBezTo>
                  <a:pt x="9172408" y="1529956"/>
                  <a:pt x="9313320" y="1482459"/>
                  <a:pt x="9342421" y="1482459"/>
                </a:cubicBezTo>
                <a:cubicBezTo>
                  <a:pt x="9437384" y="1453348"/>
                  <a:pt x="9561448" y="1415045"/>
                  <a:pt x="9674791" y="1376741"/>
                </a:cubicBezTo>
                <a:cubicBezTo>
                  <a:pt x="9731462" y="1367548"/>
                  <a:pt x="9808044" y="1339969"/>
                  <a:pt x="9846336" y="1339969"/>
                </a:cubicBezTo>
                <a:cubicBezTo>
                  <a:pt x="9893817" y="1349162"/>
                  <a:pt x="9826424" y="1367548"/>
                  <a:pt x="9846336" y="1376741"/>
                </a:cubicBezTo>
                <a:cubicBezTo>
                  <a:pt x="9846336" y="1376741"/>
                  <a:pt x="9921386" y="1367548"/>
                  <a:pt x="9912197" y="1396658"/>
                </a:cubicBezTo>
                <a:cubicBezTo>
                  <a:pt x="9893817" y="1415045"/>
                  <a:pt x="9798854" y="1424238"/>
                  <a:pt x="9760565" y="1434962"/>
                </a:cubicBezTo>
                <a:cubicBezTo>
                  <a:pt x="9713082" y="1444155"/>
                  <a:pt x="9693171" y="1444155"/>
                  <a:pt x="9627308" y="1482459"/>
                </a:cubicBezTo>
                <a:cubicBezTo>
                  <a:pt x="9570639" y="1471734"/>
                  <a:pt x="9608930" y="1510038"/>
                  <a:pt x="9627308" y="1482459"/>
                </a:cubicBezTo>
                <a:cubicBezTo>
                  <a:pt x="9778943" y="1462541"/>
                  <a:pt x="9932108" y="1387466"/>
                  <a:pt x="10111312" y="1367548"/>
                </a:cubicBezTo>
                <a:cubicBezTo>
                  <a:pt x="10226185" y="1358355"/>
                  <a:pt x="10016348" y="1405851"/>
                  <a:pt x="10007159" y="1415045"/>
                </a:cubicBezTo>
                <a:cubicBezTo>
                  <a:pt x="9941298" y="1424238"/>
                  <a:pt x="9855525" y="1453348"/>
                  <a:pt x="9903007" y="1462541"/>
                </a:cubicBezTo>
                <a:cubicBezTo>
                  <a:pt x="9693171" y="1529956"/>
                  <a:pt x="10235377" y="1415045"/>
                  <a:pt x="10073021" y="1471734"/>
                </a:cubicBezTo>
                <a:cubicBezTo>
                  <a:pt x="10054642" y="1482459"/>
                  <a:pt x="10025538" y="1510038"/>
                  <a:pt x="9997969" y="1519230"/>
                </a:cubicBezTo>
                <a:cubicBezTo>
                  <a:pt x="9988779" y="1519230"/>
                  <a:pt x="9798854" y="1586645"/>
                  <a:pt x="9941298" y="1557534"/>
                </a:cubicBezTo>
                <a:cubicBezTo>
                  <a:pt x="9997969" y="1548342"/>
                  <a:pt x="10158793" y="1510038"/>
                  <a:pt x="10025538" y="1577452"/>
                </a:cubicBezTo>
                <a:cubicBezTo>
                  <a:pt x="9968868" y="1605030"/>
                  <a:pt x="9941298" y="1595838"/>
                  <a:pt x="9864716" y="1624949"/>
                </a:cubicBezTo>
                <a:cubicBezTo>
                  <a:pt x="9798854" y="1652527"/>
                  <a:pt x="9941298" y="1624949"/>
                  <a:pt x="9988779" y="1624949"/>
                </a:cubicBezTo>
                <a:cubicBezTo>
                  <a:pt x="9979590" y="1634142"/>
                  <a:pt x="9968868" y="1661720"/>
                  <a:pt x="9979590" y="1652527"/>
                </a:cubicBezTo>
                <a:cubicBezTo>
                  <a:pt x="9941298" y="1672445"/>
                  <a:pt x="9864716" y="1672445"/>
                  <a:pt x="9835614" y="1690831"/>
                </a:cubicBezTo>
                <a:cubicBezTo>
                  <a:pt x="9826424" y="1690831"/>
                  <a:pt x="9826424" y="1709217"/>
                  <a:pt x="9808044" y="1729135"/>
                </a:cubicBezTo>
                <a:cubicBezTo>
                  <a:pt x="9808044" y="1729135"/>
                  <a:pt x="9742184" y="1747521"/>
                  <a:pt x="9751374" y="1756714"/>
                </a:cubicBezTo>
                <a:cubicBezTo>
                  <a:pt x="9789665" y="1785824"/>
                  <a:pt x="9883096" y="1690831"/>
                  <a:pt x="9912197" y="1719942"/>
                </a:cubicBezTo>
                <a:cubicBezTo>
                  <a:pt x="9932108" y="1738327"/>
                  <a:pt x="9778943" y="1767438"/>
                  <a:pt x="9760565" y="1776631"/>
                </a:cubicBezTo>
                <a:cubicBezTo>
                  <a:pt x="9419005" y="1880818"/>
                  <a:pt x="9161687" y="1946700"/>
                  <a:pt x="8810939" y="2061612"/>
                </a:cubicBezTo>
                <a:cubicBezTo>
                  <a:pt x="8772647" y="2070803"/>
                  <a:pt x="8573532" y="2136686"/>
                  <a:pt x="8734356" y="2098383"/>
                </a:cubicBezTo>
                <a:cubicBezTo>
                  <a:pt x="8772647" y="2089190"/>
                  <a:pt x="9048344" y="2041693"/>
                  <a:pt x="8858419" y="2098383"/>
                </a:cubicBezTo>
                <a:cubicBezTo>
                  <a:pt x="8725166" y="2136686"/>
                  <a:pt x="8507671" y="2213294"/>
                  <a:pt x="8383606" y="2242404"/>
                </a:cubicBezTo>
                <a:cubicBezTo>
                  <a:pt x="8345316" y="2251597"/>
                  <a:pt x="8307024" y="2260790"/>
                  <a:pt x="8279454" y="2279177"/>
                </a:cubicBezTo>
                <a:cubicBezTo>
                  <a:pt x="8212062" y="2260790"/>
                  <a:pt x="8259542" y="2308287"/>
                  <a:pt x="8279454" y="2279177"/>
                </a:cubicBezTo>
                <a:cubicBezTo>
                  <a:pt x="8326936" y="2269983"/>
                  <a:pt x="8365227" y="2260790"/>
                  <a:pt x="8383606" y="2242404"/>
                </a:cubicBezTo>
                <a:cubicBezTo>
                  <a:pt x="8686874" y="2174990"/>
                  <a:pt x="9143306" y="2052418"/>
                  <a:pt x="9494056" y="1957424"/>
                </a:cubicBezTo>
                <a:cubicBezTo>
                  <a:pt x="9636499" y="1928315"/>
                  <a:pt x="9751374" y="1880818"/>
                  <a:pt x="9855525" y="1880818"/>
                </a:cubicBezTo>
                <a:cubicBezTo>
                  <a:pt x="9855525" y="1880818"/>
                  <a:pt x="9835614" y="1890011"/>
                  <a:pt x="9835614" y="1899203"/>
                </a:cubicBezTo>
                <a:cubicBezTo>
                  <a:pt x="9855525" y="1890011"/>
                  <a:pt x="10092932" y="1851707"/>
                  <a:pt x="10092932" y="1890011"/>
                </a:cubicBezTo>
                <a:cubicBezTo>
                  <a:pt x="10092932" y="1890011"/>
                  <a:pt x="9988779" y="1908396"/>
                  <a:pt x="9979590" y="1919121"/>
                </a:cubicBezTo>
                <a:cubicBezTo>
                  <a:pt x="9979590" y="1919121"/>
                  <a:pt x="9979590" y="1966618"/>
                  <a:pt x="9968868" y="1975811"/>
                </a:cubicBezTo>
                <a:cubicBezTo>
                  <a:pt x="9932108" y="2004921"/>
                  <a:pt x="9789665" y="2004921"/>
                  <a:pt x="9817234" y="2032500"/>
                </a:cubicBezTo>
                <a:cubicBezTo>
                  <a:pt x="9808044" y="2023308"/>
                  <a:pt x="9912197" y="2014115"/>
                  <a:pt x="9912197" y="2023308"/>
                </a:cubicBezTo>
                <a:cubicBezTo>
                  <a:pt x="9893817" y="2041693"/>
                  <a:pt x="9798854" y="2041693"/>
                  <a:pt x="9751374" y="2061612"/>
                </a:cubicBezTo>
                <a:cubicBezTo>
                  <a:pt x="9693171" y="2079997"/>
                  <a:pt x="9665601" y="2098383"/>
                  <a:pt x="9627308" y="2118300"/>
                </a:cubicBezTo>
                <a:cubicBezTo>
                  <a:pt x="9579829" y="2147412"/>
                  <a:pt x="9389904" y="2194908"/>
                  <a:pt x="9276561" y="2222487"/>
                </a:cubicBezTo>
                <a:cubicBezTo>
                  <a:pt x="9238269" y="2242404"/>
                  <a:pt x="9181598" y="2269983"/>
                  <a:pt x="9181598" y="2269983"/>
                </a:cubicBezTo>
                <a:cubicBezTo>
                  <a:pt x="9199979" y="2279177"/>
                  <a:pt x="9389904" y="2213294"/>
                  <a:pt x="9446574" y="2194908"/>
                </a:cubicBezTo>
                <a:cubicBezTo>
                  <a:pt x="9541537" y="2174990"/>
                  <a:pt x="9645689" y="2147412"/>
                  <a:pt x="9760565" y="2127494"/>
                </a:cubicBezTo>
                <a:cubicBezTo>
                  <a:pt x="9835614" y="2118300"/>
                  <a:pt x="9912197" y="2079997"/>
                  <a:pt x="9959678" y="2079997"/>
                </a:cubicBezTo>
                <a:cubicBezTo>
                  <a:pt x="9935556" y="2079997"/>
                  <a:pt x="10026354" y="2102285"/>
                  <a:pt x="10049431" y="2107857"/>
                </a:cubicBezTo>
                <a:lnTo>
                  <a:pt x="10053394" y="2108809"/>
                </a:lnTo>
                <a:lnTo>
                  <a:pt x="10051459" y="2112148"/>
                </a:lnTo>
                <a:cubicBezTo>
                  <a:pt x="10045354" y="2124429"/>
                  <a:pt x="10031282" y="2158902"/>
                  <a:pt x="10016348" y="2165797"/>
                </a:cubicBezTo>
                <a:cubicBezTo>
                  <a:pt x="9997969" y="2184183"/>
                  <a:pt x="9941298" y="2174990"/>
                  <a:pt x="9921386" y="2184183"/>
                </a:cubicBezTo>
                <a:cubicBezTo>
                  <a:pt x="9893817" y="2194908"/>
                  <a:pt x="9883096" y="2231680"/>
                  <a:pt x="9864716" y="2231680"/>
                </a:cubicBezTo>
                <a:cubicBezTo>
                  <a:pt x="9846336" y="2251597"/>
                  <a:pt x="9817234" y="2242404"/>
                  <a:pt x="9789665" y="2251597"/>
                </a:cubicBezTo>
                <a:cubicBezTo>
                  <a:pt x="9731462" y="2279177"/>
                  <a:pt x="9636499" y="2326673"/>
                  <a:pt x="9552259" y="2355783"/>
                </a:cubicBezTo>
                <a:cubicBezTo>
                  <a:pt x="9523157" y="2355783"/>
                  <a:pt x="9503245" y="2355783"/>
                  <a:pt x="9484866" y="2374169"/>
                </a:cubicBezTo>
                <a:cubicBezTo>
                  <a:pt x="9475676" y="2374169"/>
                  <a:pt x="9446574" y="2374169"/>
                  <a:pt x="9446574" y="2384894"/>
                </a:cubicBezTo>
                <a:cubicBezTo>
                  <a:pt x="9399094" y="2374169"/>
                  <a:pt x="9437384" y="2412473"/>
                  <a:pt x="9446574" y="2384894"/>
                </a:cubicBezTo>
                <a:cubicBezTo>
                  <a:pt x="9466485" y="2384894"/>
                  <a:pt x="9484866" y="2384894"/>
                  <a:pt x="9484866" y="2374169"/>
                </a:cubicBezTo>
                <a:cubicBezTo>
                  <a:pt x="9513967" y="2374169"/>
                  <a:pt x="9541537" y="2364976"/>
                  <a:pt x="9552259" y="2355783"/>
                </a:cubicBezTo>
                <a:cubicBezTo>
                  <a:pt x="9703892" y="2317480"/>
                  <a:pt x="9855525" y="2317480"/>
                  <a:pt x="9997969" y="2308287"/>
                </a:cubicBezTo>
                <a:cubicBezTo>
                  <a:pt x="10016348" y="2308287"/>
                  <a:pt x="10045452" y="2299094"/>
                  <a:pt x="10083742" y="2299094"/>
                </a:cubicBezTo>
                <a:cubicBezTo>
                  <a:pt x="10054642" y="2299094"/>
                  <a:pt x="10025538" y="2299094"/>
                  <a:pt x="9997969" y="2308287"/>
                </a:cubicBezTo>
                <a:cubicBezTo>
                  <a:pt x="9941298" y="2308287"/>
                  <a:pt x="10122033" y="2260790"/>
                  <a:pt x="10122033" y="2299094"/>
                </a:cubicBezTo>
                <a:cubicBezTo>
                  <a:pt x="10122033" y="2299094"/>
                  <a:pt x="10045452" y="2317480"/>
                  <a:pt x="10025538" y="2326673"/>
                </a:cubicBezTo>
                <a:cubicBezTo>
                  <a:pt x="9932108" y="2355783"/>
                  <a:pt x="9883096" y="2364976"/>
                  <a:pt x="9769754" y="2394087"/>
                </a:cubicBezTo>
                <a:cubicBezTo>
                  <a:pt x="9703892" y="2412473"/>
                  <a:pt x="9893817" y="2384894"/>
                  <a:pt x="9941298" y="2374169"/>
                </a:cubicBezTo>
                <a:cubicBezTo>
                  <a:pt x="9941298" y="2374169"/>
                  <a:pt x="9997969" y="2355783"/>
                  <a:pt x="9988779" y="2374169"/>
                </a:cubicBezTo>
                <a:cubicBezTo>
                  <a:pt x="9979590" y="2384894"/>
                  <a:pt x="9873906" y="2394087"/>
                  <a:pt x="9883096" y="2394087"/>
                </a:cubicBezTo>
                <a:cubicBezTo>
                  <a:pt x="9846336" y="2403280"/>
                  <a:pt x="9665601" y="2450777"/>
                  <a:pt x="9656411" y="2478356"/>
                </a:cubicBezTo>
                <a:cubicBezTo>
                  <a:pt x="9656411" y="2469162"/>
                  <a:pt x="9674791" y="2489081"/>
                  <a:pt x="9665601" y="2498273"/>
                </a:cubicBezTo>
                <a:cubicBezTo>
                  <a:pt x="9665601" y="2498273"/>
                  <a:pt x="9665601" y="2498273"/>
                  <a:pt x="9656411" y="2489081"/>
                </a:cubicBezTo>
                <a:cubicBezTo>
                  <a:pt x="9656411" y="2489081"/>
                  <a:pt x="9656411" y="2498273"/>
                  <a:pt x="9665601" y="2498273"/>
                </a:cubicBezTo>
                <a:cubicBezTo>
                  <a:pt x="9731462" y="2498273"/>
                  <a:pt x="9988779" y="2450777"/>
                  <a:pt x="9808044" y="2498273"/>
                </a:cubicBezTo>
                <a:cubicBezTo>
                  <a:pt x="9769754" y="2516659"/>
                  <a:pt x="9665601" y="2545770"/>
                  <a:pt x="9636499" y="2564156"/>
                </a:cubicBezTo>
                <a:cubicBezTo>
                  <a:pt x="9570639" y="2584073"/>
                  <a:pt x="9437384" y="2620845"/>
                  <a:pt x="9437384" y="2659149"/>
                </a:cubicBezTo>
                <a:cubicBezTo>
                  <a:pt x="9399094" y="2649956"/>
                  <a:pt x="9437384" y="2688260"/>
                  <a:pt x="9437384" y="2659149"/>
                </a:cubicBezTo>
                <a:cubicBezTo>
                  <a:pt x="9457296" y="2659149"/>
                  <a:pt x="9618119" y="2620845"/>
                  <a:pt x="9618119" y="2631570"/>
                </a:cubicBezTo>
                <a:cubicBezTo>
                  <a:pt x="9608930" y="2659149"/>
                  <a:pt x="9389904" y="2668341"/>
                  <a:pt x="9380714" y="2717370"/>
                </a:cubicBezTo>
                <a:cubicBezTo>
                  <a:pt x="9333231" y="2706645"/>
                  <a:pt x="9380714" y="2744950"/>
                  <a:pt x="9380714" y="2717370"/>
                </a:cubicBezTo>
                <a:cubicBezTo>
                  <a:pt x="9457296" y="2706645"/>
                  <a:pt x="9541537" y="2668341"/>
                  <a:pt x="9645689" y="2649956"/>
                </a:cubicBezTo>
                <a:cubicBezTo>
                  <a:pt x="9826424" y="2602459"/>
                  <a:pt x="9665601" y="2679067"/>
                  <a:pt x="9608930" y="2697453"/>
                </a:cubicBezTo>
                <a:cubicBezTo>
                  <a:pt x="9475676" y="2744950"/>
                  <a:pt x="9351612" y="2764867"/>
                  <a:pt x="9199979" y="2810832"/>
                </a:cubicBezTo>
                <a:cubicBezTo>
                  <a:pt x="9157475" y="2832664"/>
                  <a:pt x="9200264" y="2838123"/>
                  <a:pt x="9224316" y="2835610"/>
                </a:cubicBezTo>
                <a:lnTo>
                  <a:pt x="9232899" y="2833990"/>
                </a:lnTo>
                <a:lnTo>
                  <a:pt x="9214793" y="2844922"/>
                </a:lnTo>
                <a:cubicBezTo>
                  <a:pt x="9182843" y="2859572"/>
                  <a:pt x="9129139" y="2875948"/>
                  <a:pt x="9086636" y="2896632"/>
                </a:cubicBezTo>
                <a:cubicBezTo>
                  <a:pt x="8944192" y="2953321"/>
                  <a:pt x="8754267" y="3000817"/>
                  <a:pt x="8591912" y="3039122"/>
                </a:cubicBezTo>
                <a:cubicBezTo>
                  <a:pt x="8012947" y="3190804"/>
                  <a:pt x="7490653" y="3353212"/>
                  <a:pt x="6902499" y="3495702"/>
                </a:cubicBezTo>
                <a:cubicBezTo>
                  <a:pt x="6769245" y="3523280"/>
                  <a:pt x="6646713" y="3543198"/>
                  <a:pt x="6493547" y="3570776"/>
                </a:cubicBezTo>
                <a:cubicBezTo>
                  <a:pt x="6228571" y="3609080"/>
                  <a:pt x="5952874" y="3685688"/>
                  <a:pt x="5677176" y="3742377"/>
                </a:cubicBezTo>
                <a:cubicBezTo>
                  <a:pt x="5383099" y="3789874"/>
                  <a:pt x="5089022" y="3799067"/>
                  <a:pt x="4813324" y="3846564"/>
                </a:cubicBezTo>
                <a:cubicBezTo>
                  <a:pt x="4528437" y="3883335"/>
                  <a:pt x="4243549" y="3921639"/>
                  <a:pt x="3949473" y="3949217"/>
                </a:cubicBezTo>
                <a:cubicBezTo>
                  <a:pt x="3664585" y="3987521"/>
                  <a:pt x="3370507" y="4035018"/>
                  <a:pt x="3076430" y="4054936"/>
                </a:cubicBezTo>
                <a:cubicBezTo>
                  <a:pt x="2569836" y="4075620"/>
                  <a:pt x="2032225" y="4102337"/>
                  <a:pt x="1466830" y="4098243"/>
                </a:cubicBezTo>
                <a:cubicBezTo>
                  <a:pt x="1278365" y="4096879"/>
                  <a:pt x="1086813" y="4092091"/>
                  <a:pt x="892293" y="4082514"/>
                </a:cubicBezTo>
                <a:cubicBezTo>
                  <a:pt x="797330" y="4073322"/>
                  <a:pt x="691646" y="4054936"/>
                  <a:pt x="598214" y="4054936"/>
                </a:cubicBezTo>
                <a:cubicBezTo>
                  <a:pt x="435860" y="4044211"/>
                  <a:pt x="284226" y="4044211"/>
                  <a:pt x="189264" y="4007440"/>
                </a:cubicBezTo>
                <a:cubicBezTo>
                  <a:pt x="169352" y="4007440"/>
                  <a:pt x="150972" y="3978328"/>
                  <a:pt x="123402" y="3958411"/>
                </a:cubicBezTo>
                <a:cubicBezTo>
                  <a:pt x="103491" y="3949217"/>
                  <a:pt x="65200" y="3958411"/>
                  <a:pt x="94301" y="3930832"/>
                </a:cubicBezTo>
                <a:cubicBezTo>
                  <a:pt x="123402" y="3912446"/>
                  <a:pt x="350087" y="3978328"/>
                  <a:pt x="408291" y="3978328"/>
                </a:cubicBezTo>
                <a:cubicBezTo>
                  <a:pt x="512442" y="3978328"/>
                  <a:pt x="616594" y="3996714"/>
                  <a:pt x="768229" y="4007440"/>
                </a:cubicBezTo>
                <a:cubicBezTo>
                  <a:pt x="1233852" y="4044211"/>
                  <a:pt x="1708664" y="4016632"/>
                  <a:pt x="2174286" y="4007440"/>
                </a:cubicBezTo>
                <a:cubicBezTo>
                  <a:pt x="2183476" y="4007440"/>
                  <a:pt x="2325920" y="4016632"/>
                  <a:pt x="2316730" y="3996714"/>
                </a:cubicBezTo>
                <a:cubicBezTo>
                  <a:pt x="2296819" y="3978328"/>
                  <a:pt x="1993551" y="3996714"/>
                  <a:pt x="1936881" y="3996714"/>
                </a:cubicBezTo>
                <a:cubicBezTo>
                  <a:pt x="1803626" y="3996714"/>
                  <a:pt x="1708664" y="3987521"/>
                  <a:pt x="1584601" y="3987521"/>
                </a:cubicBezTo>
                <a:cubicBezTo>
                  <a:pt x="1423777" y="3987521"/>
                  <a:pt x="1224662" y="3996714"/>
                  <a:pt x="1062307" y="3987521"/>
                </a:cubicBezTo>
                <a:cubicBezTo>
                  <a:pt x="711557" y="3978328"/>
                  <a:pt x="492532" y="3949217"/>
                  <a:pt x="245935" y="3883335"/>
                </a:cubicBezTo>
                <a:cubicBezTo>
                  <a:pt x="180073" y="3864949"/>
                  <a:pt x="103491" y="3846564"/>
                  <a:pt x="112681" y="3818985"/>
                </a:cubicBezTo>
                <a:cubicBezTo>
                  <a:pt x="123402" y="3799067"/>
                  <a:pt x="207643" y="3799067"/>
                  <a:pt x="189264" y="3780681"/>
                </a:cubicBezTo>
                <a:cubicBezTo>
                  <a:pt x="189264" y="3760764"/>
                  <a:pt x="65200" y="3751571"/>
                  <a:pt x="28440" y="3742377"/>
                </a:cubicBezTo>
                <a:cubicBezTo>
                  <a:pt x="-38953" y="3713267"/>
                  <a:pt x="28440" y="3713267"/>
                  <a:pt x="75922" y="3713267"/>
                </a:cubicBezTo>
                <a:cubicBezTo>
                  <a:pt x="150972" y="3733184"/>
                  <a:pt x="160162" y="3723992"/>
                  <a:pt x="85112" y="3694881"/>
                </a:cubicBezTo>
                <a:cubicBezTo>
                  <a:pt x="103491" y="3704074"/>
                  <a:pt x="37630" y="3676495"/>
                  <a:pt x="46820" y="3665770"/>
                </a:cubicBezTo>
                <a:cubicBezTo>
                  <a:pt x="65200" y="3647384"/>
                  <a:pt x="141782" y="3704074"/>
                  <a:pt x="189264" y="3685688"/>
                </a:cubicBezTo>
                <a:cubicBezTo>
                  <a:pt x="227555" y="3676495"/>
                  <a:pt x="218366" y="3638192"/>
                  <a:pt x="255125" y="3628999"/>
                </a:cubicBezTo>
                <a:cubicBezTo>
                  <a:pt x="265846" y="3618273"/>
                  <a:pt x="397568" y="3665770"/>
                  <a:pt x="388379" y="3628999"/>
                </a:cubicBezTo>
                <a:cubicBezTo>
                  <a:pt x="379189" y="3599888"/>
                  <a:pt x="275036" y="3609080"/>
                  <a:pt x="207643" y="3590695"/>
                </a:cubicBezTo>
                <a:cubicBezTo>
                  <a:pt x="160162" y="3570776"/>
                  <a:pt x="17718" y="3495702"/>
                  <a:pt x="132592" y="3514087"/>
                </a:cubicBezTo>
                <a:cubicBezTo>
                  <a:pt x="218366" y="3523280"/>
                  <a:pt x="46820" y="3486509"/>
                  <a:pt x="65200" y="3466591"/>
                </a:cubicBezTo>
                <a:cubicBezTo>
                  <a:pt x="75922" y="3448205"/>
                  <a:pt x="255125" y="3495702"/>
                  <a:pt x="255125" y="3448205"/>
                </a:cubicBezTo>
                <a:cubicBezTo>
                  <a:pt x="255125" y="3466591"/>
                  <a:pt x="150972" y="3419094"/>
                  <a:pt x="150972" y="3419094"/>
                </a:cubicBezTo>
                <a:cubicBezTo>
                  <a:pt x="141782" y="3409902"/>
                  <a:pt x="123402" y="3353212"/>
                  <a:pt x="123402" y="3333294"/>
                </a:cubicBezTo>
                <a:cubicBezTo>
                  <a:pt x="123402" y="3344019"/>
                  <a:pt x="189264" y="3229108"/>
                  <a:pt x="189264" y="3229108"/>
                </a:cubicBezTo>
                <a:cubicBezTo>
                  <a:pt x="227555" y="3210723"/>
                  <a:pt x="293415" y="3238301"/>
                  <a:pt x="302606" y="3238301"/>
                </a:cubicBezTo>
                <a:cubicBezTo>
                  <a:pt x="331707" y="3219915"/>
                  <a:pt x="302606" y="3181611"/>
                  <a:pt x="331707" y="3181611"/>
                </a:cubicBezTo>
                <a:cubicBezTo>
                  <a:pt x="379189" y="3163226"/>
                  <a:pt x="654886" y="3219915"/>
                  <a:pt x="729938" y="3229108"/>
                </a:cubicBezTo>
                <a:cubicBezTo>
                  <a:pt x="759038" y="3229108"/>
                  <a:pt x="1034736" y="3219915"/>
                  <a:pt x="872381" y="3219915"/>
                </a:cubicBezTo>
                <a:cubicBezTo>
                  <a:pt x="788140" y="3219915"/>
                  <a:pt x="492532" y="3163226"/>
                  <a:pt x="408291" y="3163226"/>
                </a:cubicBezTo>
                <a:cubicBezTo>
                  <a:pt x="331707" y="3154033"/>
                  <a:pt x="322517" y="3154033"/>
                  <a:pt x="265846" y="3106536"/>
                </a:cubicBezTo>
                <a:cubicBezTo>
                  <a:pt x="236745" y="3097343"/>
                  <a:pt x="207643" y="3077426"/>
                  <a:pt x="198453" y="3059039"/>
                </a:cubicBezTo>
                <a:cubicBezTo>
                  <a:pt x="189264" y="3020736"/>
                  <a:pt x="227555" y="3039122"/>
                  <a:pt x="245935" y="3000817"/>
                </a:cubicBezTo>
                <a:cubicBezTo>
                  <a:pt x="255125" y="2982432"/>
                  <a:pt x="198453" y="2982432"/>
                  <a:pt x="255125" y="2953321"/>
                </a:cubicBezTo>
                <a:cubicBezTo>
                  <a:pt x="322517" y="2916550"/>
                  <a:pt x="180073" y="2934935"/>
                  <a:pt x="207643" y="2887438"/>
                </a:cubicBezTo>
                <a:cubicBezTo>
                  <a:pt x="245935" y="2839942"/>
                  <a:pt x="379189" y="2907357"/>
                  <a:pt x="445050" y="2907357"/>
                </a:cubicBezTo>
                <a:cubicBezTo>
                  <a:pt x="521632" y="2896632"/>
                  <a:pt x="426670" y="2887438"/>
                  <a:pt x="408291" y="2887438"/>
                </a:cubicBezTo>
                <a:cubicBezTo>
                  <a:pt x="350087" y="2869053"/>
                  <a:pt x="340897" y="2869053"/>
                  <a:pt x="275036" y="2839942"/>
                </a:cubicBezTo>
                <a:cubicBezTo>
                  <a:pt x="265846" y="2839942"/>
                  <a:pt x="198453" y="2830750"/>
                  <a:pt x="207643" y="2801638"/>
                </a:cubicBezTo>
                <a:cubicBezTo>
                  <a:pt x="236745" y="2764867"/>
                  <a:pt x="302606" y="2896632"/>
                  <a:pt x="322517" y="2792445"/>
                </a:cubicBezTo>
                <a:cubicBezTo>
                  <a:pt x="331707" y="2764867"/>
                  <a:pt x="245935" y="2764867"/>
                  <a:pt x="255125" y="2726563"/>
                </a:cubicBezTo>
                <a:cubicBezTo>
                  <a:pt x="265846" y="2679067"/>
                  <a:pt x="379189" y="2726563"/>
                  <a:pt x="388379" y="2697453"/>
                </a:cubicBezTo>
                <a:cubicBezTo>
                  <a:pt x="397568" y="2668341"/>
                  <a:pt x="265846" y="2659149"/>
                  <a:pt x="302606" y="2620845"/>
                </a:cubicBezTo>
                <a:cubicBezTo>
                  <a:pt x="340897" y="2574881"/>
                  <a:pt x="474151" y="2659149"/>
                  <a:pt x="521632" y="2640763"/>
                </a:cubicBezTo>
                <a:cubicBezTo>
                  <a:pt x="530822" y="2649956"/>
                  <a:pt x="530822" y="2659149"/>
                  <a:pt x="530822" y="2640763"/>
                </a:cubicBezTo>
                <a:cubicBezTo>
                  <a:pt x="530822" y="2631570"/>
                  <a:pt x="521632" y="2611653"/>
                  <a:pt x="521632" y="2593266"/>
                </a:cubicBezTo>
                <a:cubicBezTo>
                  <a:pt x="521632" y="2602459"/>
                  <a:pt x="521632" y="2640763"/>
                  <a:pt x="530822" y="2640763"/>
                </a:cubicBezTo>
                <a:cubicBezTo>
                  <a:pt x="530822" y="2640763"/>
                  <a:pt x="530822" y="2640763"/>
                  <a:pt x="521632" y="2640763"/>
                </a:cubicBezTo>
                <a:cubicBezTo>
                  <a:pt x="512442" y="2620845"/>
                  <a:pt x="503252" y="2584073"/>
                  <a:pt x="503252" y="2574881"/>
                </a:cubicBezTo>
                <a:cubicBezTo>
                  <a:pt x="512442" y="2574881"/>
                  <a:pt x="521632" y="2574881"/>
                  <a:pt x="521632" y="2574881"/>
                </a:cubicBezTo>
                <a:cubicBezTo>
                  <a:pt x="503252" y="2564156"/>
                  <a:pt x="503252" y="2564156"/>
                  <a:pt x="503252" y="2574881"/>
                </a:cubicBezTo>
                <a:cubicBezTo>
                  <a:pt x="445050" y="2564156"/>
                  <a:pt x="313327" y="2536577"/>
                  <a:pt x="331707" y="2507466"/>
                </a:cubicBezTo>
                <a:cubicBezTo>
                  <a:pt x="340897" y="2498273"/>
                  <a:pt x="578304" y="2554962"/>
                  <a:pt x="625785" y="2564156"/>
                </a:cubicBezTo>
                <a:cubicBezTo>
                  <a:pt x="634975" y="2564156"/>
                  <a:pt x="854001" y="2574881"/>
                  <a:pt x="854001" y="2564156"/>
                </a:cubicBezTo>
                <a:cubicBezTo>
                  <a:pt x="854001" y="2554962"/>
                  <a:pt x="711557" y="2554962"/>
                  <a:pt x="702367" y="2545770"/>
                </a:cubicBezTo>
                <a:cubicBezTo>
                  <a:pt x="645696" y="2545770"/>
                  <a:pt x="313327" y="2489081"/>
                  <a:pt x="331707" y="2450777"/>
                </a:cubicBezTo>
                <a:cubicBezTo>
                  <a:pt x="340897" y="2430859"/>
                  <a:pt x="408291" y="2459970"/>
                  <a:pt x="426670" y="2459970"/>
                </a:cubicBezTo>
                <a:cubicBezTo>
                  <a:pt x="483341" y="2469162"/>
                  <a:pt x="578304" y="2459970"/>
                  <a:pt x="616594" y="2450777"/>
                </a:cubicBezTo>
                <a:cubicBezTo>
                  <a:pt x="625785" y="2450777"/>
                  <a:pt x="625785" y="2430859"/>
                  <a:pt x="645696" y="2430859"/>
                </a:cubicBezTo>
                <a:cubicBezTo>
                  <a:pt x="654886" y="2430859"/>
                  <a:pt x="939774" y="2469162"/>
                  <a:pt x="939774" y="2450777"/>
                </a:cubicBezTo>
                <a:cubicBezTo>
                  <a:pt x="939774" y="2441584"/>
                  <a:pt x="777418" y="2441584"/>
                  <a:pt x="749848" y="2430859"/>
                </a:cubicBezTo>
                <a:cubicBezTo>
                  <a:pt x="720748" y="2430859"/>
                  <a:pt x="607405" y="2403280"/>
                  <a:pt x="607405" y="2374169"/>
                </a:cubicBezTo>
                <a:cubicBezTo>
                  <a:pt x="598214" y="2346591"/>
                  <a:pt x="673266" y="2384894"/>
                  <a:pt x="625785" y="2355783"/>
                </a:cubicBezTo>
                <a:cubicBezTo>
                  <a:pt x="616594" y="2346591"/>
                  <a:pt x="350087" y="2337397"/>
                  <a:pt x="369998" y="2269983"/>
                </a:cubicBezTo>
                <a:cubicBezTo>
                  <a:pt x="388379" y="2204101"/>
                  <a:pt x="521632" y="2251597"/>
                  <a:pt x="616594" y="2251597"/>
                </a:cubicBezTo>
                <a:cubicBezTo>
                  <a:pt x="645696" y="2260790"/>
                  <a:pt x="788140" y="2269983"/>
                  <a:pt x="844811" y="2269983"/>
                </a:cubicBezTo>
                <a:cubicBezTo>
                  <a:pt x="948964" y="2269983"/>
                  <a:pt x="824900" y="2242404"/>
                  <a:pt x="777418" y="2231680"/>
                </a:cubicBezTo>
                <a:cubicBezTo>
                  <a:pt x="720748" y="2222487"/>
                  <a:pt x="654886" y="2222487"/>
                  <a:pt x="616594" y="2184183"/>
                </a:cubicBezTo>
                <a:cubicBezTo>
                  <a:pt x="607405" y="2174990"/>
                  <a:pt x="616594" y="2165797"/>
                  <a:pt x="598214" y="2156603"/>
                </a:cubicBezTo>
                <a:cubicBezTo>
                  <a:pt x="569114" y="2147412"/>
                  <a:pt x="445050" y="2156603"/>
                  <a:pt x="408291" y="2118300"/>
                </a:cubicBezTo>
                <a:cubicBezTo>
                  <a:pt x="397568" y="2118300"/>
                  <a:pt x="369998" y="2079997"/>
                  <a:pt x="379189" y="2070803"/>
                </a:cubicBezTo>
                <a:cubicBezTo>
                  <a:pt x="388379" y="2061612"/>
                  <a:pt x="559924" y="2109108"/>
                  <a:pt x="598214" y="2109108"/>
                </a:cubicBezTo>
                <a:cubicBezTo>
                  <a:pt x="607405" y="2109108"/>
                  <a:pt x="720748" y="2079997"/>
                  <a:pt x="720748" y="2079997"/>
                </a:cubicBezTo>
                <a:cubicBezTo>
                  <a:pt x="720748" y="2070803"/>
                  <a:pt x="607405" y="2079997"/>
                  <a:pt x="598214" y="2061612"/>
                </a:cubicBezTo>
                <a:cubicBezTo>
                  <a:pt x="587493" y="2052418"/>
                  <a:pt x="616594" y="2023308"/>
                  <a:pt x="598214" y="2014115"/>
                </a:cubicBezTo>
                <a:cubicBezTo>
                  <a:pt x="550735" y="1985003"/>
                  <a:pt x="512442" y="2014115"/>
                  <a:pt x="455771" y="1994197"/>
                </a:cubicBezTo>
                <a:cubicBezTo>
                  <a:pt x="369998" y="1957424"/>
                  <a:pt x="360809" y="1899203"/>
                  <a:pt x="455771" y="1919121"/>
                </a:cubicBezTo>
                <a:cubicBezTo>
                  <a:pt x="521632" y="1937507"/>
                  <a:pt x="521632" y="1946700"/>
                  <a:pt x="587493" y="1946700"/>
                </a:cubicBezTo>
                <a:cubicBezTo>
                  <a:pt x="777418" y="1966618"/>
                  <a:pt x="464961" y="1919121"/>
                  <a:pt x="492532" y="1880818"/>
                </a:cubicBezTo>
                <a:cubicBezTo>
                  <a:pt x="512442" y="1862432"/>
                  <a:pt x="616594" y="1919121"/>
                  <a:pt x="664077" y="1908396"/>
                </a:cubicBezTo>
                <a:cubicBezTo>
                  <a:pt x="654886" y="1908396"/>
                  <a:pt x="654886" y="1899203"/>
                  <a:pt x="682456" y="1890011"/>
                </a:cubicBezTo>
                <a:cubicBezTo>
                  <a:pt x="720748" y="1880818"/>
                  <a:pt x="740659" y="1890011"/>
                  <a:pt x="682456" y="1851707"/>
                </a:cubicBezTo>
                <a:cubicBezTo>
                  <a:pt x="625785" y="1814935"/>
                  <a:pt x="702367" y="1824128"/>
                  <a:pt x="749848" y="1814935"/>
                </a:cubicBezTo>
                <a:cubicBezTo>
                  <a:pt x="788140" y="1833321"/>
                  <a:pt x="835621" y="1833321"/>
                  <a:pt x="892293" y="1833321"/>
                </a:cubicBezTo>
                <a:cubicBezTo>
                  <a:pt x="939774" y="1862432"/>
                  <a:pt x="987255" y="1824128"/>
                  <a:pt x="892293" y="1833321"/>
                </a:cubicBezTo>
                <a:cubicBezTo>
                  <a:pt x="854001" y="1814935"/>
                  <a:pt x="806520" y="1814935"/>
                  <a:pt x="749848" y="1814935"/>
                </a:cubicBezTo>
                <a:cubicBezTo>
                  <a:pt x="720748" y="1824128"/>
                  <a:pt x="530822" y="1719942"/>
                  <a:pt x="530822" y="1729135"/>
                </a:cubicBezTo>
                <a:cubicBezTo>
                  <a:pt x="530822" y="1719942"/>
                  <a:pt x="569114" y="1729135"/>
                  <a:pt x="598214" y="1738327"/>
                </a:cubicBezTo>
                <a:cubicBezTo>
                  <a:pt x="587493" y="1738327"/>
                  <a:pt x="578304" y="1738327"/>
                  <a:pt x="578304" y="1738327"/>
                </a:cubicBezTo>
                <a:cubicBezTo>
                  <a:pt x="645696" y="1747521"/>
                  <a:pt x="634975" y="1747521"/>
                  <a:pt x="598214" y="1738327"/>
                </a:cubicBezTo>
                <a:cubicBezTo>
                  <a:pt x="654886" y="1747521"/>
                  <a:pt x="759038" y="1756714"/>
                  <a:pt x="673266" y="1738327"/>
                </a:cubicBezTo>
                <a:cubicBezTo>
                  <a:pt x="664077" y="1729135"/>
                  <a:pt x="654886" y="1709217"/>
                  <a:pt x="625785" y="1700024"/>
                </a:cubicBezTo>
                <a:cubicBezTo>
                  <a:pt x="607405" y="1690831"/>
                  <a:pt x="578304" y="1700024"/>
                  <a:pt x="569114" y="1681639"/>
                </a:cubicBezTo>
                <a:cubicBezTo>
                  <a:pt x="578304" y="1690831"/>
                  <a:pt x="616594" y="1643334"/>
                  <a:pt x="607405" y="1643334"/>
                </a:cubicBezTo>
                <a:cubicBezTo>
                  <a:pt x="616594" y="1643334"/>
                  <a:pt x="645696" y="1634142"/>
                  <a:pt x="654886" y="1624949"/>
                </a:cubicBezTo>
                <a:cubicBezTo>
                  <a:pt x="749848" y="1577452"/>
                  <a:pt x="892293" y="1634142"/>
                  <a:pt x="1034736" y="1643334"/>
                </a:cubicBezTo>
                <a:cubicBezTo>
                  <a:pt x="1727044" y="1690831"/>
                  <a:pt x="2629188" y="1681639"/>
                  <a:pt x="3313836" y="1605030"/>
                </a:cubicBezTo>
                <a:cubicBezTo>
                  <a:pt x="3370507" y="1605030"/>
                  <a:pt x="3332216" y="1605030"/>
                  <a:pt x="3388887" y="1595838"/>
                </a:cubicBezTo>
                <a:cubicBezTo>
                  <a:pt x="3465469" y="1586645"/>
                  <a:pt x="3065709" y="1614224"/>
                  <a:pt x="2999847" y="1614224"/>
                </a:cubicBezTo>
                <a:cubicBezTo>
                  <a:pt x="2543415" y="1643334"/>
                  <a:pt x="2088514" y="1672445"/>
                  <a:pt x="1537119" y="1643334"/>
                </a:cubicBezTo>
                <a:cubicBezTo>
                  <a:pt x="1347193" y="1634142"/>
                  <a:pt x="1109787" y="1624949"/>
                  <a:pt x="939774" y="1595838"/>
                </a:cubicBezTo>
                <a:cubicBezTo>
                  <a:pt x="872381" y="1586645"/>
                  <a:pt x="806520" y="1577452"/>
                  <a:pt x="768229" y="1566727"/>
                </a:cubicBezTo>
                <a:cubicBezTo>
                  <a:pt x="768229" y="1566727"/>
                  <a:pt x="654886" y="1510038"/>
                  <a:pt x="654886" y="1491652"/>
                </a:cubicBezTo>
                <a:cubicBezTo>
                  <a:pt x="664077" y="1462541"/>
                  <a:pt x="958154" y="1510038"/>
                  <a:pt x="1014824" y="1519230"/>
                </a:cubicBezTo>
                <a:cubicBezTo>
                  <a:pt x="1509549" y="1566727"/>
                  <a:pt x="2088514" y="1548342"/>
                  <a:pt x="2610808" y="1529956"/>
                </a:cubicBezTo>
                <a:cubicBezTo>
                  <a:pt x="3483849" y="1491652"/>
                  <a:pt x="4300220" y="1376741"/>
                  <a:pt x="5079832" y="1254169"/>
                </a:cubicBezTo>
                <a:cubicBezTo>
                  <a:pt x="5383099" y="1206672"/>
                  <a:pt x="5697088" y="1168369"/>
                  <a:pt x="5991165" y="1111679"/>
                </a:cubicBezTo>
                <a:cubicBezTo>
                  <a:pt x="7139905" y="874196"/>
                  <a:pt x="8231974" y="541720"/>
                  <a:pt x="9362334" y="227629"/>
                </a:cubicBezTo>
                <a:cubicBezTo>
                  <a:pt x="9523157" y="180133"/>
                  <a:pt x="9769754" y="105057"/>
                  <a:pt x="9979590" y="46836"/>
                </a:cubicBezTo>
                <a:cubicBezTo>
                  <a:pt x="10045452" y="28450"/>
                  <a:pt x="10131223" y="10065"/>
                  <a:pt x="10083742" y="19257"/>
                </a:cubicBezTo>
                <a:cubicBezTo>
                  <a:pt x="10097526" y="14661"/>
                  <a:pt x="10116289" y="5085"/>
                  <a:pt x="10130458" y="1446"/>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91336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_Brush">
    <p:spTree>
      <p:nvGrpSpPr>
        <p:cNvPr id="1" name=""/>
        <p:cNvGrpSpPr/>
        <p:nvPr/>
      </p:nvGrpSpPr>
      <p:grpSpPr>
        <a:xfrm>
          <a:off x="0" y="0"/>
          <a:ext cx="0" cy="0"/>
          <a:chOff x="0" y="0"/>
          <a:chExt cx="0" cy="0"/>
        </a:xfrm>
      </p:grpSpPr>
      <p:sp>
        <p:nvSpPr>
          <p:cNvPr id="11" name="Picture Placeholder 187"/>
          <p:cNvSpPr>
            <a:spLocks noGrp="1"/>
          </p:cNvSpPr>
          <p:nvPr>
            <p:ph type="pic" sz="quarter" idx="10"/>
          </p:nvPr>
        </p:nvSpPr>
        <p:spPr>
          <a:xfrm>
            <a:off x="788057" y="1027993"/>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6" name="TextBox 5"/>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8455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4_Brush">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496959" y="-706068"/>
            <a:ext cx="4338596" cy="8241402"/>
          </a:xfrm>
          <a:custGeom>
            <a:avLst/>
            <a:gdLst>
              <a:gd name="connsiteX0" fmla="*/ 2564643 w 4338596"/>
              <a:gd name="connsiteY0" fmla="*/ 8239818 h 8241402"/>
              <a:gd name="connsiteX1" fmla="*/ 2568315 w 4338596"/>
              <a:gd name="connsiteY1" fmla="*/ 8240996 h 8241402"/>
              <a:gd name="connsiteX2" fmla="*/ 2569171 w 4338596"/>
              <a:gd name="connsiteY2" fmla="*/ 8241271 h 8241402"/>
              <a:gd name="connsiteX3" fmla="*/ 2561465 w 4338596"/>
              <a:gd name="connsiteY3" fmla="*/ 8238800 h 8241402"/>
              <a:gd name="connsiteX4" fmla="*/ 2564643 w 4338596"/>
              <a:gd name="connsiteY4" fmla="*/ 8239818 h 8241402"/>
              <a:gd name="connsiteX5" fmla="*/ 2564033 w 4338596"/>
              <a:gd name="connsiteY5" fmla="*/ 8239623 h 8241402"/>
              <a:gd name="connsiteX6" fmla="*/ 2561465 w 4338596"/>
              <a:gd name="connsiteY6" fmla="*/ 8238800 h 8241402"/>
              <a:gd name="connsiteX7" fmla="*/ 2553333 w 4338596"/>
              <a:gd name="connsiteY7" fmla="*/ 8236329 h 8241402"/>
              <a:gd name="connsiteX8" fmla="*/ 2561465 w 4338596"/>
              <a:gd name="connsiteY8" fmla="*/ 8238800 h 8241402"/>
              <a:gd name="connsiteX9" fmla="*/ 2553333 w 4338596"/>
              <a:gd name="connsiteY9" fmla="*/ 8236329 h 8241402"/>
              <a:gd name="connsiteX10" fmla="*/ 2585842 w 4338596"/>
              <a:gd name="connsiteY10" fmla="*/ 8115100 h 8241402"/>
              <a:gd name="connsiteX11" fmla="*/ 2586717 w 4338596"/>
              <a:gd name="connsiteY11" fmla="*/ 8117349 h 8241402"/>
              <a:gd name="connsiteX12" fmla="*/ 2586832 w 4338596"/>
              <a:gd name="connsiteY12" fmla="*/ 8117758 h 8241402"/>
              <a:gd name="connsiteX13" fmla="*/ 2583843 w 4338596"/>
              <a:gd name="connsiteY13" fmla="*/ 8109725 h 8241402"/>
              <a:gd name="connsiteX14" fmla="*/ 2585842 w 4338596"/>
              <a:gd name="connsiteY14" fmla="*/ 8115100 h 8241402"/>
              <a:gd name="connsiteX15" fmla="*/ 2584231 w 4338596"/>
              <a:gd name="connsiteY15" fmla="*/ 8110956 h 8241402"/>
              <a:gd name="connsiteX16" fmla="*/ 2583843 w 4338596"/>
              <a:gd name="connsiteY16" fmla="*/ 8109725 h 8241402"/>
              <a:gd name="connsiteX17" fmla="*/ 3133711 w 4338596"/>
              <a:gd name="connsiteY17" fmla="*/ 7972315 h 8241402"/>
              <a:gd name="connsiteX18" fmla="*/ 3133711 w 4338596"/>
              <a:gd name="connsiteY18" fmla="*/ 7972315 h 8241402"/>
              <a:gd name="connsiteX19" fmla="*/ 2354674 w 4338596"/>
              <a:gd name="connsiteY19" fmla="*/ 7691844 h 8241402"/>
              <a:gd name="connsiteX20" fmla="*/ 2347381 w 4338596"/>
              <a:gd name="connsiteY20" fmla="*/ 7694117 h 8241402"/>
              <a:gd name="connsiteX21" fmla="*/ 2366659 w 4338596"/>
              <a:gd name="connsiteY21" fmla="*/ 7724377 h 8241402"/>
              <a:gd name="connsiteX22" fmla="*/ 2354674 w 4338596"/>
              <a:gd name="connsiteY22" fmla="*/ 7691844 h 8241402"/>
              <a:gd name="connsiteX23" fmla="*/ 2023149 w 4338596"/>
              <a:gd name="connsiteY23" fmla="*/ 7682329 h 8241402"/>
              <a:gd name="connsiteX24" fmla="*/ 2026762 w 4338596"/>
              <a:gd name="connsiteY24" fmla="*/ 7688260 h 8241402"/>
              <a:gd name="connsiteX25" fmla="*/ 2022197 w 4338596"/>
              <a:gd name="connsiteY25" fmla="*/ 7684111 h 8241402"/>
              <a:gd name="connsiteX26" fmla="*/ 2146487 w 4338596"/>
              <a:gd name="connsiteY26" fmla="*/ 7609192 h 8241402"/>
              <a:gd name="connsiteX27" fmla="*/ 2152575 w 4338596"/>
              <a:gd name="connsiteY27" fmla="*/ 7627739 h 8241402"/>
              <a:gd name="connsiteX28" fmla="*/ 2146487 w 4338596"/>
              <a:gd name="connsiteY28" fmla="*/ 7609192 h 8241402"/>
              <a:gd name="connsiteX29" fmla="*/ 2146487 w 4338596"/>
              <a:gd name="connsiteY29" fmla="*/ 7597479 h 8241402"/>
              <a:gd name="connsiteX30" fmla="*/ 2146487 w 4338596"/>
              <a:gd name="connsiteY30" fmla="*/ 7609192 h 8241402"/>
              <a:gd name="connsiteX31" fmla="*/ 2146487 w 4338596"/>
              <a:gd name="connsiteY31" fmla="*/ 7597479 h 8241402"/>
              <a:gd name="connsiteX32" fmla="*/ 2576486 w 4338596"/>
              <a:gd name="connsiteY32" fmla="*/ 7559940 h 8241402"/>
              <a:gd name="connsiteX33" fmla="*/ 2579729 w 4338596"/>
              <a:gd name="connsiteY33" fmla="*/ 7560386 h 8241402"/>
              <a:gd name="connsiteX34" fmla="*/ 2581720 w 4338596"/>
              <a:gd name="connsiteY34" fmla="*/ 7569890 h 8241402"/>
              <a:gd name="connsiteX35" fmla="*/ 2573641 w 4338596"/>
              <a:gd name="connsiteY35" fmla="*/ 7554529 h 8241402"/>
              <a:gd name="connsiteX36" fmla="*/ 2576486 w 4338596"/>
              <a:gd name="connsiteY36" fmla="*/ 7559940 h 8241402"/>
              <a:gd name="connsiteX37" fmla="*/ 2574403 w 4338596"/>
              <a:gd name="connsiteY37" fmla="*/ 7559654 h 8241402"/>
              <a:gd name="connsiteX38" fmla="*/ 2573641 w 4338596"/>
              <a:gd name="connsiteY38" fmla="*/ 7554529 h 8241402"/>
              <a:gd name="connsiteX39" fmla="*/ 2617976 w 4338596"/>
              <a:gd name="connsiteY39" fmla="*/ 7423628 h 8241402"/>
              <a:gd name="connsiteX40" fmla="*/ 2619047 w 4338596"/>
              <a:gd name="connsiteY40" fmla="*/ 7423971 h 8241402"/>
              <a:gd name="connsiteX41" fmla="*/ 2619901 w 4338596"/>
              <a:gd name="connsiteY41" fmla="*/ 7424246 h 8241402"/>
              <a:gd name="connsiteX42" fmla="*/ 2612197 w 4338596"/>
              <a:gd name="connsiteY42" fmla="*/ 7421775 h 8241402"/>
              <a:gd name="connsiteX43" fmla="*/ 2614765 w 4338596"/>
              <a:gd name="connsiteY43" fmla="*/ 7422598 h 8241402"/>
              <a:gd name="connsiteX44" fmla="*/ 2617976 w 4338596"/>
              <a:gd name="connsiteY44" fmla="*/ 7423628 h 8241402"/>
              <a:gd name="connsiteX45" fmla="*/ 2599007 w 4338596"/>
              <a:gd name="connsiteY45" fmla="*/ 7391515 h 8241402"/>
              <a:gd name="connsiteX46" fmla="*/ 2599007 w 4338596"/>
              <a:gd name="connsiteY46" fmla="*/ 7391515 h 8241402"/>
              <a:gd name="connsiteX47" fmla="*/ 3747079 w 4338596"/>
              <a:gd name="connsiteY47" fmla="*/ 7373929 h 8241402"/>
              <a:gd name="connsiteX48" fmla="*/ 3752216 w 4338596"/>
              <a:gd name="connsiteY48" fmla="*/ 7375850 h 8241402"/>
              <a:gd name="connsiteX49" fmla="*/ 3747079 w 4338596"/>
              <a:gd name="connsiteY49" fmla="*/ 7373929 h 8241402"/>
              <a:gd name="connsiteX50" fmla="*/ 2579729 w 4338596"/>
              <a:gd name="connsiteY50" fmla="*/ 7342708 h 8241402"/>
              <a:gd name="connsiteX51" fmla="*/ 2599007 w 4338596"/>
              <a:gd name="connsiteY51" fmla="*/ 7391515 h 8241402"/>
              <a:gd name="connsiteX52" fmla="*/ 2579729 w 4338596"/>
              <a:gd name="connsiteY52" fmla="*/ 7342708 h 8241402"/>
              <a:gd name="connsiteX53" fmla="*/ 3762465 w 4338596"/>
              <a:gd name="connsiteY53" fmla="*/ 7326991 h 8241402"/>
              <a:gd name="connsiteX54" fmla="*/ 3763536 w 4338596"/>
              <a:gd name="connsiteY54" fmla="*/ 7327334 h 8241402"/>
              <a:gd name="connsiteX55" fmla="*/ 3764391 w 4338596"/>
              <a:gd name="connsiteY55" fmla="*/ 7327608 h 8241402"/>
              <a:gd name="connsiteX56" fmla="*/ 3756687 w 4338596"/>
              <a:gd name="connsiteY56" fmla="*/ 7325137 h 8241402"/>
              <a:gd name="connsiteX57" fmla="*/ 3759255 w 4338596"/>
              <a:gd name="connsiteY57" fmla="*/ 7325961 h 8241402"/>
              <a:gd name="connsiteX58" fmla="*/ 3762465 w 4338596"/>
              <a:gd name="connsiteY58" fmla="*/ 7326991 h 8241402"/>
              <a:gd name="connsiteX59" fmla="*/ 3705956 w 4338596"/>
              <a:gd name="connsiteY59" fmla="*/ 7114292 h 8241402"/>
              <a:gd name="connsiteX60" fmla="*/ 3712044 w 4338596"/>
              <a:gd name="connsiteY60" fmla="*/ 7132839 h 8241402"/>
              <a:gd name="connsiteX61" fmla="*/ 3705956 w 4338596"/>
              <a:gd name="connsiteY61" fmla="*/ 7114292 h 8241402"/>
              <a:gd name="connsiteX62" fmla="*/ 3699867 w 4338596"/>
              <a:gd name="connsiteY62" fmla="*/ 7095746 h 8241402"/>
              <a:gd name="connsiteX63" fmla="*/ 3705956 w 4338596"/>
              <a:gd name="connsiteY63" fmla="*/ 7114292 h 8241402"/>
              <a:gd name="connsiteX64" fmla="*/ 3699867 w 4338596"/>
              <a:gd name="connsiteY64" fmla="*/ 7095746 h 8241402"/>
              <a:gd name="connsiteX65" fmla="*/ 2457691 w 4338596"/>
              <a:gd name="connsiteY65" fmla="*/ 7072673 h 8241402"/>
              <a:gd name="connsiteX66" fmla="*/ 2454931 w 4338596"/>
              <a:gd name="connsiteY66" fmla="*/ 7078176 h 8241402"/>
              <a:gd name="connsiteX67" fmla="*/ 2461019 w 4338596"/>
              <a:gd name="connsiteY67" fmla="*/ 7089889 h 8241402"/>
              <a:gd name="connsiteX68" fmla="*/ 2461019 w 4338596"/>
              <a:gd name="connsiteY68" fmla="*/ 7073142 h 8241402"/>
              <a:gd name="connsiteX69" fmla="*/ 2457691 w 4338596"/>
              <a:gd name="connsiteY69" fmla="*/ 7072673 h 8241402"/>
              <a:gd name="connsiteX70" fmla="*/ 3680590 w 4338596"/>
              <a:gd name="connsiteY70" fmla="*/ 7047915 h 8241402"/>
              <a:gd name="connsiteX71" fmla="*/ 3699867 w 4338596"/>
              <a:gd name="connsiteY71" fmla="*/ 7095746 h 8241402"/>
              <a:gd name="connsiteX72" fmla="*/ 3680590 w 4338596"/>
              <a:gd name="connsiteY72" fmla="*/ 7047915 h 8241402"/>
              <a:gd name="connsiteX73" fmla="*/ 3463336 w 4338596"/>
              <a:gd name="connsiteY73" fmla="*/ 6964014 h 8241402"/>
              <a:gd name="connsiteX74" fmla="*/ 3473607 w 4338596"/>
              <a:gd name="connsiteY74" fmla="*/ 6993252 h 8241402"/>
              <a:gd name="connsiteX75" fmla="*/ 3460419 w 4338596"/>
              <a:gd name="connsiteY75" fmla="*/ 6968848 h 8241402"/>
              <a:gd name="connsiteX76" fmla="*/ 3463336 w 4338596"/>
              <a:gd name="connsiteY76" fmla="*/ 6964014 h 8241402"/>
              <a:gd name="connsiteX77" fmla="*/ 3505061 w 4338596"/>
              <a:gd name="connsiteY77" fmla="*/ 6950302 h 8241402"/>
              <a:gd name="connsiteX78" fmla="*/ 3511149 w 4338596"/>
              <a:gd name="connsiteY78" fmla="*/ 6968848 h 8241402"/>
              <a:gd name="connsiteX79" fmla="*/ 3505061 w 4338596"/>
              <a:gd name="connsiteY79" fmla="*/ 6950302 h 8241402"/>
              <a:gd name="connsiteX80" fmla="*/ 3485784 w 4338596"/>
              <a:gd name="connsiteY80" fmla="*/ 6902471 h 8241402"/>
              <a:gd name="connsiteX81" fmla="*/ 3505061 w 4338596"/>
              <a:gd name="connsiteY81" fmla="*/ 6950302 h 8241402"/>
              <a:gd name="connsiteX82" fmla="*/ 3485784 w 4338596"/>
              <a:gd name="connsiteY82" fmla="*/ 6902471 h 8241402"/>
              <a:gd name="connsiteX83" fmla="*/ 2416884 w 4338596"/>
              <a:gd name="connsiteY83" fmla="*/ 6892222 h 8241402"/>
              <a:gd name="connsiteX84" fmla="*/ 2410287 w 4338596"/>
              <a:gd name="connsiteY84" fmla="*/ 6896614 h 8241402"/>
              <a:gd name="connsiteX85" fmla="*/ 2423478 w 4338596"/>
              <a:gd name="connsiteY85" fmla="*/ 6896614 h 8241402"/>
              <a:gd name="connsiteX86" fmla="*/ 2416884 w 4338596"/>
              <a:gd name="connsiteY86" fmla="*/ 6892222 h 8241402"/>
              <a:gd name="connsiteX87" fmla="*/ 3417469 w 4338596"/>
              <a:gd name="connsiteY87" fmla="*/ 6862235 h 8241402"/>
              <a:gd name="connsiteX88" fmla="*/ 3422876 w 4338596"/>
              <a:gd name="connsiteY88" fmla="*/ 6866354 h 8241402"/>
              <a:gd name="connsiteX89" fmla="*/ 3419451 w 4338596"/>
              <a:gd name="connsiteY89" fmla="*/ 6863746 h 8241402"/>
              <a:gd name="connsiteX90" fmla="*/ 3415814 w 4338596"/>
              <a:gd name="connsiteY90" fmla="*/ 6860975 h 8241402"/>
              <a:gd name="connsiteX91" fmla="*/ 3415885 w 4338596"/>
              <a:gd name="connsiteY91" fmla="*/ 6861029 h 8241402"/>
              <a:gd name="connsiteX92" fmla="*/ 3417469 w 4338596"/>
              <a:gd name="connsiteY92" fmla="*/ 6862235 h 8241402"/>
              <a:gd name="connsiteX93" fmla="*/ 3412603 w 4338596"/>
              <a:gd name="connsiteY93" fmla="*/ 6858530 h 8241402"/>
              <a:gd name="connsiteX94" fmla="*/ 3413745 w 4338596"/>
              <a:gd name="connsiteY94" fmla="*/ 6859399 h 8241402"/>
              <a:gd name="connsiteX95" fmla="*/ 3415814 w 4338596"/>
              <a:gd name="connsiteY95" fmla="*/ 6860975 h 8241402"/>
              <a:gd name="connsiteX96" fmla="*/ 3467520 w 4338596"/>
              <a:gd name="connsiteY96" fmla="*/ 6853664 h 8241402"/>
              <a:gd name="connsiteX97" fmla="*/ 3473607 w 4338596"/>
              <a:gd name="connsiteY97" fmla="*/ 6872211 h 8241402"/>
              <a:gd name="connsiteX98" fmla="*/ 3467520 w 4338596"/>
              <a:gd name="connsiteY98" fmla="*/ 6853664 h 8241402"/>
              <a:gd name="connsiteX99" fmla="*/ 3448241 w 4338596"/>
              <a:gd name="connsiteY99" fmla="*/ 6805834 h 8241402"/>
              <a:gd name="connsiteX100" fmla="*/ 3467520 w 4338596"/>
              <a:gd name="connsiteY100" fmla="*/ 6853664 h 8241402"/>
              <a:gd name="connsiteX101" fmla="*/ 3448241 w 4338596"/>
              <a:gd name="connsiteY101" fmla="*/ 6805834 h 8241402"/>
              <a:gd name="connsiteX102" fmla="*/ 1626020 w 4338596"/>
              <a:gd name="connsiteY102" fmla="*/ 6778959 h 8241402"/>
              <a:gd name="connsiteX103" fmla="*/ 1623959 w 4338596"/>
              <a:gd name="connsiteY103" fmla="*/ 6781431 h 8241402"/>
              <a:gd name="connsiteX104" fmla="*/ 1637148 w 4338596"/>
              <a:gd name="connsiteY104" fmla="*/ 6781431 h 8241402"/>
              <a:gd name="connsiteX105" fmla="*/ 1626020 w 4338596"/>
              <a:gd name="connsiteY105" fmla="*/ 6778959 h 8241402"/>
              <a:gd name="connsiteX106" fmla="*/ 3436068 w 4338596"/>
              <a:gd name="connsiteY106" fmla="*/ 6775573 h 8241402"/>
              <a:gd name="connsiteX107" fmla="*/ 3448241 w 4338596"/>
              <a:gd name="connsiteY107" fmla="*/ 6805834 h 8241402"/>
              <a:gd name="connsiteX108" fmla="*/ 3436068 w 4338596"/>
              <a:gd name="connsiteY108" fmla="*/ 6775573 h 8241402"/>
              <a:gd name="connsiteX109" fmla="*/ 3537300 w 4338596"/>
              <a:gd name="connsiteY109" fmla="*/ 6704224 h 8241402"/>
              <a:gd name="connsiteX110" fmla="*/ 3536515 w 4338596"/>
              <a:gd name="connsiteY110" fmla="*/ 6708220 h 8241402"/>
              <a:gd name="connsiteX111" fmla="*/ 3554777 w 4338596"/>
              <a:gd name="connsiteY111" fmla="*/ 6732624 h 8241402"/>
              <a:gd name="connsiteX112" fmla="*/ 3539368 w 4338596"/>
              <a:gd name="connsiteY112" fmla="*/ 6704621 h 8241402"/>
              <a:gd name="connsiteX113" fmla="*/ 3537300 w 4338596"/>
              <a:gd name="connsiteY113" fmla="*/ 6704224 h 8241402"/>
              <a:gd name="connsiteX114" fmla="*/ 1561053 w 4338596"/>
              <a:gd name="connsiteY114" fmla="*/ 6666247 h 8241402"/>
              <a:gd name="connsiteX115" fmla="*/ 1611783 w 4338596"/>
              <a:gd name="connsiteY115" fmla="*/ 6751171 h 8241402"/>
              <a:gd name="connsiteX116" fmla="*/ 1617871 w 4338596"/>
              <a:gd name="connsiteY116" fmla="*/ 6762884 h 8241402"/>
              <a:gd name="connsiteX117" fmla="*/ 1617871 w 4338596"/>
              <a:gd name="connsiteY117" fmla="*/ 6762884 h 8241402"/>
              <a:gd name="connsiteX118" fmla="*/ 1611783 w 4338596"/>
              <a:gd name="connsiteY118" fmla="*/ 6751171 h 8241402"/>
              <a:gd name="connsiteX119" fmla="*/ 1561053 w 4338596"/>
              <a:gd name="connsiteY119" fmla="*/ 6666247 h 8241402"/>
              <a:gd name="connsiteX120" fmla="*/ 2270825 w 4338596"/>
              <a:gd name="connsiteY120" fmla="*/ 6651538 h 8241402"/>
              <a:gd name="connsiteX121" fmla="*/ 2266212 w 4338596"/>
              <a:gd name="connsiteY121" fmla="*/ 6654533 h 8241402"/>
              <a:gd name="connsiteX122" fmla="*/ 2284475 w 4338596"/>
              <a:gd name="connsiteY122" fmla="*/ 6678936 h 8241402"/>
              <a:gd name="connsiteX123" fmla="*/ 2270825 w 4338596"/>
              <a:gd name="connsiteY123" fmla="*/ 6651538 h 8241402"/>
              <a:gd name="connsiteX124" fmla="*/ 2297665 w 4338596"/>
              <a:gd name="connsiteY124" fmla="*/ 6635986 h 8241402"/>
              <a:gd name="connsiteX125" fmla="*/ 2347381 w 4338596"/>
              <a:gd name="connsiteY125" fmla="*/ 6738481 h 8241402"/>
              <a:gd name="connsiteX126" fmla="*/ 2398113 w 4338596"/>
              <a:gd name="connsiteY126" fmla="*/ 6841951 h 8241402"/>
              <a:gd name="connsiteX127" fmla="*/ 2315928 w 4338596"/>
              <a:gd name="connsiteY127" fmla="*/ 6654533 h 8241402"/>
              <a:gd name="connsiteX128" fmla="*/ 2297665 w 4338596"/>
              <a:gd name="connsiteY128" fmla="*/ 6635986 h 8241402"/>
              <a:gd name="connsiteX129" fmla="*/ 1724406 w 4338596"/>
              <a:gd name="connsiteY129" fmla="*/ 6635986 h 8241402"/>
              <a:gd name="connsiteX130" fmla="*/ 1749771 w 4338596"/>
              <a:gd name="connsiteY130" fmla="*/ 6678936 h 8241402"/>
              <a:gd name="connsiteX131" fmla="*/ 1769049 w 4338596"/>
              <a:gd name="connsiteY131" fmla="*/ 6708220 h 8241402"/>
              <a:gd name="connsiteX132" fmla="*/ 1850219 w 4338596"/>
              <a:gd name="connsiteY132" fmla="*/ 6883924 h 8241402"/>
              <a:gd name="connsiteX133" fmla="*/ 1875584 w 4338596"/>
              <a:gd name="connsiteY133" fmla="*/ 6902471 h 8241402"/>
              <a:gd name="connsiteX134" fmla="*/ 1769049 w 4338596"/>
              <a:gd name="connsiteY134" fmla="*/ 6708220 h 8241402"/>
              <a:gd name="connsiteX135" fmla="*/ 1749771 w 4338596"/>
              <a:gd name="connsiteY135" fmla="*/ 6678936 h 8241402"/>
              <a:gd name="connsiteX136" fmla="*/ 1724406 w 4338596"/>
              <a:gd name="connsiteY136" fmla="*/ 6635986 h 8241402"/>
              <a:gd name="connsiteX137" fmla="*/ 2262106 w 4338596"/>
              <a:gd name="connsiteY137" fmla="*/ 6613978 h 8241402"/>
              <a:gd name="connsiteX138" fmla="*/ 2259109 w 4338596"/>
              <a:gd name="connsiteY138" fmla="*/ 6624273 h 8241402"/>
              <a:gd name="connsiteX139" fmla="*/ 2262106 w 4338596"/>
              <a:gd name="connsiteY139" fmla="*/ 6613978 h 8241402"/>
              <a:gd name="connsiteX140" fmla="*/ 2256937 w 4338596"/>
              <a:gd name="connsiteY140" fmla="*/ 6560748 h 8241402"/>
              <a:gd name="connsiteX141" fmla="*/ 2253021 w 4338596"/>
              <a:gd name="connsiteY141" fmla="*/ 6563752 h 8241402"/>
              <a:gd name="connsiteX142" fmla="*/ 2297665 w 4338596"/>
              <a:gd name="connsiteY142" fmla="*/ 6624273 h 8241402"/>
              <a:gd name="connsiteX143" fmla="*/ 2256937 w 4338596"/>
              <a:gd name="connsiteY143" fmla="*/ 6560748 h 8241402"/>
              <a:gd name="connsiteX144" fmla="*/ 2161963 w 4338596"/>
              <a:gd name="connsiteY144" fmla="*/ 6390552 h 8241402"/>
              <a:gd name="connsiteX145" fmla="*/ 2158662 w 4338596"/>
              <a:gd name="connsiteY145" fmla="*/ 6393905 h 8241402"/>
              <a:gd name="connsiteX146" fmla="*/ 2203306 w 4338596"/>
              <a:gd name="connsiteY146" fmla="*/ 6472972 h 8241402"/>
              <a:gd name="connsiteX147" fmla="*/ 2253021 w 4338596"/>
              <a:gd name="connsiteY147" fmla="*/ 6539349 h 8241402"/>
              <a:gd name="connsiteX148" fmla="*/ 2166754 w 4338596"/>
              <a:gd name="connsiteY148" fmla="*/ 6391466 h 8241402"/>
              <a:gd name="connsiteX149" fmla="*/ 2161963 w 4338596"/>
              <a:gd name="connsiteY149" fmla="*/ 6390552 h 8241402"/>
              <a:gd name="connsiteX150" fmla="*/ 2126131 w 4338596"/>
              <a:gd name="connsiteY150" fmla="*/ 6380803 h 8241402"/>
              <a:gd name="connsiteX151" fmla="*/ 2158662 w 4338596"/>
              <a:gd name="connsiteY151" fmla="*/ 6460282 h 8241402"/>
              <a:gd name="connsiteX152" fmla="*/ 2209393 w 4338596"/>
              <a:gd name="connsiteY152" fmla="*/ 6526660 h 8241402"/>
              <a:gd name="connsiteX153" fmla="*/ 2215481 w 4338596"/>
              <a:gd name="connsiteY153" fmla="*/ 6539349 h 8241402"/>
              <a:gd name="connsiteX154" fmla="*/ 2209393 w 4338596"/>
              <a:gd name="connsiteY154" fmla="*/ 6526660 h 8241402"/>
              <a:gd name="connsiteX155" fmla="*/ 2140399 w 4338596"/>
              <a:gd name="connsiteY155" fmla="*/ 6393905 h 8241402"/>
              <a:gd name="connsiteX156" fmla="*/ 2126131 w 4338596"/>
              <a:gd name="connsiteY156" fmla="*/ 6380803 h 8241402"/>
              <a:gd name="connsiteX157" fmla="*/ 1806590 w 4338596"/>
              <a:gd name="connsiteY157" fmla="*/ 6200630 h 8241402"/>
              <a:gd name="connsiteX158" fmla="*/ 1806590 w 4338596"/>
              <a:gd name="connsiteY158" fmla="*/ 6206487 h 8241402"/>
              <a:gd name="connsiteX159" fmla="*/ 1857321 w 4338596"/>
              <a:gd name="connsiteY159" fmla="*/ 6297268 h 8241402"/>
              <a:gd name="connsiteX160" fmla="*/ 2184028 w 4338596"/>
              <a:gd name="connsiteY160" fmla="*/ 6890758 h 8241402"/>
              <a:gd name="connsiteX161" fmla="*/ 2203306 w 4338596"/>
              <a:gd name="connsiteY161" fmla="*/ 6914185 h 8241402"/>
              <a:gd name="connsiteX162" fmla="*/ 1920227 w 4338596"/>
              <a:gd name="connsiteY162" fmla="*/ 6375358 h 8241402"/>
              <a:gd name="connsiteX163" fmla="*/ 1806590 w 4338596"/>
              <a:gd name="connsiteY163" fmla="*/ 6200630 h 8241402"/>
              <a:gd name="connsiteX164" fmla="*/ 3561881 w 4338596"/>
              <a:gd name="connsiteY164" fmla="*/ 5703778 h 8241402"/>
              <a:gd name="connsiteX165" fmla="*/ 3586231 w 4338596"/>
              <a:gd name="connsiteY165" fmla="*/ 5703778 h 8241402"/>
              <a:gd name="connsiteX166" fmla="*/ 3561881 w 4338596"/>
              <a:gd name="connsiteY166" fmla="*/ 5703778 h 8241402"/>
              <a:gd name="connsiteX167" fmla="*/ 4102671 w 4338596"/>
              <a:gd name="connsiteY167" fmla="*/ 5589570 h 8241402"/>
              <a:gd name="connsiteX168" fmla="*/ 4102671 w 4338596"/>
              <a:gd name="connsiteY168" fmla="*/ 5589570 h 8241402"/>
              <a:gd name="connsiteX169" fmla="*/ 4105239 w 4338596"/>
              <a:gd name="connsiteY169" fmla="*/ 5581746 h 8241402"/>
              <a:gd name="connsiteX170" fmla="*/ 4102671 w 4338596"/>
              <a:gd name="connsiteY170" fmla="*/ 5589570 h 8241402"/>
              <a:gd name="connsiteX171" fmla="*/ 4105239 w 4338596"/>
              <a:gd name="connsiteY171" fmla="*/ 5581746 h 8241402"/>
              <a:gd name="connsiteX172" fmla="*/ 1129428 w 4338596"/>
              <a:gd name="connsiteY172" fmla="*/ 5550113 h 8241402"/>
              <a:gd name="connsiteX173" fmla="*/ 1123752 w 4338596"/>
              <a:gd name="connsiteY173" fmla="*/ 5551134 h 8241402"/>
              <a:gd name="connsiteX174" fmla="*/ 1121723 w 4338596"/>
              <a:gd name="connsiteY174" fmla="*/ 5559309 h 8241402"/>
              <a:gd name="connsiteX175" fmla="*/ 1134913 w 4338596"/>
              <a:gd name="connsiteY175" fmla="*/ 5552477 h 8241402"/>
              <a:gd name="connsiteX176" fmla="*/ 1129428 w 4338596"/>
              <a:gd name="connsiteY176" fmla="*/ 5550113 h 8241402"/>
              <a:gd name="connsiteX177" fmla="*/ 4207303 w 4338596"/>
              <a:gd name="connsiteY177" fmla="*/ 5532527 h 8241402"/>
              <a:gd name="connsiteX178" fmla="*/ 4209206 w 4338596"/>
              <a:gd name="connsiteY178" fmla="*/ 5534906 h 8241402"/>
              <a:gd name="connsiteX179" fmla="*/ 4197031 w 4338596"/>
              <a:gd name="connsiteY179" fmla="*/ 5540763 h 8241402"/>
              <a:gd name="connsiteX180" fmla="*/ 4207303 w 4338596"/>
              <a:gd name="connsiteY180" fmla="*/ 5532527 h 8241402"/>
              <a:gd name="connsiteX181" fmla="*/ 4297477 w 4338596"/>
              <a:gd name="connsiteY181" fmla="*/ 5275743 h 8241402"/>
              <a:gd name="connsiteX182" fmla="*/ 4291391 w 4338596"/>
              <a:gd name="connsiteY182" fmla="*/ 5280135 h 8241402"/>
              <a:gd name="connsiteX183" fmla="*/ 4303565 w 4338596"/>
              <a:gd name="connsiteY183" fmla="*/ 5280135 h 8241402"/>
              <a:gd name="connsiteX184" fmla="*/ 4297477 w 4338596"/>
              <a:gd name="connsiteY184" fmla="*/ 5275743 h 8241402"/>
              <a:gd name="connsiteX185" fmla="*/ 487427 w 4338596"/>
              <a:gd name="connsiteY185" fmla="*/ 4955525 h 8241402"/>
              <a:gd name="connsiteX186" fmla="*/ 486572 w 4338596"/>
              <a:gd name="connsiteY186" fmla="*/ 4965820 h 8241402"/>
              <a:gd name="connsiteX187" fmla="*/ 499762 w 4338596"/>
              <a:gd name="connsiteY187" fmla="*/ 4984366 h 8241402"/>
              <a:gd name="connsiteX188" fmla="*/ 486572 w 4338596"/>
              <a:gd name="connsiteY188" fmla="*/ 4965820 h 8241402"/>
              <a:gd name="connsiteX189" fmla="*/ 487427 w 4338596"/>
              <a:gd name="connsiteY189" fmla="*/ 4955525 h 8241402"/>
              <a:gd name="connsiteX190" fmla="*/ 389644 w 4338596"/>
              <a:gd name="connsiteY190" fmla="*/ 4809578 h 8241402"/>
              <a:gd name="connsiteX191" fmla="*/ 392212 w 4338596"/>
              <a:gd name="connsiteY191" fmla="*/ 4814519 h 8241402"/>
              <a:gd name="connsiteX192" fmla="*/ 389644 w 4338596"/>
              <a:gd name="connsiteY192" fmla="*/ 4809578 h 8241402"/>
              <a:gd name="connsiteX193" fmla="*/ 4247857 w 4338596"/>
              <a:gd name="connsiteY193" fmla="*/ 4447477 h 8241402"/>
              <a:gd name="connsiteX194" fmla="*/ 4253849 w 4338596"/>
              <a:gd name="connsiteY194" fmla="*/ 4464087 h 8241402"/>
              <a:gd name="connsiteX195" fmla="*/ 4246747 w 4338596"/>
              <a:gd name="connsiteY195" fmla="*/ 4451397 h 8241402"/>
              <a:gd name="connsiteX196" fmla="*/ 4247857 w 4338596"/>
              <a:gd name="connsiteY196" fmla="*/ 4447477 h 8241402"/>
              <a:gd name="connsiteX197" fmla="*/ 4114228 w 4338596"/>
              <a:gd name="connsiteY197" fmla="*/ 4074060 h 8241402"/>
              <a:gd name="connsiteX198" fmla="*/ 4108759 w 4338596"/>
              <a:gd name="connsiteY198" fmla="*/ 4082418 h 8241402"/>
              <a:gd name="connsiteX199" fmla="*/ 4120934 w 4338596"/>
              <a:gd name="connsiteY199" fmla="*/ 4100965 h 8241402"/>
              <a:gd name="connsiteX200" fmla="*/ 4114228 w 4338596"/>
              <a:gd name="connsiteY200" fmla="*/ 4074060 h 8241402"/>
              <a:gd name="connsiteX201" fmla="*/ 4079868 w 4338596"/>
              <a:gd name="connsiteY201" fmla="*/ 3799031 h 8241402"/>
              <a:gd name="connsiteX202" fmla="*/ 4077305 w 4338596"/>
              <a:gd name="connsiteY202" fmla="*/ 3804220 h 8241402"/>
              <a:gd name="connsiteX203" fmla="*/ 4089482 w 4338596"/>
              <a:gd name="connsiteY203" fmla="*/ 3853026 h 8241402"/>
              <a:gd name="connsiteX204" fmla="*/ 4079868 w 4338596"/>
              <a:gd name="connsiteY204" fmla="*/ 3799031 h 8241402"/>
              <a:gd name="connsiteX205" fmla="*/ 3998239 w 4338596"/>
              <a:gd name="connsiteY205" fmla="*/ 3766820 h 8241402"/>
              <a:gd name="connsiteX206" fmla="*/ 3995121 w 4338596"/>
              <a:gd name="connsiteY206" fmla="*/ 3768103 h 8241402"/>
              <a:gd name="connsiteX207" fmla="*/ 4014400 w 4338596"/>
              <a:gd name="connsiteY207" fmla="*/ 3828624 h 8241402"/>
              <a:gd name="connsiteX208" fmla="*/ 3998239 w 4338596"/>
              <a:gd name="connsiteY208" fmla="*/ 3766820 h 8241402"/>
              <a:gd name="connsiteX209" fmla="*/ 3898486 w 4338596"/>
              <a:gd name="connsiteY209" fmla="*/ 3328541 h 8241402"/>
              <a:gd name="connsiteX210" fmla="*/ 3894674 w 4338596"/>
              <a:gd name="connsiteY210" fmla="*/ 3331772 h 8241402"/>
              <a:gd name="connsiteX211" fmla="*/ 3913953 w 4338596"/>
              <a:gd name="connsiteY211" fmla="*/ 3459645 h 8241402"/>
              <a:gd name="connsiteX212" fmla="*/ 3939318 w 4338596"/>
              <a:gd name="connsiteY212" fmla="*/ 3586542 h 8241402"/>
              <a:gd name="connsiteX213" fmla="*/ 3898486 w 4338596"/>
              <a:gd name="connsiteY213" fmla="*/ 3328541 h 8241402"/>
              <a:gd name="connsiteX214" fmla="*/ 3373161 w 4338596"/>
              <a:gd name="connsiteY214" fmla="*/ 3320057 h 8241402"/>
              <a:gd name="connsiteX215" fmla="*/ 3398526 w 4338596"/>
              <a:gd name="connsiteY215" fmla="*/ 3477215 h 8241402"/>
              <a:gd name="connsiteX216" fmla="*/ 3410703 w 4338596"/>
              <a:gd name="connsiteY216" fmla="*/ 3507475 h 8241402"/>
              <a:gd name="connsiteX217" fmla="*/ 3373161 w 4338596"/>
              <a:gd name="connsiteY217" fmla="*/ 3320057 h 8241402"/>
              <a:gd name="connsiteX218" fmla="*/ 1170773 w 4338596"/>
              <a:gd name="connsiteY218" fmla="*/ 3287327 h 8241402"/>
              <a:gd name="connsiteX219" fmla="*/ 1172822 w 4338596"/>
              <a:gd name="connsiteY219" fmla="*/ 3287420 h 8241402"/>
              <a:gd name="connsiteX220" fmla="*/ 1165351 w 4338596"/>
              <a:gd name="connsiteY220" fmla="*/ 3289797 h 8241402"/>
              <a:gd name="connsiteX221" fmla="*/ 1170773 w 4338596"/>
              <a:gd name="connsiteY221" fmla="*/ 3287327 h 8241402"/>
              <a:gd name="connsiteX222" fmla="*/ 2073772 w 4338596"/>
              <a:gd name="connsiteY222" fmla="*/ 3152341 h 8241402"/>
              <a:gd name="connsiteX223" fmla="*/ 2070311 w 4338596"/>
              <a:gd name="connsiteY223" fmla="*/ 3153093 h 8241402"/>
              <a:gd name="connsiteX224" fmla="*/ 2071786 w 4338596"/>
              <a:gd name="connsiteY224" fmla="*/ 3152772 h 8241402"/>
              <a:gd name="connsiteX225" fmla="*/ 2075468 w 4338596"/>
              <a:gd name="connsiteY225" fmla="*/ 3151972 h 8241402"/>
              <a:gd name="connsiteX226" fmla="*/ 2073772 w 4338596"/>
              <a:gd name="connsiteY226" fmla="*/ 3152341 h 8241402"/>
              <a:gd name="connsiteX227" fmla="*/ 2074550 w 4338596"/>
              <a:gd name="connsiteY227" fmla="*/ 3152172 h 8241402"/>
              <a:gd name="connsiteX228" fmla="*/ 2083581 w 4338596"/>
              <a:gd name="connsiteY228" fmla="*/ 3150211 h 8241402"/>
              <a:gd name="connsiteX229" fmla="*/ 2075468 w 4338596"/>
              <a:gd name="connsiteY229" fmla="*/ 3151972 h 8241402"/>
              <a:gd name="connsiteX230" fmla="*/ 2079158 w 4338596"/>
              <a:gd name="connsiteY230" fmla="*/ 3151170 h 8241402"/>
              <a:gd name="connsiteX231" fmla="*/ 2083581 w 4338596"/>
              <a:gd name="connsiteY231" fmla="*/ 3150211 h 8241402"/>
              <a:gd name="connsiteX232" fmla="*/ 2083581 w 4338596"/>
              <a:gd name="connsiteY232" fmla="*/ 3150211 h 8241402"/>
              <a:gd name="connsiteX233" fmla="*/ 2101843 w 4338596"/>
              <a:gd name="connsiteY233" fmla="*/ 3162900 h 8241402"/>
              <a:gd name="connsiteX234" fmla="*/ 2083581 w 4338596"/>
              <a:gd name="connsiteY234" fmla="*/ 3150211 h 8241402"/>
              <a:gd name="connsiteX235" fmla="*/ 1913125 w 4338596"/>
              <a:gd name="connsiteY235" fmla="*/ 3083833 h 8241402"/>
              <a:gd name="connsiteX236" fmla="*/ 1926315 w 4338596"/>
              <a:gd name="connsiteY236" fmla="*/ 3090666 h 8241402"/>
              <a:gd name="connsiteX237" fmla="*/ 1913125 w 4338596"/>
              <a:gd name="connsiteY237" fmla="*/ 3083833 h 8241402"/>
              <a:gd name="connsiteX238" fmla="*/ 1900950 w 4338596"/>
              <a:gd name="connsiteY238" fmla="*/ 3077976 h 8241402"/>
              <a:gd name="connsiteX239" fmla="*/ 1913125 w 4338596"/>
              <a:gd name="connsiteY239" fmla="*/ 3083833 h 8241402"/>
              <a:gd name="connsiteX240" fmla="*/ 1900950 w 4338596"/>
              <a:gd name="connsiteY240" fmla="*/ 3077976 h 8241402"/>
              <a:gd name="connsiteX241" fmla="*/ 1888774 w 4338596"/>
              <a:gd name="connsiteY241" fmla="*/ 3072119 h 8241402"/>
              <a:gd name="connsiteX242" fmla="*/ 1900950 w 4338596"/>
              <a:gd name="connsiteY242" fmla="*/ 3077976 h 8241402"/>
              <a:gd name="connsiteX243" fmla="*/ 1888774 w 4338596"/>
              <a:gd name="connsiteY243" fmla="*/ 3072119 h 8241402"/>
              <a:gd name="connsiteX244" fmla="*/ 1875584 w 4338596"/>
              <a:gd name="connsiteY244" fmla="*/ 3066263 h 8241402"/>
              <a:gd name="connsiteX245" fmla="*/ 1888774 w 4338596"/>
              <a:gd name="connsiteY245" fmla="*/ 3072119 h 8241402"/>
              <a:gd name="connsiteX246" fmla="*/ 1875584 w 4338596"/>
              <a:gd name="connsiteY246" fmla="*/ 3066263 h 8241402"/>
              <a:gd name="connsiteX247" fmla="*/ 1850219 w 4338596"/>
              <a:gd name="connsiteY247" fmla="*/ 3053573 h 8241402"/>
              <a:gd name="connsiteX248" fmla="*/ 1875584 w 4338596"/>
              <a:gd name="connsiteY248" fmla="*/ 3066263 h 8241402"/>
              <a:gd name="connsiteX249" fmla="*/ 1850219 w 4338596"/>
              <a:gd name="connsiteY249" fmla="*/ 3053573 h 8241402"/>
              <a:gd name="connsiteX250" fmla="*/ 1838043 w 4338596"/>
              <a:gd name="connsiteY250" fmla="*/ 3047715 h 8241402"/>
              <a:gd name="connsiteX251" fmla="*/ 1850219 w 4338596"/>
              <a:gd name="connsiteY251" fmla="*/ 3053573 h 8241402"/>
              <a:gd name="connsiteX252" fmla="*/ 1838043 w 4338596"/>
              <a:gd name="connsiteY252" fmla="*/ 3047715 h 8241402"/>
              <a:gd name="connsiteX253" fmla="*/ 1825868 w 4338596"/>
              <a:gd name="connsiteY253" fmla="*/ 3041858 h 8241402"/>
              <a:gd name="connsiteX254" fmla="*/ 1838043 w 4338596"/>
              <a:gd name="connsiteY254" fmla="*/ 3047715 h 8241402"/>
              <a:gd name="connsiteX255" fmla="*/ 1825868 w 4338596"/>
              <a:gd name="connsiteY255" fmla="*/ 3041858 h 8241402"/>
              <a:gd name="connsiteX256" fmla="*/ 1807005 w 4338596"/>
              <a:gd name="connsiteY256" fmla="*/ 3037312 h 8241402"/>
              <a:gd name="connsiteX257" fmla="*/ 1805395 w 4338596"/>
              <a:gd name="connsiteY257" fmla="*/ 3037684 h 8241402"/>
              <a:gd name="connsiteX258" fmla="*/ 1803166 w 4338596"/>
              <a:gd name="connsiteY258" fmla="*/ 3038198 h 8241402"/>
              <a:gd name="connsiteX259" fmla="*/ 1812678 w 4338596"/>
              <a:gd name="connsiteY259" fmla="*/ 3036002 h 8241402"/>
              <a:gd name="connsiteX260" fmla="*/ 1807005 w 4338596"/>
              <a:gd name="connsiteY260" fmla="*/ 3037312 h 8241402"/>
              <a:gd name="connsiteX261" fmla="*/ 1809111 w 4338596"/>
              <a:gd name="connsiteY261" fmla="*/ 3036826 h 8241402"/>
              <a:gd name="connsiteX262" fmla="*/ 1812678 w 4338596"/>
              <a:gd name="connsiteY262" fmla="*/ 3036002 h 8241402"/>
              <a:gd name="connsiteX263" fmla="*/ 1812678 w 4338596"/>
              <a:gd name="connsiteY263" fmla="*/ 3036002 h 8241402"/>
              <a:gd name="connsiteX264" fmla="*/ 1825868 w 4338596"/>
              <a:gd name="connsiteY264" fmla="*/ 3041858 h 8241402"/>
              <a:gd name="connsiteX265" fmla="*/ 1812678 w 4338596"/>
              <a:gd name="connsiteY265" fmla="*/ 3036002 h 8241402"/>
              <a:gd name="connsiteX266" fmla="*/ 1781224 w 4338596"/>
              <a:gd name="connsiteY266" fmla="*/ 3017456 h 8241402"/>
              <a:gd name="connsiteX267" fmla="*/ 1769049 w 4338596"/>
              <a:gd name="connsiteY267" fmla="*/ 3023313 h 8241402"/>
              <a:gd name="connsiteX268" fmla="*/ 1781224 w 4338596"/>
              <a:gd name="connsiteY268" fmla="*/ 3017456 h 8241402"/>
              <a:gd name="connsiteX269" fmla="*/ 1762961 w 4338596"/>
              <a:gd name="connsiteY269" fmla="*/ 3011599 h 8241402"/>
              <a:gd name="connsiteX270" fmla="*/ 1749771 w 4338596"/>
              <a:gd name="connsiteY270" fmla="*/ 3017456 h 8241402"/>
              <a:gd name="connsiteX271" fmla="*/ 1762961 w 4338596"/>
              <a:gd name="connsiteY271" fmla="*/ 3011599 h 8241402"/>
              <a:gd name="connsiteX272" fmla="*/ 3906676 w 4338596"/>
              <a:gd name="connsiteY272" fmla="*/ 2585592 h 8241402"/>
              <a:gd name="connsiteX273" fmla="*/ 3913953 w 4338596"/>
              <a:gd name="connsiteY273" fmla="*/ 2612359 h 8241402"/>
              <a:gd name="connsiteX274" fmla="*/ 3900763 w 4338596"/>
              <a:gd name="connsiteY274" fmla="*/ 2587957 h 8241402"/>
              <a:gd name="connsiteX275" fmla="*/ 3906676 w 4338596"/>
              <a:gd name="connsiteY275" fmla="*/ 2585592 h 8241402"/>
              <a:gd name="connsiteX276" fmla="*/ 3899193 w 4338596"/>
              <a:gd name="connsiteY276" fmla="*/ 2556231 h 8241402"/>
              <a:gd name="connsiteX277" fmla="*/ 3900763 w 4338596"/>
              <a:gd name="connsiteY277" fmla="*/ 2569410 h 8241402"/>
              <a:gd name="connsiteX278" fmla="*/ 3894674 w 4338596"/>
              <a:gd name="connsiteY278" fmla="*/ 2557696 h 8241402"/>
              <a:gd name="connsiteX279" fmla="*/ 3899193 w 4338596"/>
              <a:gd name="connsiteY279" fmla="*/ 2556231 h 8241402"/>
              <a:gd name="connsiteX280" fmla="*/ 3749193 w 4338596"/>
              <a:gd name="connsiteY280" fmla="*/ 2479753 h 8241402"/>
              <a:gd name="connsiteX281" fmla="*/ 3748315 w 4338596"/>
              <a:gd name="connsiteY281" fmla="*/ 2484120 h 8241402"/>
              <a:gd name="connsiteX282" fmla="*/ 3748029 w 4338596"/>
              <a:gd name="connsiteY282" fmla="*/ 2485538 h 8241402"/>
              <a:gd name="connsiteX283" fmla="*/ 3750599 w 4338596"/>
              <a:gd name="connsiteY283" fmla="*/ 2472772 h 8241402"/>
              <a:gd name="connsiteX284" fmla="*/ 3749742 w 4338596"/>
              <a:gd name="connsiteY284" fmla="*/ 2477028 h 8241402"/>
              <a:gd name="connsiteX285" fmla="*/ 3749193 w 4338596"/>
              <a:gd name="connsiteY285" fmla="*/ 2479753 h 8241402"/>
              <a:gd name="connsiteX286" fmla="*/ 3744511 w 4338596"/>
              <a:gd name="connsiteY286" fmla="*/ 2430799 h 8241402"/>
              <a:gd name="connsiteX287" fmla="*/ 3744511 w 4338596"/>
              <a:gd name="connsiteY287" fmla="*/ 2436655 h 8241402"/>
              <a:gd name="connsiteX288" fmla="*/ 3744511 w 4338596"/>
              <a:gd name="connsiteY288" fmla="*/ 2430799 h 8241402"/>
              <a:gd name="connsiteX289" fmla="*/ 3742191 w 4338596"/>
              <a:gd name="connsiteY289" fmla="*/ 2399039 h 8241402"/>
              <a:gd name="connsiteX290" fmla="*/ 3744639 w 4338596"/>
              <a:gd name="connsiteY290" fmla="*/ 2401270 h 8241402"/>
              <a:gd name="connsiteX291" fmla="*/ 3745542 w 4338596"/>
              <a:gd name="connsiteY291" fmla="*/ 2402094 h 8241402"/>
              <a:gd name="connsiteX292" fmla="*/ 3737409 w 4338596"/>
              <a:gd name="connsiteY292" fmla="*/ 2394681 h 8241402"/>
              <a:gd name="connsiteX293" fmla="*/ 3740120 w 4338596"/>
              <a:gd name="connsiteY293" fmla="*/ 2397152 h 8241402"/>
              <a:gd name="connsiteX294" fmla="*/ 3742191 w 4338596"/>
              <a:gd name="connsiteY294" fmla="*/ 2399039 h 8241402"/>
              <a:gd name="connsiteX295" fmla="*/ 3828034 w 4338596"/>
              <a:gd name="connsiteY295" fmla="*/ 2367794 h 8241402"/>
              <a:gd name="connsiteX296" fmla="*/ 3830477 w 4338596"/>
              <a:gd name="connsiteY296" fmla="*/ 2369075 h 8241402"/>
              <a:gd name="connsiteX297" fmla="*/ 3831769 w 4338596"/>
              <a:gd name="connsiteY297" fmla="*/ 2430799 h 8241402"/>
              <a:gd name="connsiteX298" fmla="*/ 3825680 w 4338596"/>
              <a:gd name="connsiteY298" fmla="*/ 2370277 h 8241402"/>
              <a:gd name="connsiteX299" fmla="*/ 3828034 w 4338596"/>
              <a:gd name="connsiteY299" fmla="*/ 2367794 h 8241402"/>
              <a:gd name="connsiteX300" fmla="*/ 3731321 w 4338596"/>
              <a:gd name="connsiteY300" fmla="*/ 2357588 h 8241402"/>
              <a:gd name="connsiteX301" fmla="*/ 3737409 w 4338596"/>
              <a:gd name="connsiteY301" fmla="*/ 2394681 h 8241402"/>
              <a:gd name="connsiteX302" fmla="*/ 3731321 w 4338596"/>
              <a:gd name="connsiteY302" fmla="*/ 2357588 h 8241402"/>
              <a:gd name="connsiteX303" fmla="*/ 3719145 w 4338596"/>
              <a:gd name="connsiteY303" fmla="*/ 2285354 h 8241402"/>
              <a:gd name="connsiteX304" fmla="*/ 3731321 w 4338596"/>
              <a:gd name="connsiteY304" fmla="*/ 2357588 h 8241402"/>
              <a:gd name="connsiteX305" fmla="*/ 3719145 w 4338596"/>
              <a:gd name="connsiteY305" fmla="*/ 2285354 h 8241402"/>
              <a:gd name="connsiteX306" fmla="*/ 3712183 w 4338596"/>
              <a:gd name="connsiteY306" fmla="*/ 2276540 h 8241402"/>
              <a:gd name="connsiteX307" fmla="*/ 3714063 w 4338596"/>
              <a:gd name="connsiteY307" fmla="*/ 2278920 h 8241402"/>
              <a:gd name="connsiteX308" fmla="*/ 3719145 w 4338596"/>
              <a:gd name="connsiteY308" fmla="*/ 2285354 h 8241402"/>
              <a:gd name="connsiteX309" fmla="*/ 3713610 w 4338596"/>
              <a:gd name="connsiteY309" fmla="*/ 2278348 h 8241402"/>
              <a:gd name="connsiteX310" fmla="*/ 3711013 w 4338596"/>
              <a:gd name="connsiteY310" fmla="*/ 2275059 h 8241402"/>
              <a:gd name="connsiteX311" fmla="*/ 3711140 w 4338596"/>
              <a:gd name="connsiteY311" fmla="*/ 2275220 h 8241402"/>
              <a:gd name="connsiteX312" fmla="*/ 3712183 w 4338596"/>
              <a:gd name="connsiteY312" fmla="*/ 2276540 h 8241402"/>
              <a:gd name="connsiteX313" fmla="*/ 3561881 w 4338596"/>
              <a:gd name="connsiteY313" fmla="*/ 2260951 h 8241402"/>
              <a:gd name="connsiteX314" fmla="*/ 3574054 w 4338596"/>
              <a:gd name="connsiteY314" fmla="*/ 2364421 h 8241402"/>
              <a:gd name="connsiteX315" fmla="*/ 3593333 w 4338596"/>
              <a:gd name="connsiteY315" fmla="*/ 2461058 h 8241402"/>
              <a:gd name="connsiteX316" fmla="*/ 3800315 w 4338596"/>
              <a:gd name="connsiteY316" fmla="*/ 3768103 h 8241402"/>
              <a:gd name="connsiteX317" fmla="*/ 3813505 w 4338596"/>
              <a:gd name="connsiteY317" fmla="*/ 3870597 h 8241402"/>
              <a:gd name="connsiteX318" fmla="*/ 3794227 w 4338596"/>
              <a:gd name="connsiteY318" fmla="*/ 3658776 h 8241402"/>
              <a:gd name="connsiteX319" fmla="*/ 3605509 w 4338596"/>
              <a:gd name="connsiteY319" fmla="*/ 2448369 h 8241402"/>
              <a:gd name="connsiteX320" fmla="*/ 3561881 w 4338596"/>
              <a:gd name="connsiteY320" fmla="*/ 2260951 h 8241402"/>
              <a:gd name="connsiteX321" fmla="*/ 3553920 w 4338596"/>
              <a:gd name="connsiteY321" fmla="*/ 2241764 h 8241402"/>
              <a:gd name="connsiteX322" fmla="*/ 3552281 w 4338596"/>
              <a:gd name="connsiteY322" fmla="*/ 2251761 h 8241402"/>
              <a:gd name="connsiteX323" fmla="*/ 3552209 w 4338596"/>
              <a:gd name="connsiteY323" fmla="*/ 2252196 h 8241402"/>
              <a:gd name="connsiteX324" fmla="*/ 3552102 w 4338596"/>
              <a:gd name="connsiteY324" fmla="*/ 2252848 h 8241402"/>
              <a:gd name="connsiteX325" fmla="*/ 3552281 w 4338596"/>
              <a:gd name="connsiteY325" fmla="*/ 2251761 h 8241402"/>
              <a:gd name="connsiteX326" fmla="*/ 3552495 w 4338596"/>
              <a:gd name="connsiteY326" fmla="*/ 2250458 h 8241402"/>
              <a:gd name="connsiteX327" fmla="*/ 3553920 w 4338596"/>
              <a:gd name="connsiteY327" fmla="*/ 2241764 h 8241402"/>
              <a:gd name="connsiteX328" fmla="*/ 3706906 w 4338596"/>
              <a:gd name="connsiteY328" fmla="*/ 2213075 h 8241402"/>
              <a:gd name="connsiteX329" fmla="*/ 3712044 w 4338596"/>
              <a:gd name="connsiteY329" fmla="*/ 2236547 h 8241402"/>
              <a:gd name="connsiteX330" fmla="*/ 3705956 w 4338596"/>
              <a:gd name="connsiteY330" fmla="*/ 2218978 h 8241402"/>
              <a:gd name="connsiteX331" fmla="*/ 3706906 w 4338596"/>
              <a:gd name="connsiteY331" fmla="*/ 2213075 h 8241402"/>
              <a:gd name="connsiteX332" fmla="*/ 3539315 w 4338596"/>
              <a:gd name="connsiteY332" fmla="*/ 2124187 h 8241402"/>
              <a:gd name="connsiteX333" fmla="*/ 3536515 w 4338596"/>
              <a:gd name="connsiteY333" fmla="*/ 2128197 h 8241402"/>
              <a:gd name="connsiteX334" fmla="*/ 3542602 w 4338596"/>
              <a:gd name="connsiteY334" fmla="*/ 2145767 h 8241402"/>
              <a:gd name="connsiteX335" fmla="*/ 3539315 w 4338596"/>
              <a:gd name="connsiteY335" fmla="*/ 2124187 h 8241402"/>
              <a:gd name="connsiteX336" fmla="*/ 3507819 w 4338596"/>
              <a:gd name="connsiteY336" fmla="*/ 1933961 h 8241402"/>
              <a:gd name="connsiteX337" fmla="*/ 3505061 w 4338596"/>
              <a:gd name="connsiteY337" fmla="*/ 1940779 h 8241402"/>
              <a:gd name="connsiteX338" fmla="*/ 3517237 w 4338596"/>
              <a:gd name="connsiteY338" fmla="*/ 1952492 h 8241402"/>
              <a:gd name="connsiteX339" fmla="*/ 3507819 w 4338596"/>
              <a:gd name="connsiteY339" fmla="*/ 1933961 h 8241402"/>
              <a:gd name="connsiteX340" fmla="*/ 3370593 w 4338596"/>
              <a:gd name="connsiteY340" fmla="*/ 1383924 h 8241402"/>
              <a:gd name="connsiteX341" fmla="*/ 3373161 w 4338596"/>
              <a:gd name="connsiteY341" fmla="*/ 1407809 h 8241402"/>
              <a:gd name="connsiteX342" fmla="*/ 3367073 w 4338596"/>
              <a:gd name="connsiteY342" fmla="*/ 1389262 h 8241402"/>
              <a:gd name="connsiteX343" fmla="*/ 3370593 w 4338596"/>
              <a:gd name="connsiteY343" fmla="*/ 1383924 h 8241402"/>
              <a:gd name="connsiteX344" fmla="*/ 3365275 w 4338596"/>
              <a:gd name="connsiteY344" fmla="*/ 1348147 h 8241402"/>
              <a:gd name="connsiteX345" fmla="*/ 3368105 w 4338596"/>
              <a:gd name="connsiteY345" fmla="*/ 1351727 h 8241402"/>
              <a:gd name="connsiteX346" fmla="*/ 3367200 w 4338596"/>
              <a:gd name="connsiteY346" fmla="*/ 1350583 h 8241402"/>
              <a:gd name="connsiteX347" fmla="*/ 3359971 w 4338596"/>
              <a:gd name="connsiteY347" fmla="*/ 1341432 h 8241402"/>
              <a:gd name="connsiteX348" fmla="*/ 3362683 w 4338596"/>
              <a:gd name="connsiteY348" fmla="*/ 1344863 h 8241402"/>
              <a:gd name="connsiteX349" fmla="*/ 3365275 w 4338596"/>
              <a:gd name="connsiteY349" fmla="*/ 1348147 h 8241402"/>
              <a:gd name="connsiteX350" fmla="*/ 3347794 w 4338596"/>
              <a:gd name="connsiteY350" fmla="*/ 1262365 h 8241402"/>
              <a:gd name="connsiteX351" fmla="*/ 3359971 w 4338596"/>
              <a:gd name="connsiteY351" fmla="*/ 1341432 h 8241402"/>
              <a:gd name="connsiteX352" fmla="*/ 3347794 w 4338596"/>
              <a:gd name="connsiteY352" fmla="*/ 1262365 h 8241402"/>
              <a:gd name="connsiteX353" fmla="*/ 3341707 w 4338596"/>
              <a:gd name="connsiteY353" fmla="*/ 1226248 h 8241402"/>
              <a:gd name="connsiteX354" fmla="*/ 3347794 w 4338596"/>
              <a:gd name="connsiteY354" fmla="*/ 1262365 h 8241402"/>
              <a:gd name="connsiteX355" fmla="*/ 3341707 w 4338596"/>
              <a:gd name="connsiteY355" fmla="*/ 1226248 h 8241402"/>
              <a:gd name="connsiteX356" fmla="*/ 3334606 w 4338596"/>
              <a:gd name="connsiteY356" fmla="*/ 1195988 h 8241402"/>
              <a:gd name="connsiteX357" fmla="*/ 3341707 w 4338596"/>
              <a:gd name="connsiteY357" fmla="*/ 1226248 h 8241402"/>
              <a:gd name="connsiteX358" fmla="*/ 3334606 w 4338596"/>
              <a:gd name="connsiteY358" fmla="*/ 1195988 h 8241402"/>
              <a:gd name="connsiteX359" fmla="*/ 3322429 w 4338596"/>
              <a:gd name="connsiteY359" fmla="*/ 1117898 h 8241402"/>
              <a:gd name="connsiteX360" fmla="*/ 3334606 w 4338596"/>
              <a:gd name="connsiteY360" fmla="*/ 1195988 h 8241402"/>
              <a:gd name="connsiteX361" fmla="*/ 3322429 w 4338596"/>
              <a:gd name="connsiteY361" fmla="*/ 1117898 h 8241402"/>
              <a:gd name="connsiteX362" fmla="*/ 1883146 w 4338596"/>
              <a:gd name="connsiteY362" fmla="*/ 919587 h 8241402"/>
              <a:gd name="connsiteX363" fmla="*/ 1887189 w 4338596"/>
              <a:gd name="connsiteY363" fmla="*/ 920275 h 8241402"/>
              <a:gd name="connsiteX364" fmla="*/ 1869497 w 4338596"/>
              <a:gd name="connsiteY364" fmla="*/ 936336 h 8241402"/>
              <a:gd name="connsiteX365" fmla="*/ 1875584 w 4338596"/>
              <a:gd name="connsiteY365" fmla="*/ 923646 h 8241402"/>
              <a:gd name="connsiteX366" fmla="*/ 1883146 w 4338596"/>
              <a:gd name="connsiteY366" fmla="*/ 919587 h 8241402"/>
              <a:gd name="connsiteX367" fmla="*/ 2961794 w 4338596"/>
              <a:gd name="connsiteY367" fmla="*/ 584781 h 8241402"/>
              <a:gd name="connsiteX368" fmla="*/ 2957167 w 4338596"/>
              <a:gd name="connsiteY368" fmla="*/ 590784 h 8241402"/>
              <a:gd name="connsiteX369" fmla="*/ 2976445 w 4338596"/>
              <a:gd name="connsiteY369" fmla="*/ 700111 h 8241402"/>
              <a:gd name="connsiteX370" fmla="*/ 3013986 w 4338596"/>
              <a:gd name="connsiteY370" fmla="*/ 990024 h 8241402"/>
              <a:gd name="connsiteX371" fmla="*/ 3021087 w 4338596"/>
              <a:gd name="connsiteY371" fmla="*/ 905100 h 8241402"/>
              <a:gd name="connsiteX372" fmla="*/ 2982533 w 4338596"/>
              <a:gd name="connsiteY372" fmla="*/ 694255 h 8241402"/>
              <a:gd name="connsiteX373" fmla="*/ 2961794 w 4338596"/>
              <a:gd name="connsiteY373" fmla="*/ 584781 h 8241402"/>
              <a:gd name="connsiteX374" fmla="*/ 3057520 w 4338596"/>
              <a:gd name="connsiteY374" fmla="*/ 456474 h 8241402"/>
              <a:gd name="connsiteX375" fmla="*/ 3051526 w 4338596"/>
              <a:gd name="connsiteY375" fmla="*/ 463887 h 8241402"/>
              <a:gd name="connsiteX376" fmla="*/ 3064717 w 4338596"/>
              <a:gd name="connsiteY376" fmla="*/ 530264 h 8241402"/>
              <a:gd name="connsiteX377" fmla="*/ 3051526 w 4338596"/>
              <a:gd name="connsiteY377" fmla="*/ 524407 h 8241402"/>
              <a:gd name="connsiteX378" fmla="*/ 3045438 w 4338596"/>
              <a:gd name="connsiteY378" fmla="*/ 542954 h 8241402"/>
              <a:gd name="connsiteX379" fmla="*/ 3058630 w 4338596"/>
              <a:gd name="connsiteY379" fmla="*/ 663994 h 8241402"/>
              <a:gd name="connsiteX380" fmla="*/ 3070805 w 4338596"/>
              <a:gd name="connsiteY380" fmla="*/ 802605 h 8241402"/>
              <a:gd name="connsiteX381" fmla="*/ 3139799 w 4338596"/>
              <a:gd name="connsiteY381" fmla="*/ 1080804 h 8241402"/>
              <a:gd name="connsiteX382" fmla="*/ 3196616 w 4338596"/>
              <a:gd name="connsiteY382" fmla="*/ 1383406 h 8241402"/>
              <a:gd name="connsiteX383" fmla="*/ 3322429 w 4338596"/>
              <a:gd name="connsiteY383" fmla="*/ 1922232 h 8241402"/>
              <a:gd name="connsiteX384" fmla="*/ 3322429 w 4338596"/>
              <a:gd name="connsiteY384" fmla="*/ 1867569 h 8241402"/>
              <a:gd name="connsiteX385" fmla="*/ 3278801 w 4338596"/>
              <a:gd name="connsiteY385" fmla="*/ 1601084 h 8241402"/>
              <a:gd name="connsiteX386" fmla="*/ 3221981 w 4338596"/>
              <a:gd name="connsiteY386" fmla="*/ 1237962 h 8241402"/>
              <a:gd name="connsiteX387" fmla="*/ 3215895 w 4338596"/>
              <a:gd name="connsiteY387" fmla="*/ 1165728 h 8241402"/>
              <a:gd name="connsiteX388" fmla="*/ 3228070 w 4338596"/>
              <a:gd name="connsiteY388" fmla="*/ 1147181 h 8241402"/>
              <a:gd name="connsiteX389" fmla="*/ 3190529 w 4338596"/>
              <a:gd name="connsiteY389" fmla="*/ 893386 h 8241402"/>
              <a:gd name="connsiteX390" fmla="*/ 3165164 w 4338596"/>
              <a:gd name="connsiteY390" fmla="*/ 711825 h 8241402"/>
              <a:gd name="connsiteX391" fmla="*/ 3127623 w 4338596"/>
              <a:gd name="connsiteY391" fmla="*/ 542954 h 8241402"/>
              <a:gd name="connsiteX392" fmla="*/ 3108345 w 4338596"/>
              <a:gd name="connsiteY392" fmla="*/ 524407 h 8241402"/>
              <a:gd name="connsiteX393" fmla="*/ 3102257 w 4338596"/>
              <a:gd name="connsiteY393" fmla="*/ 494147 h 8241402"/>
              <a:gd name="connsiteX394" fmla="*/ 3058630 w 4338596"/>
              <a:gd name="connsiteY394" fmla="*/ 458030 h 8241402"/>
              <a:gd name="connsiteX395" fmla="*/ 3057520 w 4338596"/>
              <a:gd name="connsiteY395" fmla="*/ 456474 h 8241402"/>
              <a:gd name="connsiteX396" fmla="*/ 3232766 w 4338596"/>
              <a:gd name="connsiteY396" fmla="*/ 454764 h 8241402"/>
              <a:gd name="connsiteX397" fmla="*/ 3234086 w 4338596"/>
              <a:gd name="connsiteY397" fmla="*/ 457540 h 8241402"/>
              <a:gd name="connsiteX398" fmla="*/ 3234158 w 4338596"/>
              <a:gd name="connsiteY398" fmla="*/ 458030 h 8241402"/>
              <a:gd name="connsiteX399" fmla="*/ 3230321 w 4338596"/>
              <a:gd name="connsiteY399" fmla="*/ 449611 h 8241402"/>
              <a:gd name="connsiteX400" fmla="*/ 3230991 w 4338596"/>
              <a:gd name="connsiteY400" fmla="*/ 450595 h 8241402"/>
              <a:gd name="connsiteX401" fmla="*/ 3232766 w 4338596"/>
              <a:gd name="connsiteY401" fmla="*/ 454764 h 8241402"/>
              <a:gd name="connsiteX402" fmla="*/ 2825267 w 4338596"/>
              <a:gd name="connsiteY402" fmla="*/ 373106 h 8241402"/>
              <a:gd name="connsiteX403" fmla="*/ 2863823 w 4338596"/>
              <a:gd name="connsiteY403" fmla="*/ 433626 h 8241402"/>
              <a:gd name="connsiteX404" fmla="*/ 2825267 w 4338596"/>
              <a:gd name="connsiteY404" fmla="*/ 373106 h 8241402"/>
              <a:gd name="connsiteX405" fmla="*/ 2823046 w 4338596"/>
              <a:gd name="connsiteY405" fmla="*/ 331102 h 8241402"/>
              <a:gd name="connsiteX406" fmla="*/ 2838457 w 4338596"/>
              <a:gd name="connsiteY406" fmla="*/ 355536 h 8241402"/>
              <a:gd name="connsiteX407" fmla="*/ 2819179 w 4338596"/>
              <a:gd name="connsiteY407" fmla="*/ 336989 h 8241402"/>
              <a:gd name="connsiteX408" fmla="*/ 2823046 w 4338596"/>
              <a:gd name="connsiteY408" fmla="*/ 331102 h 8241402"/>
              <a:gd name="connsiteX409" fmla="*/ 3359971 w 4338596"/>
              <a:gd name="connsiteY409" fmla="*/ 263779 h 8241402"/>
              <a:gd name="connsiteX410" fmla="*/ 3359313 w 4338596"/>
              <a:gd name="connsiteY410" fmla="*/ 263938 h 8241402"/>
              <a:gd name="connsiteX411" fmla="*/ 3359326 w 4338596"/>
              <a:gd name="connsiteY411" fmla="*/ 263912 h 8241402"/>
              <a:gd name="connsiteX412" fmla="*/ 3241260 w 4338596"/>
              <a:gd name="connsiteY412" fmla="*/ 76362 h 8241402"/>
              <a:gd name="connsiteX413" fmla="*/ 3265611 w 4338596"/>
              <a:gd name="connsiteY413" fmla="*/ 89051 h 8241402"/>
              <a:gd name="connsiteX414" fmla="*/ 3303151 w 4338596"/>
              <a:gd name="connsiteY414" fmla="*/ 76362 h 8241402"/>
              <a:gd name="connsiteX415" fmla="*/ 3334606 w 4338596"/>
              <a:gd name="connsiteY415" fmla="*/ 94908 h 8241402"/>
              <a:gd name="connsiteX416" fmla="*/ 3347794 w 4338596"/>
              <a:gd name="connsiteY416" fmla="*/ 136881 h 8241402"/>
              <a:gd name="connsiteX417" fmla="*/ 3385336 w 4338596"/>
              <a:gd name="connsiteY417" fmla="*/ 221805 h 8241402"/>
              <a:gd name="connsiteX418" fmla="*/ 3361367 w 4338596"/>
              <a:gd name="connsiteY418" fmla="*/ 260104 h 8241402"/>
              <a:gd name="connsiteX419" fmla="*/ 3359326 w 4338596"/>
              <a:gd name="connsiteY419" fmla="*/ 263912 h 8241402"/>
              <a:gd name="connsiteX420" fmla="*/ 3354438 w 4338596"/>
              <a:gd name="connsiteY420" fmla="*/ 264923 h 8241402"/>
              <a:gd name="connsiteX421" fmla="*/ 3334606 w 4338596"/>
              <a:gd name="connsiteY421" fmla="*/ 257922 h 8241402"/>
              <a:gd name="connsiteX422" fmla="*/ 3328518 w 4338596"/>
              <a:gd name="connsiteY422" fmla="*/ 282326 h 8241402"/>
              <a:gd name="connsiteX423" fmla="*/ 3297063 w 4338596"/>
              <a:gd name="connsiteY423" fmla="*/ 276469 h 8241402"/>
              <a:gd name="connsiteX424" fmla="*/ 3322429 w 4338596"/>
              <a:gd name="connsiteY424" fmla="*/ 384820 h 8241402"/>
              <a:gd name="connsiteX425" fmla="*/ 3253435 w 4338596"/>
              <a:gd name="connsiteY425" fmla="*/ 312586 h 8241402"/>
              <a:gd name="connsiteX426" fmla="*/ 3253435 w 4338596"/>
              <a:gd name="connsiteY426" fmla="*/ 312586 h 8241402"/>
              <a:gd name="connsiteX427" fmla="*/ 3265611 w 4338596"/>
              <a:gd name="connsiteY427" fmla="*/ 373106 h 8241402"/>
              <a:gd name="connsiteX428" fmla="*/ 3265611 w 4338596"/>
              <a:gd name="connsiteY428" fmla="*/ 409223 h 8241402"/>
              <a:gd name="connsiteX429" fmla="*/ 3253435 w 4338596"/>
              <a:gd name="connsiteY429" fmla="*/ 463887 h 8241402"/>
              <a:gd name="connsiteX430" fmla="*/ 3234665 w 4338596"/>
              <a:gd name="connsiteY430" fmla="*/ 458762 h 8241402"/>
              <a:gd name="connsiteX431" fmla="*/ 3234086 w 4338596"/>
              <a:gd name="connsiteY431" fmla="*/ 457540 h 8241402"/>
              <a:gd name="connsiteX432" fmla="*/ 3230337 w 4338596"/>
              <a:gd name="connsiteY432" fmla="*/ 432544 h 8241402"/>
              <a:gd name="connsiteX433" fmla="*/ 3208793 w 4338596"/>
              <a:gd name="connsiteY433" fmla="*/ 355536 h 8241402"/>
              <a:gd name="connsiteX434" fmla="*/ 3215895 w 4338596"/>
              <a:gd name="connsiteY434" fmla="*/ 409223 h 8241402"/>
              <a:gd name="connsiteX435" fmla="*/ 3184443 w 4338596"/>
              <a:gd name="connsiteY435" fmla="*/ 391653 h 8241402"/>
              <a:gd name="connsiteX436" fmla="*/ 3171251 w 4338596"/>
              <a:gd name="connsiteY436" fmla="*/ 439484 h 8241402"/>
              <a:gd name="connsiteX437" fmla="*/ 3177339 w 4338596"/>
              <a:gd name="connsiteY437" fmla="*/ 469744 h 8241402"/>
              <a:gd name="connsiteX438" fmla="*/ 3165164 w 4338596"/>
              <a:gd name="connsiteY438" fmla="*/ 488290 h 8241402"/>
              <a:gd name="connsiteX439" fmla="*/ 3165164 w 4338596"/>
              <a:gd name="connsiteY439" fmla="*/ 579071 h 8241402"/>
              <a:gd name="connsiteX440" fmla="*/ 3221981 w 4338596"/>
              <a:gd name="connsiteY440" fmla="*/ 948050 h 8241402"/>
              <a:gd name="connsiteX441" fmla="*/ 3253435 w 4338596"/>
              <a:gd name="connsiteY441" fmla="*/ 1026141 h 8241402"/>
              <a:gd name="connsiteX442" fmla="*/ 3265611 w 4338596"/>
              <a:gd name="connsiteY442" fmla="*/ 1032973 h 8241402"/>
              <a:gd name="connsiteX443" fmla="*/ 3341707 w 4338596"/>
              <a:gd name="connsiteY443" fmla="*/ 1492733 h 8241402"/>
              <a:gd name="connsiteX444" fmla="*/ 3359971 w 4338596"/>
              <a:gd name="connsiteY444" fmla="*/ 1541540 h 8241402"/>
              <a:gd name="connsiteX445" fmla="*/ 3373161 w 4338596"/>
              <a:gd name="connsiteY445" fmla="*/ 1528850 h 8241402"/>
              <a:gd name="connsiteX446" fmla="*/ 3404614 w 4338596"/>
              <a:gd name="connsiteY446" fmla="*/ 1698698 h 8241402"/>
              <a:gd name="connsiteX447" fmla="*/ 3428964 w 4338596"/>
              <a:gd name="connsiteY447" fmla="*/ 1746528 h 8241402"/>
              <a:gd name="connsiteX448" fmla="*/ 3385336 w 4338596"/>
              <a:gd name="connsiteY448" fmla="*/ 1517136 h 8241402"/>
              <a:gd name="connsiteX449" fmla="*/ 3373161 w 4338596"/>
              <a:gd name="connsiteY449" fmla="*/ 1426356 h 8241402"/>
              <a:gd name="connsiteX450" fmla="*/ 3391424 w 4338596"/>
              <a:gd name="connsiteY450" fmla="*/ 1492733 h 8241402"/>
              <a:gd name="connsiteX451" fmla="*/ 3410703 w 4338596"/>
              <a:gd name="connsiteY451" fmla="*/ 1564967 h 8241402"/>
              <a:gd name="connsiteX452" fmla="*/ 3410703 w 4338596"/>
              <a:gd name="connsiteY452" fmla="*/ 1564967 h 8241402"/>
              <a:gd name="connsiteX453" fmla="*/ 3367073 w 4338596"/>
              <a:gd name="connsiteY453" fmla="*/ 1220391 h 8241402"/>
              <a:gd name="connsiteX454" fmla="*/ 3410703 w 4338596"/>
              <a:gd name="connsiteY454" fmla="*/ 1426356 h 8241402"/>
              <a:gd name="connsiteX455" fmla="*/ 3492885 w 4338596"/>
              <a:gd name="connsiteY455" fmla="*/ 1861712 h 8241402"/>
              <a:gd name="connsiteX456" fmla="*/ 3511149 w 4338596"/>
              <a:gd name="connsiteY456" fmla="*/ 1903686 h 8241402"/>
              <a:gd name="connsiteX457" fmla="*/ 3473607 w 4338596"/>
              <a:gd name="connsiteY457" fmla="*/ 1691864 h 8241402"/>
              <a:gd name="connsiteX458" fmla="*/ 3485784 w 4338596"/>
              <a:gd name="connsiteY458" fmla="*/ 1680151 h 8241402"/>
              <a:gd name="connsiteX459" fmla="*/ 3460419 w 4338596"/>
              <a:gd name="connsiteY459" fmla="*/ 1522993 h 8241402"/>
              <a:gd name="connsiteX460" fmla="*/ 3473607 w 4338596"/>
              <a:gd name="connsiteY460" fmla="*/ 1534707 h 8241402"/>
              <a:gd name="connsiteX461" fmla="*/ 3479696 w 4338596"/>
              <a:gd name="connsiteY461" fmla="*/ 1498590 h 8241402"/>
              <a:gd name="connsiteX462" fmla="*/ 3530427 w 4338596"/>
              <a:gd name="connsiteY462" fmla="*/ 1631344 h 8241402"/>
              <a:gd name="connsiteX463" fmla="*/ 3593333 w 4338596"/>
              <a:gd name="connsiteY463" fmla="*/ 1933946 h 8241402"/>
              <a:gd name="connsiteX464" fmla="*/ 3624786 w 4338596"/>
              <a:gd name="connsiteY464" fmla="*/ 2092079 h 8241402"/>
              <a:gd name="connsiteX465" fmla="*/ 3649138 w 4338596"/>
              <a:gd name="connsiteY465" fmla="*/ 2103794 h 8241402"/>
              <a:gd name="connsiteX466" fmla="*/ 3674502 w 4338596"/>
              <a:gd name="connsiteY466" fmla="*/ 2255094 h 8241402"/>
              <a:gd name="connsiteX467" fmla="*/ 3844958 w 4338596"/>
              <a:gd name="connsiteY467" fmla="*/ 3289797 h 8241402"/>
              <a:gd name="connsiteX468" fmla="*/ 3851045 w 4338596"/>
              <a:gd name="connsiteY468" fmla="*/ 3271250 h 8241402"/>
              <a:gd name="connsiteX469" fmla="*/ 3687693 w 4338596"/>
              <a:gd name="connsiteY469" fmla="*/ 2266808 h 8241402"/>
              <a:gd name="connsiteX470" fmla="*/ 3693780 w 4338596"/>
              <a:gd name="connsiteY470" fmla="*/ 2218978 h 8241402"/>
              <a:gd name="connsiteX471" fmla="*/ 3756687 w 4338596"/>
              <a:gd name="connsiteY471" fmla="*/ 2575266 h 8241402"/>
              <a:gd name="connsiteX472" fmla="*/ 3782052 w 4338596"/>
              <a:gd name="connsiteY472" fmla="*/ 2606503 h 8241402"/>
              <a:gd name="connsiteX473" fmla="*/ 3794227 w 4338596"/>
              <a:gd name="connsiteY473" fmla="*/ 2703140 h 8241402"/>
              <a:gd name="connsiteX474" fmla="*/ 3882499 w 4338596"/>
              <a:gd name="connsiteY474" fmla="*/ 3259537 h 8241402"/>
              <a:gd name="connsiteX475" fmla="*/ 3900763 w 4338596"/>
              <a:gd name="connsiteY475" fmla="*/ 3289797 h 8241402"/>
              <a:gd name="connsiteX476" fmla="*/ 3794227 w 4338596"/>
              <a:gd name="connsiteY476" fmla="*/ 2557696 h 8241402"/>
              <a:gd name="connsiteX477" fmla="*/ 3744511 w 4338596"/>
              <a:gd name="connsiteY477" fmla="*/ 2315614 h 8241402"/>
              <a:gd name="connsiteX478" fmla="*/ 3756687 w 4338596"/>
              <a:gd name="connsiteY478" fmla="*/ 2285354 h 8241402"/>
              <a:gd name="connsiteX479" fmla="*/ 3951493 w 4338596"/>
              <a:gd name="connsiteY479" fmla="*/ 3520165 h 8241402"/>
              <a:gd name="connsiteX480" fmla="*/ 3989035 w 4338596"/>
              <a:gd name="connsiteY480" fmla="*/ 3701726 h 8241402"/>
              <a:gd name="connsiteX481" fmla="*/ 3989035 w 4338596"/>
              <a:gd name="connsiteY481" fmla="*/ 3677323 h 8241402"/>
              <a:gd name="connsiteX482" fmla="*/ 3939318 w 4338596"/>
              <a:gd name="connsiteY482" fmla="*/ 3289797 h 8241402"/>
              <a:gd name="connsiteX483" fmla="*/ 3926127 w 4338596"/>
              <a:gd name="connsiteY483" fmla="*/ 3168757 h 8241402"/>
              <a:gd name="connsiteX484" fmla="*/ 3982946 w 4338596"/>
              <a:gd name="connsiteY484" fmla="*/ 3543592 h 8241402"/>
              <a:gd name="connsiteX485" fmla="*/ 4002224 w 4338596"/>
              <a:gd name="connsiteY485" fmla="*/ 3580685 h 8241402"/>
              <a:gd name="connsiteX486" fmla="*/ 3939318 w 4338596"/>
              <a:gd name="connsiteY486" fmla="*/ 3017456 h 8241402"/>
              <a:gd name="connsiteX487" fmla="*/ 3869309 w 4338596"/>
              <a:gd name="connsiteY487" fmla="*/ 2636763 h 8241402"/>
              <a:gd name="connsiteX488" fmla="*/ 3857133 w 4338596"/>
              <a:gd name="connsiteY488" fmla="*/ 2521579 h 8241402"/>
              <a:gd name="connsiteX489" fmla="*/ 3900763 w 4338596"/>
              <a:gd name="connsiteY489" fmla="*/ 2654334 h 8241402"/>
              <a:gd name="connsiteX490" fmla="*/ 3963669 w 4338596"/>
              <a:gd name="connsiteY490" fmla="*/ 3066263 h 8241402"/>
              <a:gd name="connsiteX491" fmla="*/ 3989035 w 4338596"/>
              <a:gd name="connsiteY491" fmla="*/ 3144353 h 8241402"/>
              <a:gd name="connsiteX492" fmla="*/ 4026576 w 4338596"/>
              <a:gd name="connsiteY492" fmla="*/ 3410837 h 8241402"/>
              <a:gd name="connsiteX493" fmla="*/ 4033677 w 4338596"/>
              <a:gd name="connsiteY493" fmla="*/ 3531879 h 8241402"/>
              <a:gd name="connsiteX494" fmla="*/ 4051940 w 4338596"/>
              <a:gd name="connsiteY494" fmla="*/ 3586542 h 8241402"/>
              <a:gd name="connsiteX495" fmla="*/ 4071219 w 4338596"/>
              <a:gd name="connsiteY495" fmla="*/ 3652920 h 8241402"/>
              <a:gd name="connsiteX496" fmla="*/ 3995121 w 4338596"/>
              <a:gd name="connsiteY496" fmla="*/ 3066263 h 8241402"/>
              <a:gd name="connsiteX497" fmla="*/ 3920039 w 4338596"/>
              <a:gd name="connsiteY497" fmla="*/ 2582099 h 8241402"/>
              <a:gd name="connsiteX498" fmla="*/ 3863222 w 4338596"/>
              <a:gd name="connsiteY498" fmla="*/ 2260951 h 8241402"/>
              <a:gd name="connsiteX499" fmla="*/ 3863222 w 4338596"/>
              <a:gd name="connsiteY499" fmla="*/ 2182860 h 8241402"/>
              <a:gd name="connsiteX500" fmla="*/ 3926127 w 4338596"/>
              <a:gd name="connsiteY500" fmla="*/ 2545006 h 8241402"/>
              <a:gd name="connsiteX501" fmla="*/ 3995121 w 4338596"/>
              <a:gd name="connsiteY501" fmla="*/ 2932532 h 8241402"/>
              <a:gd name="connsiteX502" fmla="*/ 4002224 w 4338596"/>
              <a:gd name="connsiteY502" fmla="*/ 2866155 h 8241402"/>
              <a:gd name="connsiteX503" fmla="*/ 3888587 w 4338596"/>
              <a:gd name="connsiteY503" fmla="*/ 2243381 h 8241402"/>
              <a:gd name="connsiteX504" fmla="*/ 3900763 w 4338596"/>
              <a:gd name="connsiteY504" fmla="*/ 2249237 h 8241402"/>
              <a:gd name="connsiteX505" fmla="*/ 3913953 w 4338596"/>
              <a:gd name="connsiteY505" fmla="*/ 2315614 h 8241402"/>
              <a:gd name="connsiteX506" fmla="*/ 4246747 w 4338596"/>
              <a:gd name="connsiteY506" fmla="*/ 4585128 h 8241402"/>
              <a:gd name="connsiteX507" fmla="*/ 4266025 w 4338596"/>
              <a:gd name="connsiteY507" fmla="*/ 4869183 h 8241402"/>
              <a:gd name="connsiteX508" fmla="*/ 4272113 w 4338596"/>
              <a:gd name="connsiteY508" fmla="*/ 5062458 h 8241402"/>
              <a:gd name="connsiteX509" fmla="*/ 4285303 w 4338596"/>
              <a:gd name="connsiteY509" fmla="*/ 5001937 h 8241402"/>
              <a:gd name="connsiteX510" fmla="*/ 4278201 w 4338596"/>
              <a:gd name="connsiteY510" fmla="*/ 4971677 h 8241402"/>
              <a:gd name="connsiteX511" fmla="*/ 4253849 w 4338596"/>
              <a:gd name="connsiteY511" fmla="*/ 4500204 h 8241402"/>
              <a:gd name="connsiteX512" fmla="*/ 4272113 w 4338596"/>
              <a:gd name="connsiteY512" fmla="*/ 4585128 h 8241402"/>
              <a:gd name="connsiteX513" fmla="*/ 4291391 w 4338596"/>
              <a:gd name="connsiteY513" fmla="*/ 4965820 h 8241402"/>
              <a:gd name="connsiteX514" fmla="*/ 4303565 w 4338596"/>
              <a:gd name="connsiteY514" fmla="*/ 5226448 h 8241402"/>
              <a:gd name="connsiteX515" fmla="*/ 4322844 w 4338596"/>
              <a:gd name="connsiteY515" fmla="*/ 5189355 h 8241402"/>
              <a:gd name="connsiteX516" fmla="*/ 4328931 w 4338596"/>
              <a:gd name="connsiteY516" fmla="*/ 5334799 h 8241402"/>
              <a:gd name="connsiteX517" fmla="*/ 4278201 w 4338596"/>
              <a:gd name="connsiteY517" fmla="*/ 5534906 h 8241402"/>
              <a:gd name="connsiteX518" fmla="*/ 4215295 w 4338596"/>
              <a:gd name="connsiteY518" fmla="*/ 5522217 h 8241402"/>
              <a:gd name="connsiteX519" fmla="*/ 4228483 w 4338596"/>
              <a:gd name="connsiteY519" fmla="*/ 5504646 h 8241402"/>
              <a:gd name="connsiteX520" fmla="*/ 4203118 w 4338596"/>
              <a:gd name="connsiteY520" fmla="*/ 5522217 h 8241402"/>
              <a:gd name="connsiteX521" fmla="*/ 4165578 w 4338596"/>
              <a:gd name="connsiteY521" fmla="*/ 5546620 h 8241402"/>
              <a:gd name="connsiteX522" fmla="*/ 4120934 w 4338596"/>
              <a:gd name="connsiteY522" fmla="*/ 5534906 h 8241402"/>
              <a:gd name="connsiteX523" fmla="*/ 4096584 w 4338596"/>
              <a:gd name="connsiteY523" fmla="*/ 5552477 h 8241402"/>
              <a:gd name="connsiteX524" fmla="*/ 4065131 w 4338596"/>
              <a:gd name="connsiteY524" fmla="*/ 5546620 h 8241402"/>
              <a:gd name="connsiteX525" fmla="*/ 4020487 w 4338596"/>
              <a:gd name="connsiteY525" fmla="*/ 5583713 h 8241402"/>
              <a:gd name="connsiteX526" fmla="*/ 3963669 w 4338596"/>
              <a:gd name="connsiteY526" fmla="*/ 5583713 h 8241402"/>
              <a:gd name="connsiteX527" fmla="*/ 4002224 w 4338596"/>
              <a:gd name="connsiteY527" fmla="*/ 5601283 h 8241402"/>
              <a:gd name="connsiteX528" fmla="*/ 3876411 w 4338596"/>
              <a:gd name="connsiteY528" fmla="*/ 5612997 h 8241402"/>
              <a:gd name="connsiteX529" fmla="*/ 3800315 w 4338596"/>
              <a:gd name="connsiteY529" fmla="*/ 5625687 h 8241402"/>
              <a:gd name="connsiteX530" fmla="*/ 3788140 w 4338596"/>
              <a:gd name="connsiteY530" fmla="*/ 5661804 h 8241402"/>
              <a:gd name="connsiteX531" fmla="*/ 3599419 w 4338596"/>
              <a:gd name="connsiteY531" fmla="*/ 5673517 h 8241402"/>
              <a:gd name="connsiteX532" fmla="*/ 3561881 w 4338596"/>
              <a:gd name="connsiteY532" fmla="*/ 5703778 h 8241402"/>
              <a:gd name="connsiteX533" fmla="*/ 3523325 w 4338596"/>
              <a:gd name="connsiteY533" fmla="*/ 5710611 h 8241402"/>
              <a:gd name="connsiteX534" fmla="*/ 3442155 w 4338596"/>
              <a:gd name="connsiteY534" fmla="*/ 5722324 h 8241402"/>
              <a:gd name="connsiteX535" fmla="*/ 3404614 w 4338596"/>
              <a:gd name="connsiteY535" fmla="*/ 5758441 h 8241402"/>
              <a:gd name="connsiteX536" fmla="*/ 3353883 w 4338596"/>
              <a:gd name="connsiteY536" fmla="*/ 5758441 h 8241402"/>
              <a:gd name="connsiteX537" fmla="*/ 3297063 w 4338596"/>
              <a:gd name="connsiteY537" fmla="*/ 5782845 h 8241402"/>
              <a:gd name="connsiteX538" fmla="*/ 3208793 w 4338596"/>
              <a:gd name="connsiteY538" fmla="*/ 5794558 h 8241402"/>
              <a:gd name="connsiteX539" fmla="*/ 3259523 w 4338596"/>
              <a:gd name="connsiteY539" fmla="*/ 5928288 h 8241402"/>
              <a:gd name="connsiteX540" fmla="*/ 3303151 w 4338596"/>
              <a:gd name="connsiteY540" fmla="*/ 6042496 h 8241402"/>
              <a:gd name="connsiteX541" fmla="*/ 3208793 w 4338596"/>
              <a:gd name="connsiteY541" fmla="*/ 5885339 h 8241402"/>
              <a:gd name="connsiteX542" fmla="*/ 3215895 w 4338596"/>
              <a:gd name="connsiteY542" fmla="*/ 5915599 h 8241402"/>
              <a:gd name="connsiteX543" fmla="*/ 3379248 w 4338596"/>
              <a:gd name="connsiteY543" fmla="*/ 6278721 h 8241402"/>
              <a:gd name="connsiteX544" fmla="*/ 3536515 w 4338596"/>
              <a:gd name="connsiteY544" fmla="*/ 6654533 h 8241402"/>
              <a:gd name="connsiteX545" fmla="*/ 3680590 w 4338596"/>
              <a:gd name="connsiteY545" fmla="*/ 7047915 h 8241402"/>
              <a:gd name="connsiteX546" fmla="*/ 3593333 w 4338596"/>
              <a:gd name="connsiteY546" fmla="*/ 6829261 h 8241402"/>
              <a:gd name="connsiteX547" fmla="*/ 3561881 w 4338596"/>
              <a:gd name="connsiteY547" fmla="*/ 6757027 h 8241402"/>
              <a:gd name="connsiteX548" fmla="*/ 3574054 w 4338596"/>
              <a:gd name="connsiteY548" fmla="*/ 6829261 h 8241402"/>
              <a:gd name="connsiteX549" fmla="*/ 3756687 w 4338596"/>
              <a:gd name="connsiteY549" fmla="*/ 7325137 h 8241402"/>
              <a:gd name="connsiteX550" fmla="*/ 3574054 w 4338596"/>
              <a:gd name="connsiteY550" fmla="*/ 6872211 h 8241402"/>
              <a:gd name="connsiteX551" fmla="*/ 3554777 w 4338596"/>
              <a:gd name="connsiteY551" fmla="*/ 6841951 h 8241402"/>
              <a:gd name="connsiteX552" fmla="*/ 3567967 w 4338596"/>
              <a:gd name="connsiteY552" fmla="*/ 6872211 h 8241402"/>
              <a:gd name="connsiteX553" fmla="*/ 3744511 w 4338596"/>
              <a:gd name="connsiteY553" fmla="*/ 7372968 h 8241402"/>
              <a:gd name="connsiteX554" fmla="*/ 3699867 w 4338596"/>
              <a:gd name="connsiteY554" fmla="*/ 7264617 h 8241402"/>
              <a:gd name="connsiteX555" fmla="*/ 3656239 w 4338596"/>
              <a:gd name="connsiteY555" fmla="*/ 7150409 h 8241402"/>
              <a:gd name="connsiteX556" fmla="*/ 3674502 w 4338596"/>
              <a:gd name="connsiteY556" fmla="*/ 7234357 h 8241402"/>
              <a:gd name="connsiteX557" fmla="*/ 3705956 w 4338596"/>
              <a:gd name="connsiteY557" fmla="*/ 7319281 h 8241402"/>
              <a:gd name="connsiteX558" fmla="*/ 3668415 w 4338596"/>
              <a:gd name="connsiteY558" fmla="*/ 7251928 h 8241402"/>
              <a:gd name="connsiteX559" fmla="*/ 3505061 w 4338596"/>
              <a:gd name="connsiteY559" fmla="*/ 6817547 h 8241402"/>
              <a:gd name="connsiteX560" fmla="*/ 3428964 w 4338596"/>
              <a:gd name="connsiteY560" fmla="*/ 6654533 h 8241402"/>
              <a:gd name="connsiteX561" fmla="*/ 3436068 w 4338596"/>
              <a:gd name="connsiteY561" fmla="*/ 6678936 h 8241402"/>
              <a:gd name="connsiteX562" fmla="*/ 3567967 w 4338596"/>
              <a:gd name="connsiteY562" fmla="*/ 7035226 h 8241402"/>
              <a:gd name="connsiteX563" fmla="*/ 3618698 w 4338596"/>
              <a:gd name="connsiteY563" fmla="*/ 7168956 h 8241402"/>
              <a:gd name="connsiteX564" fmla="*/ 3580143 w 4338596"/>
              <a:gd name="connsiteY564" fmla="*/ 7095746 h 8241402"/>
              <a:gd name="connsiteX565" fmla="*/ 3422876 w 4338596"/>
              <a:gd name="connsiteY565" fmla="*/ 6702364 h 8241402"/>
              <a:gd name="connsiteX566" fmla="*/ 3353883 w 4338596"/>
              <a:gd name="connsiteY566" fmla="*/ 6551063 h 8241402"/>
              <a:gd name="connsiteX567" fmla="*/ 3398526 w 4338596"/>
              <a:gd name="connsiteY567" fmla="*/ 6660390 h 8241402"/>
              <a:gd name="connsiteX568" fmla="*/ 3436068 w 4338596"/>
              <a:gd name="connsiteY568" fmla="*/ 6775573 h 8241402"/>
              <a:gd name="connsiteX569" fmla="*/ 3353883 w 4338596"/>
              <a:gd name="connsiteY569" fmla="*/ 6581323 h 8241402"/>
              <a:gd name="connsiteX570" fmla="*/ 3316342 w 4338596"/>
              <a:gd name="connsiteY570" fmla="*/ 6526660 h 8241402"/>
              <a:gd name="connsiteX571" fmla="*/ 3215895 w 4338596"/>
              <a:gd name="connsiteY571" fmla="*/ 6308981 h 8241402"/>
              <a:gd name="connsiteX572" fmla="*/ 3196616 w 4338596"/>
              <a:gd name="connsiteY572" fmla="*/ 6278721 h 8241402"/>
              <a:gd name="connsiteX573" fmla="*/ 3215895 w 4338596"/>
              <a:gd name="connsiteY573" fmla="*/ 6339241 h 8241402"/>
              <a:gd name="connsiteX574" fmla="*/ 3404614 w 4338596"/>
              <a:gd name="connsiteY574" fmla="*/ 6817547 h 8241402"/>
              <a:gd name="connsiteX575" fmla="*/ 3234158 w 4338596"/>
              <a:gd name="connsiteY575" fmla="*/ 6424165 h 8241402"/>
              <a:gd name="connsiteX576" fmla="*/ 3196616 w 4338596"/>
              <a:gd name="connsiteY576" fmla="*/ 6388048 h 8241402"/>
              <a:gd name="connsiteX577" fmla="*/ 3385336 w 4338596"/>
              <a:gd name="connsiteY577" fmla="*/ 6859521 h 8241402"/>
              <a:gd name="connsiteX578" fmla="*/ 3385336 w 4338596"/>
              <a:gd name="connsiteY578" fmla="*/ 6908328 h 8241402"/>
              <a:gd name="connsiteX579" fmla="*/ 3247348 w 4338596"/>
              <a:gd name="connsiteY579" fmla="*/ 6599869 h 8241402"/>
              <a:gd name="connsiteX580" fmla="*/ 3215895 w 4338596"/>
              <a:gd name="connsiteY580" fmla="*/ 6551063 h 8241402"/>
              <a:gd name="connsiteX581" fmla="*/ 3422876 w 4338596"/>
              <a:gd name="connsiteY581" fmla="*/ 7065485 h 8241402"/>
              <a:gd name="connsiteX582" fmla="*/ 3492885 w 4338596"/>
              <a:gd name="connsiteY582" fmla="*/ 7258761 h 8241402"/>
              <a:gd name="connsiteX583" fmla="*/ 3498973 w 4338596"/>
              <a:gd name="connsiteY583" fmla="*/ 7330994 h 8241402"/>
              <a:gd name="connsiteX584" fmla="*/ 3542602 w 4338596"/>
              <a:gd name="connsiteY584" fmla="*/ 7470581 h 8241402"/>
              <a:gd name="connsiteX585" fmla="*/ 3542602 w 4338596"/>
              <a:gd name="connsiteY585" fmla="*/ 7512555 h 8241402"/>
              <a:gd name="connsiteX586" fmla="*/ 3567967 w 4338596"/>
              <a:gd name="connsiteY586" fmla="*/ 7597479 h 8241402"/>
              <a:gd name="connsiteX587" fmla="*/ 3586231 w 4338596"/>
              <a:gd name="connsiteY587" fmla="*/ 7681426 h 8241402"/>
              <a:gd name="connsiteX588" fmla="*/ 3548689 w 4338596"/>
              <a:gd name="connsiteY588" fmla="*/ 7597479 h 8241402"/>
              <a:gd name="connsiteX589" fmla="*/ 3548689 w 4338596"/>
              <a:gd name="connsiteY589" fmla="*/ 7658000 h 8241402"/>
              <a:gd name="connsiteX590" fmla="*/ 3485784 w 4338596"/>
              <a:gd name="connsiteY590" fmla="*/ 7476438 h 8241402"/>
              <a:gd name="connsiteX591" fmla="*/ 3473607 w 4338596"/>
              <a:gd name="connsiteY591" fmla="*/ 7494009 h 8241402"/>
              <a:gd name="connsiteX592" fmla="*/ 3492885 w 4338596"/>
              <a:gd name="connsiteY592" fmla="*/ 7584789 h 8241402"/>
              <a:gd name="connsiteX593" fmla="*/ 3536515 w 4338596"/>
              <a:gd name="connsiteY593" fmla="*/ 7730234 h 8241402"/>
              <a:gd name="connsiteX594" fmla="*/ 3505061 w 4338596"/>
              <a:gd name="connsiteY594" fmla="*/ 7658000 h 8241402"/>
              <a:gd name="connsiteX595" fmla="*/ 3467520 w 4338596"/>
              <a:gd name="connsiteY595" fmla="*/ 7584789 h 8241402"/>
              <a:gd name="connsiteX596" fmla="*/ 3492885 w 4338596"/>
              <a:gd name="connsiteY596" fmla="*/ 7694117 h 8241402"/>
              <a:gd name="connsiteX597" fmla="*/ 3523325 w 4338596"/>
              <a:gd name="connsiteY597" fmla="*/ 7802467 h 8241402"/>
              <a:gd name="connsiteX598" fmla="*/ 3485784 w 4338596"/>
              <a:gd name="connsiteY598" fmla="*/ 7694117 h 8241402"/>
              <a:gd name="connsiteX599" fmla="*/ 3467520 w 4338596"/>
              <a:gd name="connsiteY599" fmla="*/ 7712663 h 8241402"/>
              <a:gd name="connsiteX600" fmla="*/ 3454331 w 4338596"/>
              <a:gd name="connsiteY600" fmla="*/ 7681426 h 8241402"/>
              <a:gd name="connsiteX601" fmla="*/ 3436068 w 4338596"/>
              <a:gd name="connsiteY601" fmla="*/ 7669713 h 8241402"/>
              <a:gd name="connsiteX602" fmla="*/ 3460419 w 4338596"/>
              <a:gd name="connsiteY602" fmla="*/ 7760494 h 8241402"/>
              <a:gd name="connsiteX603" fmla="*/ 3436068 w 4338596"/>
              <a:gd name="connsiteY603" fmla="*/ 7773183 h 8241402"/>
              <a:gd name="connsiteX604" fmla="*/ 3436068 w 4338596"/>
              <a:gd name="connsiteY604" fmla="*/ 7760494 h 8241402"/>
              <a:gd name="connsiteX605" fmla="*/ 3436068 w 4338596"/>
              <a:gd name="connsiteY605" fmla="*/ 7773183 h 8241402"/>
              <a:gd name="connsiteX606" fmla="*/ 3454331 w 4338596"/>
              <a:gd name="connsiteY606" fmla="*/ 7821014 h 8241402"/>
              <a:gd name="connsiteX607" fmla="*/ 3436068 w 4338596"/>
              <a:gd name="connsiteY607" fmla="*/ 7796611 h 8241402"/>
              <a:gd name="connsiteX608" fmla="*/ 3385336 w 4338596"/>
              <a:gd name="connsiteY608" fmla="*/ 7712663 h 8241402"/>
              <a:gd name="connsiteX609" fmla="*/ 3404614 w 4338596"/>
              <a:gd name="connsiteY609" fmla="*/ 7790754 h 8241402"/>
              <a:gd name="connsiteX610" fmla="*/ 3410703 w 4338596"/>
              <a:gd name="connsiteY610" fmla="*/ 7863964 h 8241402"/>
              <a:gd name="connsiteX611" fmla="*/ 3379248 w 4338596"/>
              <a:gd name="connsiteY611" fmla="*/ 7784897 h 8241402"/>
              <a:gd name="connsiteX612" fmla="*/ 3284890 w 4338596"/>
              <a:gd name="connsiteY612" fmla="*/ 7554529 h 8241402"/>
              <a:gd name="connsiteX613" fmla="*/ 3247348 w 4338596"/>
              <a:gd name="connsiteY613" fmla="*/ 7482296 h 8241402"/>
              <a:gd name="connsiteX614" fmla="*/ 3297063 w 4338596"/>
              <a:gd name="connsiteY614" fmla="*/ 7615049 h 8241402"/>
              <a:gd name="connsiteX615" fmla="*/ 3353883 w 4338596"/>
              <a:gd name="connsiteY615" fmla="*/ 7845417 h 8241402"/>
              <a:gd name="connsiteX616" fmla="*/ 3316342 w 4338596"/>
              <a:gd name="connsiteY616" fmla="*/ 7796611 h 8241402"/>
              <a:gd name="connsiteX617" fmla="*/ 3334606 w 4338596"/>
              <a:gd name="connsiteY617" fmla="*/ 7936198 h 8241402"/>
              <a:gd name="connsiteX618" fmla="*/ 3272713 w 4338596"/>
              <a:gd name="connsiteY618" fmla="*/ 7802467 h 8241402"/>
              <a:gd name="connsiteX619" fmla="*/ 3247348 w 4338596"/>
              <a:gd name="connsiteY619" fmla="*/ 7839560 h 8241402"/>
              <a:gd name="connsiteX620" fmla="*/ 3247348 w 4338596"/>
              <a:gd name="connsiteY620" fmla="*/ 7857131 h 8241402"/>
              <a:gd name="connsiteX621" fmla="*/ 3221981 w 4338596"/>
              <a:gd name="connsiteY621" fmla="*/ 7826871 h 8241402"/>
              <a:gd name="connsiteX622" fmla="*/ 3196616 w 4338596"/>
              <a:gd name="connsiteY622" fmla="*/ 7766350 h 8241402"/>
              <a:gd name="connsiteX623" fmla="*/ 2957167 w 4338596"/>
              <a:gd name="connsiteY623" fmla="*/ 7138696 h 8241402"/>
              <a:gd name="connsiteX624" fmla="*/ 2957167 w 4338596"/>
              <a:gd name="connsiteY624" fmla="*/ 7138696 h 8241402"/>
              <a:gd name="connsiteX625" fmla="*/ 3045438 w 4338596"/>
              <a:gd name="connsiteY625" fmla="*/ 7391515 h 8241402"/>
              <a:gd name="connsiteX626" fmla="*/ 3127623 w 4338596"/>
              <a:gd name="connsiteY626" fmla="*/ 7669713 h 8241402"/>
              <a:gd name="connsiteX627" fmla="*/ 3177339 w 4338596"/>
              <a:gd name="connsiteY627" fmla="*/ 7833704 h 8241402"/>
              <a:gd name="connsiteX628" fmla="*/ 3139799 w 4338596"/>
              <a:gd name="connsiteY628" fmla="*/ 7766350 h 8241402"/>
              <a:gd name="connsiteX629" fmla="*/ 3190529 w 4338596"/>
              <a:gd name="connsiteY629" fmla="*/ 7966458 h 8241402"/>
              <a:gd name="connsiteX630" fmla="*/ 3165164 w 4338596"/>
              <a:gd name="connsiteY630" fmla="*/ 7966458 h 8241402"/>
              <a:gd name="connsiteX631" fmla="*/ 3190529 w 4338596"/>
              <a:gd name="connsiteY631" fmla="*/ 8087499 h 8241402"/>
              <a:gd name="connsiteX632" fmla="*/ 3159077 w 4338596"/>
              <a:gd name="connsiteY632" fmla="*/ 7996718 h 8241402"/>
              <a:gd name="connsiteX633" fmla="*/ 3127623 w 4338596"/>
              <a:gd name="connsiteY633" fmla="*/ 7905938 h 8241402"/>
              <a:gd name="connsiteX634" fmla="*/ 3121535 w 4338596"/>
              <a:gd name="connsiteY634" fmla="*/ 7978171 h 8241402"/>
              <a:gd name="connsiteX635" fmla="*/ 3058630 w 4338596"/>
              <a:gd name="connsiteY635" fmla="*/ 7857131 h 8241402"/>
              <a:gd name="connsiteX636" fmla="*/ 3102257 w 4338596"/>
              <a:gd name="connsiteY636" fmla="*/ 8038692 h 8241402"/>
              <a:gd name="connsiteX637" fmla="*/ 3133711 w 4338596"/>
              <a:gd name="connsiteY637" fmla="*/ 8153876 h 8241402"/>
              <a:gd name="connsiteX638" fmla="*/ 3082980 w 4338596"/>
              <a:gd name="connsiteY638" fmla="*/ 8021121 h 8241402"/>
              <a:gd name="connsiteX639" fmla="*/ 3051526 w 4338596"/>
              <a:gd name="connsiteY639" fmla="*/ 8026979 h 8241402"/>
              <a:gd name="connsiteX640" fmla="*/ 3021087 w 4338596"/>
              <a:gd name="connsiteY640" fmla="*/ 7917652 h 8241402"/>
              <a:gd name="connsiteX641" fmla="*/ 2995722 w 4338596"/>
              <a:gd name="connsiteY641" fmla="*/ 7900081 h 8241402"/>
              <a:gd name="connsiteX642" fmla="*/ 2951079 w 4338596"/>
              <a:gd name="connsiteY642" fmla="*/ 7796611 h 8241402"/>
              <a:gd name="connsiteX643" fmla="*/ 2869909 w 4338596"/>
              <a:gd name="connsiteY643" fmla="*/ 7573075 h 8241402"/>
              <a:gd name="connsiteX644" fmla="*/ 2869909 w 4338596"/>
              <a:gd name="connsiteY644" fmla="*/ 7573075 h 8241402"/>
              <a:gd name="connsiteX645" fmla="*/ 2932817 w 4338596"/>
              <a:gd name="connsiteY645" fmla="*/ 7815157 h 8241402"/>
              <a:gd name="connsiteX646" fmla="*/ 2970357 w 4338596"/>
              <a:gd name="connsiteY646" fmla="*/ 7936198 h 8241402"/>
              <a:gd name="connsiteX647" fmla="*/ 2982533 w 4338596"/>
              <a:gd name="connsiteY647" fmla="*/ 8032835 h 8241402"/>
              <a:gd name="connsiteX648" fmla="*/ 2938904 w 4338596"/>
              <a:gd name="connsiteY648" fmla="*/ 7923508 h 8241402"/>
              <a:gd name="connsiteX649" fmla="*/ 2919625 w 4338596"/>
              <a:gd name="connsiteY649" fmla="*/ 7917652 h 8241402"/>
              <a:gd name="connsiteX650" fmla="*/ 2888173 w 4338596"/>
              <a:gd name="connsiteY650" fmla="*/ 7821014 h 8241402"/>
              <a:gd name="connsiteX651" fmla="*/ 2850632 w 4338596"/>
              <a:gd name="connsiteY651" fmla="*/ 7730234 h 8241402"/>
              <a:gd name="connsiteX652" fmla="*/ 2850632 w 4338596"/>
              <a:gd name="connsiteY652" fmla="*/ 7754637 h 8241402"/>
              <a:gd name="connsiteX653" fmla="*/ 2825267 w 4338596"/>
              <a:gd name="connsiteY653" fmla="*/ 7748780 h 8241402"/>
              <a:gd name="connsiteX654" fmla="*/ 2875997 w 4338596"/>
              <a:gd name="connsiteY654" fmla="*/ 7936198 h 8241402"/>
              <a:gd name="connsiteX655" fmla="*/ 2807004 w 4338596"/>
              <a:gd name="connsiteY655" fmla="*/ 7784897 h 8241402"/>
              <a:gd name="connsiteX656" fmla="*/ 2800916 w 4338596"/>
              <a:gd name="connsiteY656" fmla="*/ 7815157 h 8241402"/>
              <a:gd name="connsiteX657" fmla="*/ 2661913 w 4338596"/>
              <a:gd name="connsiteY657" fmla="*/ 7457892 h 8241402"/>
              <a:gd name="connsiteX658" fmla="*/ 2454931 w 4338596"/>
              <a:gd name="connsiteY658" fmla="*/ 6987395 h 8241402"/>
              <a:gd name="connsiteX659" fmla="*/ 2454931 w 4338596"/>
              <a:gd name="connsiteY659" fmla="*/ 6987395 h 8241402"/>
              <a:gd name="connsiteX660" fmla="*/ 2579729 w 4338596"/>
              <a:gd name="connsiteY660" fmla="*/ 7342708 h 8241402"/>
              <a:gd name="connsiteX661" fmla="*/ 2486384 w 4338596"/>
              <a:gd name="connsiteY661" fmla="*/ 7132839 h 8241402"/>
              <a:gd name="connsiteX662" fmla="*/ 2479283 w 4338596"/>
              <a:gd name="connsiteY662" fmla="*/ 7150409 h 8241402"/>
              <a:gd name="connsiteX663" fmla="*/ 2756273 w 4338596"/>
              <a:gd name="connsiteY663" fmla="*/ 7905938 h 8241402"/>
              <a:gd name="connsiteX664" fmla="*/ 2800916 w 4338596"/>
              <a:gd name="connsiteY664" fmla="*/ 8057239 h 8241402"/>
              <a:gd name="connsiteX665" fmla="*/ 2787726 w 4338596"/>
              <a:gd name="connsiteY665" fmla="*/ 8044549 h 8241402"/>
              <a:gd name="connsiteX666" fmla="*/ 2738010 w 4338596"/>
              <a:gd name="connsiteY666" fmla="*/ 7887391 h 8241402"/>
              <a:gd name="connsiteX667" fmla="*/ 2681191 w 4338596"/>
              <a:gd name="connsiteY667" fmla="*/ 7736090 h 8241402"/>
              <a:gd name="connsiteX668" fmla="*/ 2661913 w 4338596"/>
              <a:gd name="connsiteY668" fmla="*/ 7724377 h 8241402"/>
              <a:gd name="connsiteX669" fmla="*/ 2612197 w 4338596"/>
              <a:gd name="connsiteY669" fmla="*/ 7597479 h 8241402"/>
              <a:gd name="connsiteX670" fmla="*/ 2586832 w 4338596"/>
              <a:gd name="connsiteY670" fmla="*/ 7584789 h 8241402"/>
              <a:gd name="connsiteX671" fmla="*/ 2583282 w 4338596"/>
              <a:gd name="connsiteY671" fmla="*/ 7577346 h 8241402"/>
              <a:gd name="connsiteX672" fmla="*/ 2581720 w 4338596"/>
              <a:gd name="connsiteY672" fmla="*/ 7569890 h 8241402"/>
              <a:gd name="connsiteX673" fmla="*/ 2583724 w 4338596"/>
              <a:gd name="connsiteY673" fmla="*/ 7573701 h 8241402"/>
              <a:gd name="connsiteX674" fmla="*/ 2579729 w 4338596"/>
              <a:gd name="connsiteY674" fmla="*/ 7560386 h 8241402"/>
              <a:gd name="connsiteX675" fmla="*/ 2555379 w 4338596"/>
              <a:gd name="connsiteY675" fmla="*/ 7531102 h 8241402"/>
              <a:gd name="connsiteX676" fmla="*/ 2605095 w 4338596"/>
              <a:gd name="connsiteY676" fmla="*/ 7663856 h 8241402"/>
              <a:gd name="connsiteX677" fmla="*/ 2599007 w 4338596"/>
              <a:gd name="connsiteY677" fmla="*/ 7694117 h 8241402"/>
              <a:gd name="connsiteX678" fmla="*/ 2630461 w 4338596"/>
              <a:gd name="connsiteY678" fmla="*/ 7821014 h 8241402"/>
              <a:gd name="connsiteX679" fmla="*/ 2693366 w 4338596"/>
              <a:gd name="connsiteY679" fmla="*/ 7996718 h 8241402"/>
              <a:gd name="connsiteX680" fmla="*/ 2655826 w 4338596"/>
              <a:gd name="connsiteY680" fmla="*/ 7978171 h 8241402"/>
              <a:gd name="connsiteX681" fmla="*/ 2630461 w 4338596"/>
              <a:gd name="connsiteY681" fmla="*/ 7930341 h 8241402"/>
              <a:gd name="connsiteX682" fmla="*/ 2592919 w 4338596"/>
              <a:gd name="connsiteY682" fmla="*/ 7851274 h 8241402"/>
              <a:gd name="connsiteX683" fmla="*/ 2549291 w 4338596"/>
              <a:gd name="connsiteY683" fmla="*/ 7742923 h 8241402"/>
              <a:gd name="connsiteX684" fmla="*/ 2329119 w 4338596"/>
              <a:gd name="connsiteY684" fmla="*/ 7204096 h 8241402"/>
              <a:gd name="connsiteX685" fmla="*/ 2284475 w 4338596"/>
              <a:gd name="connsiteY685" fmla="*/ 7095746 h 8241402"/>
              <a:gd name="connsiteX686" fmla="*/ 2303753 w 4338596"/>
              <a:gd name="connsiteY686" fmla="*/ 7168956 h 8241402"/>
              <a:gd name="connsiteX687" fmla="*/ 2447829 w 4338596"/>
              <a:gd name="connsiteY687" fmla="*/ 7536959 h 8241402"/>
              <a:gd name="connsiteX688" fmla="*/ 2504648 w 4338596"/>
              <a:gd name="connsiteY688" fmla="*/ 7688260 h 8241402"/>
              <a:gd name="connsiteX689" fmla="*/ 2479283 w 4338596"/>
              <a:gd name="connsiteY689" fmla="*/ 7718520 h 8241402"/>
              <a:gd name="connsiteX690" fmla="*/ 2498559 w 4338596"/>
              <a:gd name="connsiteY690" fmla="*/ 7790754 h 8241402"/>
              <a:gd name="connsiteX691" fmla="*/ 2510735 w 4338596"/>
              <a:gd name="connsiteY691" fmla="*/ 7863964 h 8241402"/>
              <a:gd name="connsiteX692" fmla="*/ 2586832 w 4338596"/>
              <a:gd name="connsiteY692" fmla="*/ 8093356 h 8241402"/>
              <a:gd name="connsiteX693" fmla="*/ 2612197 w 4338596"/>
              <a:gd name="connsiteY693" fmla="*/ 8165590 h 8241402"/>
              <a:gd name="connsiteX694" fmla="*/ 2591905 w 4338596"/>
              <a:gd name="connsiteY694" fmla="*/ 8130693 h 8241402"/>
              <a:gd name="connsiteX695" fmla="*/ 2586717 w 4338596"/>
              <a:gd name="connsiteY695" fmla="*/ 8117349 h 8241402"/>
              <a:gd name="connsiteX696" fmla="*/ 2572436 w 4338596"/>
              <a:gd name="connsiteY696" fmla="*/ 8066268 h 8241402"/>
              <a:gd name="connsiteX697" fmla="*/ 2523925 w 4338596"/>
              <a:gd name="connsiteY697" fmla="*/ 7923508 h 8241402"/>
              <a:gd name="connsiteX698" fmla="*/ 2498559 w 4338596"/>
              <a:gd name="connsiteY698" fmla="*/ 7905938 h 8241402"/>
              <a:gd name="connsiteX699" fmla="*/ 2473194 w 4338596"/>
              <a:gd name="connsiteY699" fmla="*/ 7839560 h 8241402"/>
              <a:gd name="connsiteX700" fmla="*/ 2441741 w 4338596"/>
              <a:gd name="connsiteY700" fmla="*/ 7796611 h 8241402"/>
              <a:gd name="connsiteX701" fmla="*/ 2479283 w 4338596"/>
              <a:gd name="connsiteY701" fmla="*/ 7893248 h 8241402"/>
              <a:gd name="connsiteX702" fmla="*/ 2479283 w 4338596"/>
              <a:gd name="connsiteY702" fmla="*/ 7936198 h 8241402"/>
              <a:gd name="connsiteX703" fmla="*/ 2498559 w 4338596"/>
              <a:gd name="connsiteY703" fmla="*/ 7972315 h 8241402"/>
              <a:gd name="connsiteX704" fmla="*/ 2498559 w 4338596"/>
              <a:gd name="connsiteY704" fmla="*/ 8014289 h 8241402"/>
              <a:gd name="connsiteX705" fmla="*/ 2530013 w 4338596"/>
              <a:gd name="connsiteY705" fmla="*/ 8117758 h 8241402"/>
              <a:gd name="connsiteX706" fmla="*/ 2542187 w 4338596"/>
              <a:gd name="connsiteY706" fmla="*/ 8189993 h 8241402"/>
              <a:gd name="connsiteX707" fmla="*/ 2467106 w 4338596"/>
              <a:gd name="connsiteY707" fmla="*/ 7972315 h 8241402"/>
              <a:gd name="connsiteX708" fmla="*/ 2392025 w 4338596"/>
              <a:gd name="connsiteY708" fmla="*/ 7790754 h 8241402"/>
              <a:gd name="connsiteX709" fmla="*/ 2366659 w 4338596"/>
              <a:gd name="connsiteY709" fmla="*/ 7742923 h 8241402"/>
              <a:gd name="connsiteX710" fmla="*/ 2447829 w 4338596"/>
              <a:gd name="connsiteY710" fmla="*/ 7966458 h 8241402"/>
              <a:gd name="connsiteX711" fmla="*/ 2454931 w 4338596"/>
              <a:gd name="connsiteY711" fmla="*/ 8032835 h 8241402"/>
              <a:gd name="connsiteX712" fmla="*/ 2398113 w 4338596"/>
              <a:gd name="connsiteY712" fmla="*/ 7911794 h 8241402"/>
              <a:gd name="connsiteX713" fmla="*/ 2089668 w 4338596"/>
              <a:gd name="connsiteY713" fmla="*/ 7138696 h 8241402"/>
              <a:gd name="connsiteX714" fmla="*/ 1888774 w 4338596"/>
              <a:gd name="connsiteY714" fmla="*/ 6715053 h 8241402"/>
              <a:gd name="connsiteX715" fmla="*/ 1643236 w 4338596"/>
              <a:gd name="connsiteY715" fmla="*/ 6333385 h 8241402"/>
              <a:gd name="connsiteX716" fmla="*/ 1989221 w 4338596"/>
              <a:gd name="connsiteY716" fmla="*/ 6968848 h 8241402"/>
              <a:gd name="connsiteX717" fmla="*/ 2234759 w 4338596"/>
              <a:gd name="connsiteY717" fmla="*/ 7573075 h 8241402"/>
              <a:gd name="connsiteX718" fmla="*/ 2253021 w 4338596"/>
              <a:gd name="connsiteY718" fmla="*/ 7663856 h 8241402"/>
              <a:gd name="connsiteX719" fmla="*/ 2209393 w 4338596"/>
              <a:gd name="connsiteY719" fmla="*/ 7542815 h 8241402"/>
              <a:gd name="connsiteX720" fmla="*/ 1963856 w 4338596"/>
              <a:gd name="connsiteY720" fmla="*/ 6962992 h 8241402"/>
              <a:gd name="connsiteX721" fmla="*/ 1706143 w 4338596"/>
              <a:gd name="connsiteY721" fmla="*/ 6496399 h 8241402"/>
              <a:gd name="connsiteX722" fmla="*/ 1661500 w 4338596"/>
              <a:gd name="connsiteY722" fmla="*/ 6430022 h 8241402"/>
              <a:gd name="connsiteX723" fmla="*/ 1692953 w 4338596"/>
              <a:gd name="connsiteY723" fmla="*/ 6509089 h 8241402"/>
              <a:gd name="connsiteX724" fmla="*/ 1737596 w 4338596"/>
              <a:gd name="connsiteY724" fmla="*/ 6599869 h 8241402"/>
              <a:gd name="connsiteX725" fmla="*/ 1731508 w 4338596"/>
              <a:gd name="connsiteY725" fmla="*/ 6599869 h 8241402"/>
              <a:gd name="connsiteX726" fmla="*/ 1737596 w 4338596"/>
              <a:gd name="connsiteY726" fmla="*/ 6599869 h 8241402"/>
              <a:gd name="connsiteX727" fmla="*/ 1825868 w 4338596"/>
              <a:gd name="connsiteY727" fmla="*/ 6745313 h 8241402"/>
              <a:gd name="connsiteX728" fmla="*/ 1944578 w 4338596"/>
              <a:gd name="connsiteY728" fmla="*/ 6974705 h 8241402"/>
              <a:gd name="connsiteX729" fmla="*/ 1989221 w 4338596"/>
              <a:gd name="connsiteY729" fmla="*/ 7089889 h 8241402"/>
              <a:gd name="connsiteX730" fmla="*/ 1989221 w 4338596"/>
              <a:gd name="connsiteY730" fmla="*/ 7089889 h 8241402"/>
              <a:gd name="connsiteX731" fmla="*/ 2001397 w 4338596"/>
              <a:gd name="connsiteY731" fmla="*/ 7120149 h 8241402"/>
              <a:gd name="connsiteX732" fmla="*/ 2177941 w 4338596"/>
              <a:gd name="connsiteY732" fmla="*/ 7591622 h 8241402"/>
              <a:gd name="connsiteX733" fmla="*/ 1976031 w 4338596"/>
              <a:gd name="connsiteY733" fmla="*/ 7101603 h 8241402"/>
              <a:gd name="connsiteX734" fmla="*/ 1900950 w 4338596"/>
              <a:gd name="connsiteY734" fmla="*/ 6938588 h 8241402"/>
              <a:gd name="connsiteX735" fmla="*/ 1900950 w 4338596"/>
              <a:gd name="connsiteY735" fmla="*/ 6968848 h 8241402"/>
              <a:gd name="connsiteX736" fmla="*/ 1920227 w 4338596"/>
              <a:gd name="connsiteY736" fmla="*/ 7011798 h 8241402"/>
              <a:gd name="connsiteX737" fmla="*/ 2146487 w 4338596"/>
              <a:gd name="connsiteY737" fmla="*/ 7597479 h 8241402"/>
              <a:gd name="connsiteX738" fmla="*/ 1850219 w 4338596"/>
              <a:gd name="connsiteY738" fmla="*/ 6932732 h 8241402"/>
              <a:gd name="connsiteX739" fmla="*/ 1517424 w 4338596"/>
              <a:gd name="connsiteY739" fmla="*/ 6357788 h 8241402"/>
              <a:gd name="connsiteX740" fmla="*/ 1498146 w 4338596"/>
              <a:gd name="connsiteY740" fmla="*/ 6346075 h 8241402"/>
              <a:gd name="connsiteX741" fmla="*/ 1586418 w 4338596"/>
              <a:gd name="connsiteY741" fmla="*/ 6490542 h 8241402"/>
              <a:gd name="connsiteX742" fmla="*/ 2101843 w 4338596"/>
              <a:gd name="connsiteY742" fmla="*/ 7560386 h 8241402"/>
              <a:gd name="connsiteX743" fmla="*/ 2158662 w 4338596"/>
              <a:gd name="connsiteY743" fmla="*/ 7773183 h 8241402"/>
              <a:gd name="connsiteX744" fmla="*/ 2158662 w 4338596"/>
              <a:gd name="connsiteY744" fmla="*/ 7773183 h 8241402"/>
              <a:gd name="connsiteX745" fmla="*/ 2177941 w 4338596"/>
              <a:gd name="connsiteY745" fmla="*/ 7826871 h 8241402"/>
              <a:gd name="connsiteX746" fmla="*/ 2177941 w 4338596"/>
              <a:gd name="connsiteY746" fmla="*/ 7863964 h 8241402"/>
              <a:gd name="connsiteX747" fmla="*/ 2095756 w 4338596"/>
              <a:gd name="connsiteY747" fmla="*/ 7669713 h 8241402"/>
              <a:gd name="connsiteX748" fmla="*/ 1806590 w 4338596"/>
              <a:gd name="connsiteY748" fmla="*/ 6993252 h 8241402"/>
              <a:gd name="connsiteX749" fmla="*/ 1611783 w 4338596"/>
              <a:gd name="connsiteY749" fmla="*/ 6630130 h 8241402"/>
              <a:gd name="connsiteX750" fmla="*/ 1460605 w 4338596"/>
              <a:gd name="connsiteY750" fmla="*/ 6369502 h 8241402"/>
              <a:gd name="connsiteX751" fmla="*/ 1397699 w 4338596"/>
              <a:gd name="connsiteY751" fmla="*/ 6291411 h 8241402"/>
              <a:gd name="connsiteX752" fmla="*/ 1410889 w 4338596"/>
              <a:gd name="connsiteY752" fmla="*/ 6333385 h 8241402"/>
              <a:gd name="connsiteX753" fmla="*/ 1781224 w 4338596"/>
              <a:gd name="connsiteY753" fmla="*/ 6974705 h 8241402"/>
              <a:gd name="connsiteX754" fmla="*/ 2058215 w 4338596"/>
              <a:gd name="connsiteY754" fmla="*/ 7633596 h 8241402"/>
              <a:gd name="connsiteX755" fmla="*/ 2095756 w 4338596"/>
              <a:gd name="connsiteY755" fmla="*/ 7736090 h 8241402"/>
              <a:gd name="connsiteX756" fmla="*/ 2083581 w 4338596"/>
              <a:gd name="connsiteY756" fmla="*/ 7760494 h 8241402"/>
              <a:gd name="connsiteX757" fmla="*/ 2089668 w 4338596"/>
              <a:gd name="connsiteY757" fmla="*/ 7790754 h 8241402"/>
              <a:gd name="connsiteX758" fmla="*/ 2026762 w 4338596"/>
              <a:gd name="connsiteY758" fmla="*/ 7675570 h 8241402"/>
              <a:gd name="connsiteX759" fmla="*/ 2032850 w 4338596"/>
              <a:gd name="connsiteY759" fmla="*/ 7669713 h 8241402"/>
              <a:gd name="connsiteX760" fmla="*/ 2077493 w 4338596"/>
              <a:gd name="connsiteY760" fmla="*/ 7760494 h 8241402"/>
              <a:gd name="connsiteX761" fmla="*/ 2026762 w 4338596"/>
              <a:gd name="connsiteY761" fmla="*/ 7675570 h 8241402"/>
              <a:gd name="connsiteX762" fmla="*/ 2023149 w 4338596"/>
              <a:gd name="connsiteY762" fmla="*/ 7682329 h 8241402"/>
              <a:gd name="connsiteX763" fmla="*/ 2002617 w 4338596"/>
              <a:gd name="connsiteY763" fmla="*/ 7648635 h 8241402"/>
              <a:gd name="connsiteX764" fmla="*/ 1951680 w 4338596"/>
              <a:gd name="connsiteY764" fmla="*/ 7506699 h 8241402"/>
              <a:gd name="connsiteX765" fmla="*/ 1523512 w 4338596"/>
              <a:gd name="connsiteY765" fmla="*/ 6630130 h 8241402"/>
              <a:gd name="connsiteX766" fmla="*/ 1322617 w 4338596"/>
              <a:gd name="connsiteY766" fmla="*/ 6308981 h 8241402"/>
              <a:gd name="connsiteX767" fmla="*/ 940106 w 4338596"/>
              <a:gd name="connsiteY767" fmla="*/ 5655947 h 8241402"/>
              <a:gd name="connsiteX768" fmla="*/ 631662 w 4338596"/>
              <a:gd name="connsiteY768" fmla="*/ 5177641 h 8241402"/>
              <a:gd name="connsiteX769" fmla="*/ 555565 w 4338596"/>
              <a:gd name="connsiteY769" fmla="*/ 5056600 h 8241402"/>
              <a:gd name="connsiteX770" fmla="*/ 531215 w 4338596"/>
              <a:gd name="connsiteY770" fmla="*/ 5044887 h 8241402"/>
              <a:gd name="connsiteX771" fmla="*/ 612384 w 4338596"/>
              <a:gd name="connsiteY771" fmla="*/ 5177641 h 8241402"/>
              <a:gd name="connsiteX772" fmla="*/ 901550 w 4338596"/>
              <a:gd name="connsiteY772" fmla="*/ 5637401 h 8241402"/>
              <a:gd name="connsiteX773" fmla="*/ 1096357 w 4338596"/>
              <a:gd name="connsiteY773" fmla="*/ 5934146 h 8241402"/>
              <a:gd name="connsiteX774" fmla="*/ 1183614 w 4338596"/>
              <a:gd name="connsiteY774" fmla="*/ 6097160 h 8241402"/>
              <a:gd name="connsiteX775" fmla="*/ 1252608 w 4338596"/>
              <a:gd name="connsiteY775" fmla="*/ 6212344 h 8241402"/>
              <a:gd name="connsiteX776" fmla="*/ 1234345 w 4338596"/>
              <a:gd name="connsiteY776" fmla="*/ 6200630 h 8241402"/>
              <a:gd name="connsiteX777" fmla="*/ 958369 w 4338596"/>
              <a:gd name="connsiteY777" fmla="*/ 5746728 h 8241402"/>
              <a:gd name="connsiteX778" fmla="*/ 631662 w 4338596"/>
              <a:gd name="connsiteY778" fmla="*/ 5250851 h 8241402"/>
              <a:gd name="connsiteX779" fmla="*/ 303940 w 4338596"/>
              <a:gd name="connsiteY779" fmla="*/ 4759855 h 8241402"/>
              <a:gd name="connsiteX780" fmla="*/ 52315 w 4338596"/>
              <a:gd name="connsiteY780" fmla="*/ 4288383 h 8241402"/>
              <a:gd name="connsiteX781" fmla="*/ 27964 w 4338596"/>
              <a:gd name="connsiteY781" fmla="*/ 4209316 h 8241402"/>
              <a:gd name="connsiteX782" fmla="*/ 34052 w 4338596"/>
              <a:gd name="connsiteY782" fmla="*/ 4282526 h 8241402"/>
              <a:gd name="connsiteX783" fmla="*/ 14774 w 4338596"/>
              <a:gd name="connsiteY783" fmla="*/ 4245433 h 8241402"/>
              <a:gd name="connsiteX784" fmla="*/ 27964 w 4338596"/>
              <a:gd name="connsiteY784" fmla="*/ 4003351 h 8241402"/>
              <a:gd name="connsiteX785" fmla="*/ 14774 w 4338596"/>
              <a:gd name="connsiteY785" fmla="*/ 4064848 h 8241402"/>
              <a:gd name="connsiteX786" fmla="*/ 40140 w 4338596"/>
              <a:gd name="connsiteY786" fmla="*/ 3997495 h 8241402"/>
              <a:gd name="connsiteX787" fmla="*/ 71593 w 4338596"/>
              <a:gd name="connsiteY787" fmla="*/ 3991638 h 8241402"/>
              <a:gd name="connsiteX788" fmla="*/ 109133 w 4338596"/>
              <a:gd name="connsiteY788" fmla="*/ 3936974 h 8241402"/>
              <a:gd name="connsiteX789" fmla="*/ 191318 w 4338596"/>
              <a:gd name="connsiteY789" fmla="*/ 3889144 h 8241402"/>
              <a:gd name="connsiteX790" fmla="*/ 234946 w 4338596"/>
              <a:gd name="connsiteY790" fmla="*/ 3853026 h 8241402"/>
              <a:gd name="connsiteX791" fmla="*/ 272487 w 4338596"/>
              <a:gd name="connsiteY791" fmla="*/ 3840337 h 8241402"/>
              <a:gd name="connsiteX792" fmla="*/ 303940 w 4338596"/>
              <a:gd name="connsiteY792" fmla="*/ 3810077 h 8241402"/>
              <a:gd name="connsiteX793" fmla="*/ 291765 w 4338596"/>
              <a:gd name="connsiteY793" fmla="*/ 3840337 h 8241402"/>
              <a:gd name="connsiteX794" fmla="*/ 354672 w 4338596"/>
              <a:gd name="connsiteY794" fmla="*/ 3779817 h 8241402"/>
              <a:gd name="connsiteX795" fmla="*/ 386125 w 4338596"/>
              <a:gd name="connsiteY795" fmla="*/ 3773960 h 8241402"/>
              <a:gd name="connsiteX796" fmla="*/ 417578 w 4338596"/>
              <a:gd name="connsiteY796" fmla="*/ 3731987 h 8241402"/>
              <a:gd name="connsiteX797" fmla="*/ 468308 w 4338596"/>
              <a:gd name="connsiteY797" fmla="*/ 3731987 h 8241402"/>
              <a:gd name="connsiteX798" fmla="*/ 492660 w 4338596"/>
              <a:gd name="connsiteY798" fmla="*/ 3707583 h 8241402"/>
              <a:gd name="connsiteX799" fmla="*/ 555565 w 4338596"/>
              <a:gd name="connsiteY799" fmla="*/ 3664633 h 8241402"/>
              <a:gd name="connsiteX800" fmla="*/ 600209 w 4338596"/>
              <a:gd name="connsiteY800" fmla="*/ 3628516 h 8241402"/>
              <a:gd name="connsiteX801" fmla="*/ 643838 w 4338596"/>
              <a:gd name="connsiteY801" fmla="*/ 3616802 h 8241402"/>
              <a:gd name="connsiteX802" fmla="*/ 663115 w 4338596"/>
              <a:gd name="connsiteY802" fmla="*/ 3586542 h 8241402"/>
              <a:gd name="connsiteX803" fmla="*/ 706744 w 4338596"/>
              <a:gd name="connsiteY803" fmla="*/ 3580685 h 8241402"/>
              <a:gd name="connsiteX804" fmla="*/ 757475 w 4338596"/>
              <a:gd name="connsiteY804" fmla="*/ 3531879 h 8241402"/>
              <a:gd name="connsiteX805" fmla="*/ 782840 w 4338596"/>
              <a:gd name="connsiteY805" fmla="*/ 3531879 h 8241402"/>
              <a:gd name="connsiteX806" fmla="*/ 844732 w 4338596"/>
              <a:gd name="connsiteY806" fmla="*/ 3483072 h 8241402"/>
              <a:gd name="connsiteX807" fmla="*/ 901550 w 4338596"/>
              <a:gd name="connsiteY807" fmla="*/ 3465502 h 8241402"/>
              <a:gd name="connsiteX808" fmla="*/ 920828 w 4338596"/>
              <a:gd name="connsiteY808" fmla="*/ 3429384 h 8241402"/>
              <a:gd name="connsiteX809" fmla="*/ 958369 w 4338596"/>
              <a:gd name="connsiteY809" fmla="*/ 3429384 h 8241402"/>
              <a:gd name="connsiteX810" fmla="*/ 970545 w 4338596"/>
              <a:gd name="connsiteY810" fmla="*/ 3410837 h 8241402"/>
              <a:gd name="connsiteX811" fmla="*/ 995910 w 4338596"/>
              <a:gd name="connsiteY811" fmla="*/ 3404981 h 8241402"/>
              <a:gd name="connsiteX812" fmla="*/ 1015188 w 4338596"/>
              <a:gd name="connsiteY812" fmla="*/ 3374721 h 8241402"/>
              <a:gd name="connsiteX813" fmla="*/ 1046641 w 4338596"/>
              <a:gd name="connsiteY813" fmla="*/ 3362031 h 8241402"/>
              <a:gd name="connsiteX814" fmla="*/ 1103459 w 4338596"/>
              <a:gd name="connsiteY814" fmla="*/ 3320057 h 8241402"/>
              <a:gd name="connsiteX815" fmla="*/ 1121723 w 4338596"/>
              <a:gd name="connsiteY815" fmla="*/ 3301511 h 8241402"/>
              <a:gd name="connsiteX816" fmla="*/ 1183614 w 4338596"/>
              <a:gd name="connsiteY816" fmla="*/ 3289797 h 8241402"/>
              <a:gd name="connsiteX817" fmla="*/ 1176766 w 4338596"/>
              <a:gd name="connsiteY817" fmla="*/ 3287601 h 8241402"/>
              <a:gd name="connsiteX818" fmla="*/ 1172822 w 4338596"/>
              <a:gd name="connsiteY818" fmla="*/ 3287420 h 8241402"/>
              <a:gd name="connsiteX819" fmla="*/ 1181459 w 4338596"/>
              <a:gd name="connsiteY819" fmla="*/ 3284673 h 8241402"/>
              <a:gd name="connsiteX820" fmla="*/ 1202892 w 4338596"/>
              <a:gd name="connsiteY820" fmla="*/ 3283940 h 8241402"/>
              <a:gd name="connsiteX821" fmla="*/ 1246521 w 4338596"/>
              <a:gd name="connsiteY821" fmla="*/ 3229277 h 8241402"/>
              <a:gd name="connsiteX822" fmla="*/ 1291164 w 4338596"/>
              <a:gd name="connsiteY822" fmla="*/ 3210730 h 8241402"/>
              <a:gd name="connsiteX823" fmla="*/ 1322617 w 4338596"/>
              <a:gd name="connsiteY823" fmla="*/ 3180470 h 8241402"/>
              <a:gd name="connsiteX824" fmla="*/ 1360158 w 4338596"/>
              <a:gd name="connsiteY824" fmla="*/ 3174614 h 8241402"/>
              <a:gd name="connsiteX825" fmla="*/ 1379436 w 4338596"/>
              <a:gd name="connsiteY825" fmla="*/ 3150211 h 8241402"/>
              <a:gd name="connsiteX826" fmla="*/ 1416977 w 4338596"/>
              <a:gd name="connsiteY826" fmla="*/ 3144353 h 8241402"/>
              <a:gd name="connsiteX827" fmla="*/ 1416977 w 4338596"/>
              <a:gd name="connsiteY827" fmla="*/ 3119951 h 8241402"/>
              <a:gd name="connsiteX828" fmla="*/ 1441327 w 4338596"/>
              <a:gd name="connsiteY828" fmla="*/ 3119951 h 8241402"/>
              <a:gd name="connsiteX829" fmla="*/ 1466693 w 4338596"/>
              <a:gd name="connsiteY829" fmla="*/ 3090666 h 8241402"/>
              <a:gd name="connsiteX830" fmla="*/ 1536702 w 4338596"/>
              <a:gd name="connsiteY830" fmla="*/ 3072119 h 8241402"/>
              <a:gd name="connsiteX831" fmla="*/ 1554965 w 4338596"/>
              <a:gd name="connsiteY831" fmla="*/ 3017456 h 8241402"/>
              <a:gd name="connsiteX832" fmla="*/ 1674690 w 4338596"/>
              <a:gd name="connsiteY832" fmla="*/ 3017456 h 8241402"/>
              <a:gd name="connsiteX833" fmla="*/ 1700055 w 4338596"/>
              <a:gd name="connsiteY833" fmla="*/ 3023313 h 8241402"/>
              <a:gd name="connsiteX834" fmla="*/ 1668602 w 4338596"/>
              <a:gd name="connsiteY834" fmla="*/ 3011599 h 8241402"/>
              <a:gd name="connsiteX835" fmla="*/ 1932403 w 4338596"/>
              <a:gd name="connsiteY835" fmla="*/ 3102379 h 8241402"/>
              <a:gd name="connsiteX836" fmla="*/ 1932403 w 4338596"/>
              <a:gd name="connsiteY836" fmla="*/ 3102379 h 8241402"/>
              <a:gd name="connsiteX837" fmla="*/ 1926315 w 4338596"/>
              <a:gd name="connsiteY837" fmla="*/ 3090666 h 8241402"/>
              <a:gd name="connsiteX838" fmla="*/ 2152575 w 4338596"/>
              <a:gd name="connsiteY838" fmla="*/ 3204873 h 8241402"/>
              <a:gd name="connsiteX839" fmla="*/ 2152575 w 4338596"/>
              <a:gd name="connsiteY839" fmla="*/ 3204873 h 8241402"/>
              <a:gd name="connsiteX840" fmla="*/ 2101843 w 4338596"/>
              <a:gd name="connsiteY840" fmla="*/ 3162900 h 8241402"/>
              <a:gd name="connsiteX841" fmla="*/ 2177941 w 4338596"/>
              <a:gd name="connsiteY841" fmla="*/ 3199017 h 8241402"/>
              <a:gd name="connsiteX842" fmla="*/ 2158662 w 4338596"/>
              <a:gd name="connsiteY842" fmla="*/ 3157043 h 8241402"/>
              <a:gd name="connsiteX843" fmla="*/ 2177941 w 4338596"/>
              <a:gd name="connsiteY843" fmla="*/ 3157043 h 8241402"/>
              <a:gd name="connsiteX844" fmla="*/ 2158662 w 4338596"/>
              <a:gd name="connsiteY844" fmla="*/ 3114093 h 8241402"/>
              <a:gd name="connsiteX845" fmla="*/ 2164750 w 4338596"/>
              <a:gd name="connsiteY845" fmla="*/ 3096522 h 8241402"/>
              <a:gd name="connsiteX846" fmla="*/ 2164750 w 4338596"/>
              <a:gd name="connsiteY846" fmla="*/ 3059429 h 8241402"/>
              <a:gd name="connsiteX847" fmla="*/ 2133297 w 4338596"/>
              <a:gd name="connsiteY847" fmla="*/ 2860298 h 8241402"/>
              <a:gd name="connsiteX848" fmla="*/ 2038937 w 4338596"/>
              <a:gd name="connsiteY848" fmla="*/ 2340018 h 8241402"/>
              <a:gd name="connsiteX849" fmla="*/ 1995309 w 4338596"/>
              <a:gd name="connsiteY849" fmla="*/ 2073533 h 8241402"/>
              <a:gd name="connsiteX850" fmla="*/ 1957768 w 4338596"/>
              <a:gd name="connsiteY850" fmla="*/ 1988610 h 8241402"/>
              <a:gd name="connsiteX851" fmla="*/ 1920227 w 4338596"/>
              <a:gd name="connsiteY851" fmla="*/ 1698698 h 8241402"/>
              <a:gd name="connsiteX852" fmla="*/ 1863409 w 4338596"/>
              <a:gd name="connsiteY852" fmla="*/ 1178418 h 8241402"/>
              <a:gd name="connsiteX853" fmla="*/ 1875584 w 4338596"/>
              <a:gd name="connsiteY853" fmla="*/ 972453 h 8241402"/>
              <a:gd name="connsiteX854" fmla="*/ 1900950 w 4338596"/>
              <a:gd name="connsiteY854" fmla="*/ 942193 h 8241402"/>
              <a:gd name="connsiteX855" fmla="*/ 1944578 w 4338596"/>
              <a:gd name="connsiteY855" fmla="*/ 899243 h 8241402"/>
              <a:gd name="connsiteX856" fmla="*/ 1951680 w 4338596"/>
              <a:gd name="connsiteY856" fmla="*/ 875816 h 8241402"/>
              <a:gd name="connsiteX857" fmla="*/ 1976031 w 4338596"/>
              <a:gd name="connsiteY857" fmla="*/ 881672 h 8241402"/>
              <a:gd name="connsiteX858" fmla="*/ 1989221 w 4338596"/>
              <a:gd name="connsiteY858" fmla="*/ 863126 h 8241402"/>
              <a:gd name="connsiteX859" fmla="*/ 2008499 w 4338596"/>
              <a:gd name="connsiteY859" fmla="*/ 838722 h 8241402"/>
              <a:gd name="connsiteX860" fmla="*/ 2032850 w 4338596"/>
              <a:gd name="connsiteY860" fmla="*/ 863126 h 8241402"/>
              <a:gd name="connsiteX861" fmla="*/ 2058215 w 4338596"/>
              <a:gd name="connsiteY861" fmla="*/ 821152 h 8241402"/>
              <a:gd name="connsiteX862" fmla="*/ 2095756 w 4338596"/>
              <a:gd name="connsiteY862" fmla="*/ 838722 h 8241402"/>
              <a:gd name="connsiteX863" fmla="*/ 2089668 w 4338596"/>
              <a:gd name="connsiteY863" fmla="*/ 790892 h 8241402"/>
              <a:gd name="connsiteX864" fmla="*/ 2115034 w 4338596"/>
              <a:gd name="connsiteY864" fmla="*/ 838722 h 8241402"/>
              <a:gd name="connsiteX865" fmla="*/ 2152575 w 4338596"/>
              <a:gd name="connsiteY865" fmla="*/ 814319 h 8241402"/>
              <a:gd name="connsiteX866" fmla="*/ 2158662 w 4338596"/>
              <a:gd name="connsiteY866" fmla="*/ 778203 h 8241402"/>
              <a:gd name="connsiteX867" fmla="*/ 2196203 w 4338596"/>
              <a:gd name="connsiteY867" fmla="*/ 785035 h 8241402"/>
              <a:gd name="connsiteX868" fmla="*/ 2190115 w 4338596"/>
              <a:gd name="connsiteY868" fmla="*/ 742085 h 8241402"/>
              <a:gd name="connsiteX869" fmla="*/ 2227656 w 4338596"/>
              <a:gd name="connsiteY869" fmla="*/ 747942 h 8241402"/>
              <a:gd name="connsiteX870" fmla="*/ 2266212 w 4338596"/>
              <a:gd name="connsiteY870" fmla="*/ 717682 h 8241402"/>
              <a:gd name="connsiteX871" fmla="*/ 2290563 w 4338596"/>
              <a:gd name="connsiteY871" fmla="*/ 724515 h 8241402"/>
              <a:gd name="connsiteX872" fmla="*/ 2322016 w 4338596"/>
              <a:gd name="connsiteY872" fmla="*/ 730372 h 8241402"/>
              <a:gd name="connsiteX873" fmla="*/ 2384922 w 4338596"/>
              <a:gd name="connsiteY873" fmla="*/ 626902 h 8241402"/>
              <a:gd name="connsiteX874" fmla="*/ 2447829 w 4338596"/>
              <a:gd name="connsiteY874" fmla="*/ 639591 h 8241402"/>
              <a:gd name="connsiteX875" fmla="*/ 2447829 w 4338596"/>
              <a:gd name="connsiteY875" fmla="*/ 590784 h 8241402"/>
              <a:gd name="connsiteX876" fmla="*/ 2530013 w 4338596"/>
              <a:gd name="connsiteY876" fmla="*/ 687422 h 8241402"/>
              <a:gd name="connsiteX877" fmla="*/ 2542187 w 4338596"/>
              <a:gd name="connsiteY877" fmla="*/ 633734 h 8241402"/>
              <a:gd name="connsiteX878" fmla="*/ 2561465 w 4338596"/>
              <a:gd name="connsiteY878" fmla="*/ 639591 h 8241402"/>
              <a:gd name="connsiteX879" fmla="*/ 2536100 w 4338596"/>
              <a:gd name="connsiteY879" fmla="*/ 554667 h 8241402"/>
              <a:gd name="connsiteX880" fmla="*/ 2592919 w 4338596"/>
              <a:gd name="connsiteY880" fmla="*/ 579071 h 8241402"/>
              <a:gd name="connsiteX881" fmla="*/ 2612197 w 4338596"/>
              <a:gd name="connsiteY881" fmla="*/ 488290 h 8241402"/>
              <a:gd name="connsiteX882" fmla="*/ 2668000 w 4338596"/>
              <a:gd name="connsiteY882" fmla="*/ 500004 h 8241402"/>
              <a:gd name="connsiteX883" fmla="*/ 2687278 w 4338596"/>
              <a:gd name="connsiteY883" fmla="*/ 475600 h 8241402"/>
              <a:gd name="connsiteX884" fmla="*/ 2699454 w 4338596"/>
              <a:gd name="connsiteY884" fmla="*/ 433626 h 8241402"/>
              <a:gd name="connsiteX885" fmla="*/ 2712645 w 4338596"/>
              <a:gd name="connsiteY885" fmla="*/ 427770 h 8241402"/>
              <a:gd name="connsiteX886" fmla="*/ 2724819 w 4338596"/>
              <a:gd name="connsiteY886" fmla="*/ 391653 h 8241402"/>
              <a:gd name="connsiteX887" fmla="*/ 2769462 w 4338596"/>
              <a:gd name="connsiteY887" fmla="*/ 391653 h 8241402"/>
              <a:gd name="connsiteX888" fmla="*/ 2769462 w 4338596"/>
              <a:gd name="connsiteY888" fmla="*/ 367249 h 8241402"/>
              <a:gd name="connsiteX889" fmla="*/ 2793813 w 4338596"/>
              <a:gd name="connsiteY889" fmla="*/ 361392 h 8241402"/>
              <a:gd name="connsiteX890" fmla="*/ 2844544 w 4338596"/>
              <a:gd name="connsiteY890" fmla="*/ 445340 h 8241402"/>
              <a:gd name="connsiteX891" fmla="*/ 2895275 w 4338596"/>
              <a:gd name="connsiteY891" fmla="*/ 505861 h 8241402"/>
              <a:gd name="connsiteX892" fmla="*/ 2938904 w 4338596"/>
              <a:gd name="connsiteY892" fmla="*/ 705968 h 8241402"/>
              <a:gd name="connsiteX893" fmla="*/ 2970357 w 4338596"/>
              <a:gd name="connsiteY893" fmla="*/ 917790 h 8241402"/>
              <a:gd name="connsiteX894" fmla="*/ 3096170 w 4338596"/>
              <a:gd name="connsiteY894" fmla="*/ 1704554 h 8241402"/>
              <a:gd name="connsiteX895" fmla="*/ 3253435 w 4338596"/>
              <a:gd name="connsiteY895" fmla="*/ 2582099 h 8241402"/>
              <a:gd name="connsiteX896" fmla="*/ 3259523 w 4338596"/>
              <a:gd name="connsiteY896" fmla="*/ 2624073 h 8241402"/>
              <a:gd name="connsiteX897" fmla="*/ 3265611 w 4338596"/>
              <a:gd name="connsiteY897" fmla="*/ 2599670 h 8241402"/>
              <a:gd name="connsiteX898" fmla="*/ 3177339 w 4338596"/>
              <a:gd name="connsiteY898" fmla="*/ 2115507 h 8241402"/>
              <a:gd name="connsiteX899" fmla="*/ 3082980 w 4338596"/>
              <a:gd name="connsiteY899" fmla="*/ 1559111 h 8241402"/>
              <a:gd name="connsiteX900" fmla="*/ 2995722 w 4338596"/>
              <a:gd name="connsiteY900" fmla="*/ 990024 h 8241402"/>
              <a:gd name="connsiteX901" fmla="*/ 2932817 w 4338596"/>
              <a:gd name="connsiteY901" fmla="*/ 573214 h 8241402"/>
              <a:gd name="connsiteX902" fmla="*/ 2901364 w 4338596"/>
              <a:gd name="connsiteY902" fmla="*/ 458030 h 8241402"/>
              <a:gd name="connsiteX903" fmla="*/ 2901364 w 4338596"/>
              <a:gd name="connsiteY903" fmla="*/ 433626 h 8241402"/>
              <a:gd name="connsiteX904" fmla="*/ 2856721 w 4338596"/>
              <a:gd name="connsiteY904" fmla="*/ 318443 h 8241402"/>
              <a:gd name="connsiteX905" fmla="*/ 2895275 w 4338596"/>
              <a:gd name="connsiteY905" fmla="*/ 312586 h 8241402"/>
              <a:gd name="connsiteX906" fmla="*/ 2888173 w 4338596"/>
              <a:gd name="connsiteY906" fmla="*/ 288183 h 8241402"/>
              <a:gd name="connsiteX907" fmla="*/ 2913539 w 4338596"/>
              <a:gd name="connsiteY907" fmla="*/ 300873 h 8241402"/>
              <a:gd name="connsiteX908" fmla="*/ 2913539 w 4338596"/>
              <a:gd name="connsiteY908" fmla="*/ 282326 h 8241402"/>
              <a:gd name="connsiteX909" fmla="*/ 2938904 w 4338596"/>
              <a:gd name="connsiteY909" fmla="*/ 288183 h 8241402"/>
              <a:gd name="connsiteX910" fmla="*/ 2957167 w 4338596"/>
              <a:gd name="connsiteY910" fmla="*/ 252066 h 8241402"/>
              <a:gd name="connsiteX911" fmla="*/ 2982533 w 4338596"/>
              <a:gd name="connsiteY911" fmla="*/ 257922 h 8241402"/>
              <a:gd name="connsiteX912" fmla="*/ 3007898 w 4338596"/>
              <a:gd name="connsiteY912" fmla="*/ 221805 h 8241402"/>
              <a:gd name="connsiteX913" fmla="*/ 3033265 w 4338596"/>
              <a:gd name="connsiteY913" fmla="*/ 210092 h 8241402"/>
              <a:gd name="connsiteX914" fmla="*/ 3076892 w 4338596"/>
              <a:gd name="connsiteY914" fmla="*/ 172999 h 8241402"/>
              <a:gd name="connsiteX915" fmla="*/ 3090083 w 4338596"/>
              <a:gd name="connsiteY915" fmla="*/ 191545 h 8241402"/>
              <a:gd name="connsiteX916" fmla="*/ 3121535 w 4338596"/>
              <a:gd name="connsiteY916" fmla="*/ 155428 h 8241402"/>
              <a:gd name="connsiteX917" fmla="*/ 3152988 w 4338596"/>
              <a:gd name="connsiteY917" fmla="*/ 155428 h 8241402"/>
              <a:gd name="connsiteX918" fmla="*/ 3146900 w 4338596"/>
              <a:gd name="connsiteY918" fmla="*/ 136881 h 8241402"/>
              <a:gd name="connsiteX919" fmla="*/ 3196616 w 4338596"/>
              <a:gd name="connsiteY919" fmla="*/ 143715 h 8241402"/>
              <a:gd name="connsiteX920" fmla="*/ 3202705 w 4338596"/>
              <a:gd name="connsiteY920" fmla="*/ 100765 h 8241402"/>
              <a:gd name="connsiteX921" fmla="*/ 3228070 w 4338596"/>
              <a:gd name="connsiteY921" fmla="*/ 94908 h 8241402"/>
              <a:gd name="connsiteX922" fmla="*/ 3241260 w 4338596"/>
              <a:gd name="connsiteY922" fmla="*/ 76362 h 8241402"/>
              <a:gd name="connsiteX923" fmla="*/ 3332158 w 4338596"/>
              <a:gd name="connsiteY923" fmla="*/ 55281 h 8241402"/>
              <a:gd name="connsiteX924" fmla="*/ 3337855 w 4338596"/>
              <a:gd name="connsiteY924" fmla="*/ 57617 h 8241402"/>
              <a:gd name="connsiteX925" fmla="*/ 3359971 w 4338596"/>
              <a:gd name="connsiteY925" fmla="*/ 106622 h 8241402"/>
              <a:gd name="connsiteX926" fmla="*/ 3328518 w 4338596"/>
              <a:gd name="connsiteY926" fmla="*/ 58791 h 8241402"/>
              <a:gd name="connsiteX927" fmla="*/ 3332158 w 4338596"/>
              <a:gd name="connsiteY927" fmla="*/ 55281 h 8241402"/>
              <a:gd name="connsiteX928" fmla="*/ 3458166 w 4338596"/>
              <a:gd name="connsiteY928" fmla="*/ 40 h 8241402"/>
              <a:gd name="connsiteX929" fmla="*/ 3498973 w 4338596"/>
              <a:gd name="connsiteY929" fmla="*/ 58791 h 8241402"/>
              <a:gd name="connsiteX930" fmla="*/ 3492885 w 4338596"/>
              <a:gd name="connsiteY930" fmla="*/ 172999 h 8241402"/>
              <a:gd name="connsiteX931" fmla="*/ 3460419 w 4338596"/>
              <a:gd name="connsiteY931" fmla="*/ 143715 h 8241402"/>
              <a:gd name="connsiteX932" fmla="*/ 3416789 w 4338596"/>
              <a:gd name="connsiteY932" fmla="*/ 149572 h 8241402"/>
              <a:gd name="connsiteX933" fmla="*/ 3385336 w 4338596"/>
              <a:gd name="connsiteY933" fmla="*/ 113454 h 8241402"/>
              <a:gd name="connsiteX934" fmla="*/ 3379248 w 4338596"/>
              <a:gd name="connsiteY934" fmla="*/ 64647 h 8241402"/>
              <a:gd name="connsiteX935" fmla="*/ 3404614 w 4338596"/>
              <a:gd name="connsiteY935" fmla="*/ 28531 h 8241402"/>
              <a:gd name="connsiteX936" fmla="*/ 3442155 w 4338596"/>
              <a:gd name="connsiteY936" fmla="*/ 40244 h 8241402"/>
              <a:gd name="connsiteX937" fmla="*/ 3436068 w 4338596"/>
              <a:gd name="connsiteY937" fmla="*/ 4128 h 8241402"/>
              <a:gd name="connsiteX938" fmla="*/ 3458166 w 4338596"/>
              <a:gd name="connsiteY938" fmla="*/ 40 h 82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4338596" h="8241402">
                <a:moveTo>
                  <a:pt x="2564643" y="8239818"/>
                </a:moveTo>
                <a:lnTo>
                  <a:pt x="2568315" y="8240996"/>
                </a:lnTo>
                <a:cubicBezTo>
                  <a:pt x="2569457" y="8241362"/>
                  <a:pt x="2570027" y="8241545"/>
                  <a:pt x="2569171" y="8241271"/>
                </a:cubicBezTo>
                <a:close/>
                <a:moveTo>
                  <a:pt x="2561465" y="8238800"/>
                </a:moveTo>
                <a:lnTo>
                  <a:pt x="2564643" y="8239818"/>
                </a:lnTo>
                <a:lnTo>
                  <a:pt x="2564033" y="8239623"/>
                </a:lnTo>
                <a:cubicBezTo>
                  <a:pt x="2562608" y="8239166"/>
                  <a:pt x="2561465" y="8238800"/>
                  <a:pt x="2561465" y="8238800"/>
                </a:cubicBezTo>
                <a:close/>
                <a:moveTo>
                  <a:pt x="2553333" y="8236329"/>
                </a:moveTo>
                <a:cubicBezTo>
                  <a:pt x="2554236" y="8236603"/>
                  <a:pt x="2556647" y="8237336"/>
                  <a:pt x="2561465" y="8238800"/>
                </a:cubicBezTo>
                <a:cubicBezTo>
                  <a:pt x="2561465" y="8238800"/>
                  <a:pt x="2550622" y="8235506"/>
                  <a:pt x="2553333" y="8236329"/>
                </a:cubicBezTo>
                <a:close/>
                <a:moveTo>
                  <a:pt x="2585842" y="8115100"/>
                </a:moveTo>
                <a:lnTo>
                  <a:pt x="2586717" y="8117349"/>
                </a:lnTo>
                <a:lnTo>
                  <a:pt x="2586832" y="8117758"/>
                </a:lnTo>
                <a:close/>
                <a:moveTo>
                  <a:pt x="2583843" y="8109725"/>
                </a:moveTo>
                <a:lnTo>
                  <a:pt x="2585842" y="8115100"/>
                </a:lnTo>
                <a:lnTo>
                  <a:pt x="2584231" y="8110956"/>
                </a:lnTo>
                <a:cubicBezTo>
                  <a:pt x="2583629" y="8109294"/>
                  <a:pt x="2583455" y="8108737"/>
                  <a:pt x="2583843" y="8109725"/>
                </a:cubicBezTo>
                <a:close/>
                <a:moveTo>
                  <a:pt x="3133711" y="7972315"/>
                </a:moveTo>
                <a:cubicBezTo>
                  <a:pt x="3133711" y="7972315"/>
                  <a:pt x="3152988" y="7978171"/>
                  <a:pt x="3133711" y="7972315"/>
                </a:cubicBezTo>
                <a:close/>
                <a:moveTo>
                  <a:pt x="2354674" y="7691844"/>
                </a:moveTo>
                <a:cubicBezTo>
                  <a:pt x="2351630" y="7690517"/>
                  <a:pt x="2348903" y="7690944"/>
                  <a:pt x="2347381" y="7694117"/>
                </a:cubicBezTo>
                <a:cubicBezTo>
                  <a:pt x="2347381" y="7705830"/>
                  <a:pt x="2366659" y="7724377"/>
                  <a:pt x="2366659" y="7724377"/>
                </a:cubicBezTo>
                <a:cubicBezTo>
                  <a:pt x="2375791" y="7715592"/>
                  <a:pt x="2363805" y="7695825"/>
                  <a:pt x="2354674" y="7691844"/>
                </a:cubicBezTo>
                <a:close/>
                <a:moveTo>
                  <a:pt x="2023149" y="7682329"/>
                </a:moveTo>
                <a:lnTo>
                  <a:pt x="2026762" y="7688260"/>
                </a:lnTo>
                <a:cubicBezTo>
                  <a:pt x="2023718" y="7688260"/>
                  <a:pt x="2022197" y="7686551"/>
                  <a:pt x="2022197" y="7684111"/>
                </a:cubicBezTo>
                <a:close/>
                <a:moveTo>
                  <a:pt x="2146487" y="7609192"/>
                </a:moveTo>
                <a:cubicBezTo>
                  <a:pt x="2158662" y="7609192"/>
                  <a:pt x="2158662" y="7621883"/>
                  <a:pt x="2152575" y="7627739"/>
                </a:cubicBezTo>
                <a:cubicBezTo>
                  <a:pt x="2146487" y="7627739"/>
                  <a:pt x="2146487" y="7621883"/>
                  <a:pt x="2146487" y="7609192"/>
                </a:cubicBezTo>
                <a:close/>
                <a:moveTo>
                  <a:pt x="2146487" y="7597479"/>
                </a:moveTo>
                <a:cubicBezTo>
                  <a:pt x="2146487" y="7597479"/>
                  <a:pt x="2152575" y="7603336"/>
                  <a:pt x="2146487" y="7609192"/>
                </a:cubicBezTo>
                <a:cubicBezTo>
                  <a:pt x="2146487" y="7609192"/>
                  <a:pt x="2140399" y="7603336"/>
                  <a:pt x="2146487" y="7597479"/>
                </a:cubicBezTo>
                <a:close/>
                <a:moveTo>
                  <a:pt x="2576486" y="7559940"/>
                </a:moveTo>
                <a:lnTo>
                  <a:pt x="2579729" y="7560386"/>
                </a:lnTo>
                <a:lnTo>
                  <a:pt x="2581720" y="7569890"/>
                </a:lnTo>
                <a:close/>
                <a:moveTo>
                  <a:pt x="2573641" y="7554529"/>
                </a:moveTo>
                <a:lnTo>
                  <a:pt x="2576486" y="7559940"/>
                </a:lnTo>
                <a:lnTo>
                  <a:pt x="2574403" y="7559654"/>
                </a:lnTo>
                <a:cubicBezTo>
                  <a:pt x="2573641" y="7558922"/>
                  <a:pt x="2573641" y="7557458"/>
                  <a:pt x="2573641" y="7554529"/>
                </a:cubicBezTo>
                <a:close/>
                <a:moveTo>
                  <a:pt x="2617976" y="7423628"/>
                </a:moveTo>
                <a:lnTo>
                  <a:pt x="2619047" y="7423971"/>
                </a:lnTo>
                <a:cubicBezTo>
                  <a:pt x="2620188" y="7424337"/>
                  <a:pt x="2620758" y="7424520"/>
                  <a:pt x="2619901" y="7424246"/>
                </a:cubicBezTo>
                <a:close/>
                <a:moveTo>
                  <a:pt x="2612197" y="7421775"/>
                </a:moveTo>
                <a:cubicBezTo>
                  <a:pt x="2612197" y="7421775"/>
                  <a:pt x="2613338" y="7422141"/>
                  <a:pt x="2614765" y="7422598"/>
                </a:cubicBezTo>
                <a:lnTo>
                  <a:pt x="2617976" y="7423628"/>
                </a:lnTo>
                <a:close/>
                <a:moveTo>
                  <a:pt x="2599007" y="7391515"/>
                </a:moveTo>
                <a:cubicBezTo>
                  <a:pt x="2618284" y="7397372"/>
                  <a:pt x="2599007" y="7391515"/>
                  <a:pt x="2599007" y="7391515"/>
                </a:cubicBezTo>
                <a:close/>
                <a:moveTo>
                  <a:pt x="3747079" y="7373929"/>
                </a:moveTo>
                <a:lnTo>
                  <a:pt x="3752216" y="7375850"/>
                </a:lnTo>
                <a:cubicBezTo>
                  <a:pt x="3753928" y="7376491"/>
                  <a:pt x="3749932" y="7374997"/>
                  <a:pt x="3747079" y="7373929"/>
                </a:cubicBezTo>
                <a:close/>
                <a:moveTo>
                  <a:pt x="2579729" y="7342708"/>
                </a:moveTo>
                <a:cubicBezTo>
                  <a:pt x="2592919" y="7355398"/>
                  <a:pt x="2599007" y="7372968"/>
                  <a:pt x="2599007" y="7391515"/>
                </a:cubicBezTo>
                <a:cubicBezTo>
                  <a:pt x="2586832" y="7385658"/>
                  <a:pt x="2579729" y="7367111"/>
                  <a:pt x="2579729" y="7342708"/>
                </a:cubicBezTo>
                <a:close/>
                <a:moveTo>
                  <a:pt x="3762465" y="7326991"/>
                </a:moveTo>
                <a:lnTo>
                  <a:pt x="3763536" y="7327334"/>
                </a:lnTo>
                <a:cubicBezTo>
                  <a:pt x="3764677" y="7327700"/>
                  <a:pt x="3765247" y="7327883"/>
                  <a:pt x="3764391" y="7327608"/>
                </a:cubicBezTo>
                <a:close/>
                <a:moveTo>
                  <a:pt x="3756687" y="7325137"/>
                </a:moveTo>
                <a:cubicBezTo>
                  <a:pt x="3756687" y="7325137"/>
                  <a:pt x="3757828" y="7325503"/>
                  <a:pt x="3759255" y="7325961"/>
                </a:cubicBezTo>
                <a:lnTo>
                  <a:pt x="3762465" y="7326991"/>
                </a:lnTo>
                <a:close/>
                <a:moveTo>
                  <a:pt x="3705956" y="7114292"/>
                </a:moveTo>
                <a:cubicBezTo>
                  <a:pt x="3712044" y="7114292"/>
                  <a:pt x="3712044" y="7120149"/>
                  <a:pt x="3712044" y="7132839"/>
                </a:cubicBezTo>
                <a:cubicBezTo>
                  <a:pt x="3699867" y="7132839"/>
                  <a:pt x="3705956" y="7120149"/>
                  <a:pt x="3705956" y="7114292"/>
                </a:cubicBezTo>
                <a:close/>
                <a:moveTo>
                  <a:pt x="3699867" y="7095746"/>
                </a:moveTo>
                <a:cubicBezTo>
                  <a:pt x="3705956" y="7095746"/>
                  <a:pt x="3705956" y="7101603"/>
                  <a:pt x="3705956" y="7114292"/>
                </a:cubicBezTo>
                <a:cubicBezTo>
                  <a:pt x="3693780" y="7114292"/>
                  <a:pt x="3699867" y="7101603"/>
                  <a:pt x="3699867" y="7095746"/>
                </a:cubicBezTo>
                <a:close/>
                <a:moveTo>
                  <a:pt x="2457691" y="7072673"/>
                </a:moveTo>
                <a:cubicBezTo>
                  <a:pt x="2456643" y="7073402"/>
                  <a:pt x="2455693" y="7075125"/>
                  <a:pt x="2454931" y="7078176"/>
                </a:cubicBezTo>
                <a:cubicBezTo>
                  <a:pt x="2454931" y="7084032"/>
                  <a:pt x="2461019" y="7084032"/>
                  <a:pt x="2461019" y="7089889"/>
                </a:cubicBezTo>
                <a:cubicBezTo>
                  <a:pt x="2474716" y="7108191"/>
                  <a:pt x="2467869" y="7078725"/>
                  <a:pt x="2461019" y="7073142"/>
                </a:cubicBezTo>
                <a:cubicBezTo>
                  <a:pt x="2459878" y="7072212"/>
                  <a:pt x="2458737" y="7071945"/>
                  <a:pt x="2457691" y="7072673"/>
                </a:cubicBezTo>
                <a:close/>
                <a:moveTo>
                  <a:pt x="3680590" y="7047915"/>
                </a:moveTo>
                <a:cubicBezTo>
                  <a:pt x="3693780" y="7059629"/>
                  <a:pt x="3693780" y="7071343"/>
                  <a:pt x="3699867" y="7095746"/>
                </a:cubicBezTo>
                <a:cubicBezTo>
                  <a:pt x="3687693" y="7084032"/>
                  <a:pt x="3680590" y="7065485"/>
                  <a:pt x="3680590" y="7047915"/>
                </a:cubicBezTo>
                <a:close/>
                <a:moveTo>
                  <a:pt x="3463336" y="6964014"/>
                </a:moveTo>
                <a:cubicBezTo>
                  <a:pt x="3468472" y="6966896"/>
                  <a:pt x="3478174" y="6988859"/>
                  <a:pt x="3473607" y="6993252"/>
                </a:cubicBezTo>
                <a:cubicBezTo>
                  <a:pt x="3473607" y="6993252"/>
                  <a:pt x="3460419" y="6980562"/>
                  <a:pt x="3460419" y="6968848"/>
                </a:cubicBezTo>
                <a:cubicBezTo>
                  <a:pt x="3460419" y="6964212"/>
                  <a:pt x="3461623" y="6963053"/>
                  <a:pt x="3463336" y="6964014"/>
                </a:cubicBezTo>
                <a:close/>
                <a:moveTo>
                  <a:pt x="3505061" y="6950302"/>
                </a:moveTo>
                <a:cubicBezTo>
                  <a:pt x="3511149" y="6950302"/>
                  <a:pt x="3511149" y="6962992"/>
                  <a:pt x="3511149" y="6968848"/>
                </a:cubicBezTo>
                <a:cubicBezTo>
                  <a:pt x="3505061" y="6968848"/>
                  <a:pt x="3505061" y="6957135"/>
                  <a:pt x="3505061" y="6950302"/>
                </a:cubicBezTo>
                <a:close/>
                <a:moveTo>
                  <a:pt x="3485784" y="6902471"/>
                </a:moveTo>
                <a:cubicBezTo>
                  <a:pt x="3498973" y="6914185"/>
                  <a:pt x="3505061" y="6932732"/>
                  <a:pt x="3505061" y="6950302"/>
                </a:cubicBezTo>
                <a:cubicBezTo>
                  <a:pt x="3492885" y="6938588"/>
                  <a:pt x="3485784" y="6920042"/>
                  <a:pt x="3485784" y="6902471"/>
                </a:cubicBezTo>
                <a:close/>
                <a:moveTo>
                  <a:pt x="2416884" y="6892222"/>
                </a:moveTo>
                <a:cubicBezTo>
                  <a:pt x="2413586" y="6892222"/>
                  <a:pt x="2410287" y="6893686"/>
                  <a:pt x="2410287" y="6896614"/>
                </a:cubicBezTo>
                <a:cubicBezTo>
                  <a:pt x="2410287" y="6896614"/>
                  <a:pt x="2429566" y="6902471"/>
                  <a:pt x="2423478" y="6896614"/>
                </a:cubicBezTo>
                <a:cubicBezTo>
                  <a:pt x="2423478" y="6893686"/>
                  <a:pt x="2420180" y="6892222"/>
                  <a:pt x="2416884" y="6892222"/>
                </a:cubicBezTo>
                <a:close/>
                <a:moveTo>
                  <a:pt x="3417469" y="6862235"/>
                </a:moveTo>
                <a:lnTo>
                  <a:pt x="3422876" y="6866354"/>
                </a:lnTo>
                <a:cubicBezTo>
                  <a:pt x="3422876" y="6866354"/>
                  <a:pt x="3421354" y="6865195"/>
                  <a:pt x="3419451" y="6863746"/>
                </a:cubicBezTo>
                <a:close/>
                <a:moveTo>
                  <a:pt x="3415814" y="6860975"/>
                </a:moveTo>
                <a:lnTo>
                  <a:pt x="3415885" y="6861029"/>
                </a:lnTo>
                <a:lnTo>
                  <a:pt x="3417469" y="6862235"/>
                </a:lnTo>
                <a:close/>
                <a:moveTo>
                  <a:pt x="3412603" y="6858530"/>
                </a:moveTo>
                <a:cubicBezTo>
                  <a:pt x="3411462" y="6857660"/>
                  <a:pt x="3412223" y="6858240"/>
                  <a:pt x="3413745" y="6859399"/>
                </a:cubicBezTo>
                <a:lnTo>
                  <a:pt x="3415814" y="6860975"/>
                </a:lnTo>
                <a:close/>
                <a:moveTo>
                  <a:pt x="3467520" y="6853664"/>
                </a:moveTo>
                <a:cubicBezTo>
                  <a:pt x="3473607" y="6853664"/>
                  <a:pt x="3473607" y="6866354"/>
                  <a:pt x="3473607" y="6872211"/>
                </a:cubicBezTo>
                <a:cubicBezTo>
                  <a:pt x="3467520" y="6872211"/>
                  <a:pt x="3467520" y="6859521"/>
                  <a:pt x="3467520" y="6853664"/>
                </a:cubicBezTo>
                <a:close/>
                <a:moveTo>
                  <a:pt x="3448241" y="6805834"/>
                </a:moveTo>
                <a:cubicBezTo>
                  <a:pt x="3460419" y="6817547"/>
                  <a:pt x="3467520" y="6836094"/>
                  <a:pt x="3467520" y="6853664"/>
                </a:cubicBezTo>
                <a:cubicBezTo>
                  <a:pt x="3454331" y="6841951"/>
                  <a:pt x="3448241" y="6823405"/>
                  <a:pt x="3448241" y="6805834"/>
                </a:cubicBezTo>
                <a:close/>
                <a:moveTo>
                  <a:pt x="1626020" y="6778959"/>
                </a:moveTo>
                <a:cubicBezTo>
                  <a:pt x="1624783" y="6779234"/>
                  <a:pt x="1623959" y="6779966"/>
                  <a:pt x="1623959" y="6781431"/>
                </a:cubicBezTo>
                <a:cubicBezTo>
                  <a:pt x="1623959" y="6787287"/>
                  <a:pt x="1637148" y="6793145"/>
                  <a:pt x="1637148" y="6781431"/>
                </a:cubicBezTo>
                <a:cubicBezTo>
                  <a:pt x="1637148" y="6781431"/>
                  <a:pt x="1629730" y="6778136"/>
                  <a:pt x="1626020" y="6778959"/>
                </a:cubicBezTo>
                <a:close/>
                <a:moveTo>
                  <a:pt x="3436068" y="6775573"/>
                </a:moveTo>
                <a:cubicBezTo>
                  <a:pt x="3442155" y="6781431"/>
                  <a:pt x="3448241" y="6793145"/>
                  <a:pt x="3448241" y="6805834"/>
                </a:cubicBezTo>
                <a:cubicBezTo>
                  <a:pt x="3436068" y="6799977"/>
                  <a:pt x="3436068" y="6793145"/>
                  <a:pt x="3436068" y="6775573"/>
                </a:cubicBezTo>
                <a:close/>
                <a:moveTo>
                  <a:pt x="3537300" y="6704224"/>
                </a:moveTo>
                <a:cubicBezTo>
                  <a:pt x="3536801" y="6704758"/>
                  <a:pt x="3536515" y="6706024"/>
                  <a:pt x="3536515" y="6708220"/>
                </a:cubicBezTo>
                <a:cubicBezTo>
                  <a:pt x="3536515" y="6732624"/>
                  <a:pt x="3554777" y="6745313"/>
                  <a:pt x="3554777" y="6732624"/>
                </a:cubicBezTo>
                <a:cubicBezTo>
                  <a:pt x="3554777" y="6732624"/>
                  <a:pt x="3544505" y="6709013"/>
                  <a:pt x="3539368" y="6704621"/>
                </a:cubicBezTo>
                <a:cubicBezTo>
                  <a:pt x="3538512" y="6703888"/>
                  <a:pt x="3537799" y="6703690"/>
                  <a:pt x="3537300" y="6704224"/>
                </a:cubicBezTo>
                <a:close/>
                <a:moveTo>
                  <a:pt x="1561053" y="6666247"/>
                </a:moveTo>
                <a:cubicBezTo>
                  <a:pt x="1574243" y="6696507"/>
                  <a:pt x="1592506" y="6726767"/>
                  <a:pt x="1611783" y="6751171"/>
                </a:cubicBezTo>
                <a:cubicBezTo>
                  <a:pt x="1611783" y="6757027"/>
                  <a:pt x="1611783" y="6762884"/>
                  <a:pt x="1617871" y="6762884"/>
                </a:cubicBezTo>
                <a:cubicBezTo>
                  <a:pt x="1623959" y="6775573"/>
                  <a:pt x="1623959" y="6762884"/>
                  <a:pt x="1617871" y="6762884"/>
                </a:cubicBezTo>
                <a:cubicBezTo>
                  <a:pt x="1617871" y="6757027"/>
                  <a:pt x="1617871" y="6751171"/>
                  <a:pt x="1611783" y="6751171"/>
                </a:cubicBezTo>
                <a:cubicBezTo>
                  <a:pt x="1598593" y="6720910"/>
                  <a:pt x="1586418" y="6684794"/>
                  <a:pt x="1561053" y="6666247"/>
                </a:cubicBezTo>
                <a:close/>
                <a:moveTo>
                  <a:pt x="2270825" y="6651538"/>
                </a:moveTo>
                <a:cubicBezTo>
                  <a:pt x="2268622" y="6650705"/>
                  <a:pt x="2266973" y="6651483"/>
                  <a:pt x="2266212" y="6654533"/>
                </a:cubicBezTo>
                <a:cubicBezTo>
                  <a:pt x="2266212" y="6660390"/>
                  <a:pt x="2284475" y="6678936"/>
                  <a:pt x="2284475" y="6678936"/>
                </a:cubicBezTo>
                <a:cubicBezTo>
                  <a:pt x="2328865" y="6742141"/>
                  <a:pt x="2286251" y="6657370"/>
                  <a:pt x="2270825" y="6651538"/>
                </a:cubicBezTo>
                <a:close/>
                <a:moveTo>
                  <a:pt x="2297665" y="6635986"/>
                </a:moveTo>
                <a:cubicBezTo>
                  <a:pt x="2284475" y="6654533"/>
                  <a:pt x="2341294" y="6726767"/>
                  <a:pt x="2347381" y="6738481"/>
                </a:cubicBezTo>
                <a:cubicBezTo>
                  <a:pt x="2372746" y="6787287"/>
                  <a:pt x="2372746" y="6817547"/>
                  <a:pt x="2398113" y="6841951"/>
                </a:cubicBezTo>
                <a:cubicBezTo>
                  <a:pt x="2378835" y="6787287"/>
                  <a:pt x="2353469" y="6715053"/>
                  <a:pt x="2315928" y="6654533"/>
                </a:cubicBezTo>
                <a:cubicBezTo>
                  <a:pt x="2315928" y="6654533"/>
                  <a:pt x="2303753" y="6635986"/>
                  <a:pt x="2297665" y="6635986"/>
                </a:cubicBezTo>
                <a:close/>
                <a:moveTo>
                  <a:pt x="1724406" y="6635986"/>
                </a:moveTo>
                <a:cubicBezTo>
                  <a:pt x="1724406" y="6660390"/>
                  <a:pt x="1737596" y="6666247"/>
                  <a:pt x="1749771" y="6678936"/>
                </a:cubicBezTo>
                <a:cubicBezTo>
                  <a:pt x="1749771" y="6696507"/>
                  <a:pt x="1756874" y="6702364"/>
                  <a:pt x="1769049" y="6708220"/>
                </a:cubicBezTo>
                <a:cubicBezTo>
                  <a:pt x="1787312" y="6769717"/>
                  <a:pt x="1818766" y="6817547"/>
                  <a:pt x="1850219" y="6883924"/>
                </a:cubicBezTo>
                <a:cubicBezTo>
                  <a:pt x="1863409" y="6914185"/>
                  <a:pt x="1900950" y="6957135"/>
                  <a:pt x="1875584" y="6902471"/>
                </a:cubicBezTo>
                <a:cubicBezTo>
                  <a:pt x="1850219" y="6847808"/>
                  <a:pt x="1806590" y="6762884"/>
                  <a:pt x="1769049" y="6708220"/>
                </a:cubicBezTo>
                <a:cubicBezTo>
                  <a:pt x="1769049" y="6690650"/>
                  <a:pt x="1762961" y="6684794"/>
                  <a:pt x="1749771" y="6678936"/>
                </a:cubicBezTo>
                <a:cubicBezTo>
                  <a:pt x="1749771" y="6660390"/>
                  <a:pt x="1737596" y="6648676"/>
                  <a:pt x="1724406" y="6635986"/>
                </a:cubicBezTo>
                <a:close/>
                <a:moveTo>
                  <a:pt x="2262106" y="6613978"/>
                </a:moveTo>
                <a:cubicBezTo>
                  <a:pt x="2263104" y="6610546"/>
                  <a:pt x="2259109" y="6624273"/>
                  <a:pt x="2259109" y="6624273"/>
                </a:cubicBezTo>
                <a:cubicBezTo>
                  <a:pt x="2260886" y="6618172"/>
                  <a:pt x="2261773" y="6615121"/>
                  <a:pt x="2262106" y="6613978"/>
                </a:cubicBezTo>
                <a:close/>
                <a:moveTo>
                  <a:pt x="2256937" y="6560748"/>
                </a:moveTo>
                <a:cubicBezTo>
                  <a:pt x="2255146" y="6560534"/>
                  <a:pt x="2253783" y="6561434"/>
                  <a:pt x="2253021" y="6563752"/>
                </a:cubicBezTo>
                <a:cubicBezTo>
                  <a:pt x="2253021" y="6569609"/>
                  <a:pt x="2290563" y="6630130"/>
                  <a:pt x="2297665" y="6624273"/>
                </a:cubicBezTo>
                <a:cubicBezTo>
                  <a:pt x="2302991" y="6618294"/>
                  <a:pt x="2269478" y="6562243"/>
                  <a:pt x="2256937" y="6560748"/>
                </a:cubicBezTo>
                <a:close/>
                <a:moveTo>
                  <a:pt x="2161963" y="6390552"/>
                </a:moveTo>
                <a:cubicBezTo>
                  <a:pt x="2160601" y="6390927"/>
                  <a:pt x="2159487" y="6392013"/>
                  <a:pt x="2158662" y="6393905"/>
                </a:cubicBezTo>
                <a:cubicBezTo>
                  <a:pt x="2158662" y="6406594"/>
                  <a:pt x="2190115" y="6448568"/>
                  <a:pt x="2203306" y="6472972"/>
                </a:cubicBezTo>
                <a:cubicBezTo>
                  <a:pt x="2209393" y="6478829"/>
                  <a:pt x="2246935" y="6551063"/>
                  <a:pt x="2253021" y="6539349"/>
                </a:cubicBezTo>
                <a:cubicBezTo>
                  <a:pt x="2258349" y="6539349"/>
                  <a:pt x="2192208" y="6404826"/>
                  <a:pt x="2166754" y="6391466"/>
                </a:cubicBezTo>
                <a:cubicBezTo>
                  <a:pt x="2164936" y="6390513"/>
                  <a:pt x="2163325" y="6390177"/>
                  <a:pt x="2161963" y="6390552"/>
                </a:cubicBezTo>
                <a:close/>
                <a:moveTo>
                  <a:pt x="2126131" y="6380803"/>
                </a:moveTo>
                <a:cubicBezTo>
                  <a:pt x="2124419" y="6387255"/>
                  <a:pt x="2154097" y="6442712"/>
                  <a:pt x="2158662" y="6460282"/>
                </a:cubicBezTo>
                <a:cubicBezTo>
                  <a:pt x="2177941" y="6490542"/>
                  <a:pt x="2196203" y="6509089"/>
                  <a:pt x="2209393" y="6526660"/>
                </a:cubicBezTo>
                <a:cubicBezTo>
                  <a:pt x="2209393" y="6539349"/>
                  <a:pt x="2215481" y="6539349"/>
                  <a:pt x="2215481" y="6539349"/>
                </a:cubicBezTo>
                <a:cubicBezTo>
                  <a:pt x="2221568" y="6533492"/>
                  <a:pt x="2215481" y="6533492"/>
                  <a:pt x="2209393" y="6526660"/>
                </a:cubicBezTo>
                <a:cubicBezTo>
                  <a:pt x="2196203" y="6484686"/>
                  <a:pt x="2164750" y="6436855"/>
                  <a:pt x="2140399" y="6393905"/>
                </a:cubicBezTo>
                <a:cubicBezTo>
                  <a:pt x="2130761" y="6381947"/>
                  <a:pt x="2126701" y="6378653"/>
                  <a:pt x="2126131" y="6380803"/>
                </a:cubicBezTo>
                <a:close/>
                <a:moveTo>
                  <a:pt x="1806590" y="6200630"/>
                </a:moveTo>
                <a:lnTo>
                  <a:pt x="1806590" y="6206487"/>
                </a:lnTo>
                <a:cubicBezTo>
                  <a:pt x="1806590" y="6212344"/>
                  <a:pt x="1844131" y="6272864"/>
                  <a:pt x="1857321" y="6297268"/>
                </a:cubicBezTo>
                <a:cubicBezTo>
                  <a:pt x="1969944" y="6496399"/>
                  <a:pt x="2089668" y="6678936"/>
                  <a:pt x="2184028" y="6890758"/>
                </a:cubicBezTo>
                <a:cubicBezTo>
                  <a:pt x="2196203" y="6908328"/>
                  <a:pt x="2227656" y="6962992"/>
                  <a:pt x="2203306" y="6914185"/>
                </a:cubicBezTo>
                <a:cubicBezTo>
                  <a:pt x="2121121" y="6715053"/>
                  <a:pt x="2014587" y="6539349"/>
                  <a:pt x="1920227" y="6375358"/>
                </a:cubicBezTo>
                <a:cubicBezTo>
                  <a:pt x="1882687" y="6315814"/>
                  <a:pt x="1850219" y="6236747"/>
                  <a:pt x="1806590" y="6200630"/>
                </a:cubicBezTo>
                <a:close/>
                <a:moveTo>
                  <a:pt x="3561881" y="5703778"/>
                </a:moveTo>
                <a:cubicBezTo>
                  <a:pt x="3567967" y="5703778"/>
                  <a:pt x="3580143" y="5703778"/>
                  <a:pt x="3586231" y="5703778"/>
                </a:cubicBezTo>
                <a:cubicBezTo>
                  <a:pt x="3567967" y="5710611"/>
                  <a:pt x="3561881" y="5710611"/>
                  <a:pt x="3561881" y="5703778"/>
                </a:cubicBezTo>
                <a:close/>
                <a:moveTo>
                  <a:pt x="4102671" y="5589570"/>
                </a:moveTo>
                <a:cubicBezTo>
                  <a:pt x="4102671" y="5589570"/>
                  <a:pt x="4096584" y="5607141"/>
                  <a:pt x="4102671" y="5589570"/>
                </a:cubicBezTo>
                <a:close/>
                <a:moveTo>
                  <a:pt x="4105239" y="5581746"/>
                </a:moveTo>
                <a:cubicBezTo>
                  <a:pt x="4104954" y="5582615"/>
                  <a:pt x="4104193" y="5584934"/>
                  <a:pt x="4102671" y="5589570"/>
                </a:cubicBezTo>
                <a:cubicBezTo>
                  <a:pt x="4102671" y="5589570"/>
                  <a:pt x="4106095" y="5579138"/>
                  <a:pt x="4105239" y="5581746"/>
                </a:cubicBezTo>
                <a:close/>
                <a:moveTo>
                  <a:pt x="1129428" y="5550113"/>
                </a:moveTo>
                <a:cubicBezTo>
                  <a:pt x="1127430" y="5549945"/>
                  <a:pt x="1125401" y="5550342"/>
                  <a:pt x="1123752" y="5551134"/>
                </a:cubicBezTo>
                <a:cubicBezTo>
                  <a:pt x="1120454" y="5552721"/>
                  <a:pt x="1118679" y="5555893"/>
                  <a:pt x="1121723" y="5559309"/>
                </a:cubicBezTo>
                <a:lnTo>
                  <a:pt x="1134913" y="5552477"/>
                </a:lnTo>
                <a:cubicBezTo>
                  <a:pt x="1133391" y="5551013"/>
                  <a:pt x="1131425" y="5550281"/>
                  <a:pt x="1129428" y="5550113"/>
                </a:cubicBezTo>
                <a:close/>
                <a:moveTo>
                  <a:pt x="4207303" y="5532527"/>
                </a:moveTo>
                <a:cubicBezTo>
                  <a:pt x="4208445" y="5532710"/>
                  <a:pt x="4209206" y="5533442"/>
                  <a:pt x="4209206" y="5534906"/>
                </a:cubicBezTo>
                <a:cubicBezTo>
                  <a:pt x="4215295" y="5534906"/>
                  <a:pt x="4197031" y="5540763"/>
                  <a:pt x="4197031" y="5540763"/>
                </a:cubicBezTo>
                <a:cubicBezTo>
                  <a:pt x="4197031" y="5536371"/>
                  <a:pt x="4203879" y="5531978"/>
                  <a:pt x="4207303" y="5532527"/>
                </a:cubicBezTo>
                <a:close/>
                <a:moveTo>
                  <a:pt x="4297477" y="5275743"/>
                </a:moveTo>
                <a:cubicBezTo>
                  <a:pt x="4294435" y="5275743"/>
                  <a:pt x="4291391" y="5277207"/>
                  <a:pt x="4291391" y="5280135"/>
                </a:cubicBezTo>
                <a:cubicBezTo>
                  <a:pt x="4291391" y="5286968"/>
                  <a:pt x="4303565" y="5286968"/>
                  <a:pt x="4303565" y="5280135"/>
                </a:cubicBezTo>
                <a:cubicBezTo>
                  <a:pt x="4303565" y="5277207"/>
                  <a:pt x="4300521" y="5275743"/>
                  <a:pt x="4297477" y="5275743"/>
                </a:cubicBezTo>
                <a:close/>
                <a:moveTo>
                  <a:pt x="487427" y="4955525"/>
                </a:moveTo>
                <a:cubicBezTo>
                  <a:pt x="485430" y="4952093"/>
                  <a:pt x="477440" y="4965820"/>
                  <a:pt x="486572" y="4965820"/>
                </a:cubicBezTo>
                <a:cubicBezTo>
                  <a:pt x="486572" y="4978510"/>
                  <a:pt x="492660" y="4984366"/>
                  <a:pt x="499762" y="4984366"/>
                </a:cubicBezTo>
                <a:cubicBezTo>
                  <a:pt x="505850" y="4978510"/>
                  <a:pt x="499762" y="4971677"/>
                  <a:pt x="486572" y="4965820"/>
                </a:cubicBezTo>
                <a:cubicBezTo>
                  <a:pt x="488094" y="4959719"/>
                  <a:pt x="488094" y="4956668"/>
                  <a:pt x="487427" y="4955525"/>
                </a:cubicBezTo>
                <a:close/>
                <a:moveTo>
                  <a:pt x="389644" y="4809578"/>
                </a:moveTo>
                <a:cubicBezTo>
                  <a:pt x="388788" y="4807930"/>
                  <a:pt x="392212" y="4814519"/>
                  <a:pt x="392212" y="4814519"/>
                </a:cubicBezTo>
                <a:cubicBezTo>
                  <a:pt x="390690" y="4811591"/>
                  <a:pt x="389930" y="4810127"/>
                  <a:pt x="389644" y="4809578"/>
                </a:cubicBezTo>
                <a:close/>
                <a:moveTo>
                  <a:pt x="4247857" y="4447477"/>
                </a:moveTo>
                <a:cubicBezTo>
                  <a:pt x="4249854" y="4447797"/>
                  <a:pt x="4253849" y="4458962"/>
                  <a:pt x="4253849" y="4464087"/>
                </a:cubicBezTo>
                <a:cubicBezTo>
                  <a:pt x="4253849" y="4475801"/>
                  <a:pt x="4246747" y="4457254"/>
                  <a:pt x="4246747" y="4451397"/>
                </a:cubicBezTo>
                <a:cubicBezTo>
                  <a:pt x="4246747" y="4448469"/>
                  <a:pt x="4247191" y="4447371"/>
                  <a:pt x="4247857" y="4447477"/>
                </a:cubicBezTo>
                <a:close/>
                <a:moveTo>
                  <a:pt x="4114228" y="4074060"/>
                </a:moveTo>
                <a:cubicBezTo>
                  <a:pt x="4112246" y="4073999"/>
                  <a:pt x="4110281" y="4076318"/>
                  <a:pt x="4108759" y="4082418"/>
                </a:cubicBezTo>
                <a:cubicBezTo>
                  <a:pt x="4108759" y="4094132"/>
                  <a:pt x="4114847" y="4106822"/>
                  <a:pt x="4120934" y="4100965"/>
                </a:cubicBezTo>
                <a:cubicBezTo>
                  <a:pt x="4126261" y="4095841"/>
                  <a:pt x="4120173" y="4074243"/>
                  <a:pt x="4114228" y="4074060"/>
                </a:cubicBezTo>
                <a:close/>
                <a:moveTo>
                  <a:pt x="4079868" y="3799031"/>
                </a:moveTo>
                <a:cubicBezTo>
                  <a:pt x="4078938" y="3799538"/>
                  <a:pt x="4078066" y="3801170"/>
                  <a:pt x="4077305" y="3804220"/>
                </a:cubicBezTo>
                <a:cubicBezTo>
                  <a:pt x="4071219" y="3834479"/>
                  <a:pt x="4096584" y="3846193"/>
                  <a:pt x="4089482" y="3853026"/>
                </a:cubicBezTo>
                <a:cubicBezTo>
                  <a:pt x="4095696" y="3847048"/>
                  <a:pt x="4086373" y="3795481"/>
                  <a:pt x="4079868" y="3799031"/>
                </a:cubicBezTo>
                <a:close/>
                <a:moveTo>
                  <a:pt x="3998239" y="3766820"/>
                </a:moveTo>
                <a:cubicBezTo>
                  <a:pt x="3997072" y="3766182"/>
                  <a:pt x="3996010" y="3766517"/>
                  <a:pt x="3995121" y="3768103"/>
                </a:cubicBezTo>
                <a:cubicBezTo>
                  <a:pt x="3989035" y="3785673"/>
                  <a:pt x="4014400" y="3828624"/>
                  <a:pt x="4014400" y="3828624"/>
                </a:cubicBezTo>
                <a:cubicBezTo>
                  <a:pt x="4019727" y="3823499"/>
                  <a:pt x="4006409" y="3771291"/>
                  <a:pt x="3998239" y="3766820"/>
                </a:cubicBezTo>
                <a:close/>
                <a:moveTo>
                  <a:pt x="3898486" y="3328541"/>
                </a:moveTo>
                <a:cubicBezTo>
                  <a:pt x="3897155" y="3328484"/>
                  <a:pt x="3895879" y="3329514"/>
                  <a:pt x="3894674" y="3331772"/>
                </a:cubicBezTo>
                <a:cubicBezTo>
                  <a:pt x="3888587" y="3362031"/>
                  <a:pt x="3907865" y="3416695"/>
                  <a:pt x="3913953" y="3459645"/>
                </a:cubicBezTo>
                <a:cubicBezTo>
                  <a:pt x="3920039" y="3477215"/>
                  <a:pt x="3939318" y="3586542"/>
                  <a:pt x="3939318" y="3586542"/>
                </a:cubicBezTo>
                <a:cubicBezTo>
                  <a:pt x="3950732" y="3574645"/>
                  <a:pt x="3918450" y="3329391"/>
                  <a:pt x="3898486" y="3328541"/>
                </a:cubicBezTo>
                <a:close/>
                <a:moveTo>
                  <a:pt x="3373161" y="3320057"/>
                </a:moveTo>
                <a:cubicBezTo>
                  <a:pt x="3359971" y="3331772"/>
                  <a:pt x="3398526" y="3465502"/>
                  <a:pt x="3398526" y="3477215"/>
                </a:cubicBezTo>
                <a:cubicBezTo>
                  <a:pt x="3398526" y="3489905"/>
                  <a:pt x="3416789" y="3567995"/>
                  <a:pt x="3410703" y="3507475"/>
                </a:cubicBezTo>
                <a:cubicBezTo>
                  <a:pt x="3404614" y="3465502"/>
                  <a:pt x="3385336" y="3308343"/>
                  <a:pt x="3373161" y="3320057"/>
                </a:cubicBezTo>
                <a:close/>
                <a:moveTo>
                  <a:pt x="1170773" y="3287327"/>
                </a:moveTo>
                <a:lnTo>
                  <a:pt x="1172822" y="3287420"/>
                </a:lnTo>
                <a:lnTo>
                  <a:pt x="1165351" y="3289797"/>
                </a:lnTo>
                <a:cubicBezTo>
                  <a:pt x="1166873" y="3288333"/>
                  <a:pt x="1168776" y="3287601"/>
                  <a:pt x="1170773" y="3287327"/>
                </a:cubicBezTo>
                <a:close/>
                <a:moveTo>
                  <a:pt x="2073772" y="3152341"/>
                </a:moveTo>
                <a:lnTo>
                  <a:pt x="2070311" y="3153093"/>
                </a:lnTo>
                <a:cubicBezTo>
                  <a:pt x="2068837" y="3153412"/>
                  <a:pt x="2069820" y="3153200"/>
                  <a:pt x="2071786" y="3152772"/>
                </a:cubicBezTo>
                <a:close/>
                <a:moveTo>
                  <a:pt x="2075468" y="3151972"/>
                </a:moveTo>
                <a:lnTo>
                  <a:pt x="2073772" y="3152341"/>
                </a:lnTo>
                <a:lnTo>
                  <a:pt x="2074550" y="3152172"/>
                </a:lnTo>
                <a:close/>
                <a:moveTo>
                  <a:pt x="2083581" y="3150211"/>
                </a:moveTo>
                <a:lnTo>
                  <a:pt x="2075468" y="3151972"/>
                </a:lnTo>
                <a:lnTo>
                  <a:pt x="2079158" y="3151170"/>
                </a:lnTo>
                <a:cubicBezTo>
                  <a:pt x="2081615" y="3150637"/>
                  <a:pt x="2083581" y="3150211"/>
                  <a:pt x="2083581" y="3150211"/>
                </a:cubicBezTo>
                <a:close/>
                <a:moveTo>
                  <a:pt x="2083581" y="3150211"/>
                </a:moveTo>
                <a:cubicBezTo>
                  <a:pt x="2089668" y="3150211"/>
                  <a:pt x="2095756" y="3150211"/>
                  <a:pt x="2101843" y="3162900"/>
                </a:cubicBezTo>
                <a:cubicBezTo>
                  <a:pt x="2089668" y="3162900"/>
                  <a:pt x="2083581" y="3157043"/>
                  <a:pt x="2083581" y="3150211"/>
                </a:cubicBezTo>
                <a:close/>
                <a:moveTo>
                  <a:pt x="1913125" y="3083833"/>
                </a:moveTo>
                <a:cubicBezTo>
                  <a:pt x="1920227" y="3083833"/>
                  <a:pt x="1926315" y="3083833"/>
                  <a:pt x="1926315" y="3090666"/>
                </a:cubicBezTo>
                <a:cubicBezTo>
                  <a:pt x="1920227" y="3090666"/>
                  <a:pt x="1913125" y="3090666"/>
                  <a:pt x="1913125" y="3083833"/>
                </a:cubicBezTo>
                <a:close/>
                <a:moveTo>
                  <a:pt x="1900950" y="3077976"/>
                </a:moveTo>
                <a:cubicBezTo>
                  <a:pt x="1907037" y="3077976"/>
                  <a:pt x="1913125" y="3077976"/>
                  <a:pt x="1913125" y="3083833"/>
                </a:cubicBezTo>
                <a:cubicBezTo>
                  <a:pt x="1907037" y="3083833"/>
                  <a:pt x="1900950" y="3083833"/>
                  <a:pt x="1900950" y="3077976"/>
                </a:cubicBezTo>
                <a:close/>
                <a:moveTo>
                  <a:pt x="1888774" y="3072119"/>
                </a:moveTo>
                <a:cubicBezTo>
                  <a:pt x="1894862" y="3072119"/>
                  <a:pt x="1900950" y="3072119"/>
                  <a:pt x="1900950" y="3077976"/>
                </a:cubicBezTo>
                <a:cubicBezTo>
                  <a:pt x="1894862" y="3077976"/>
                  <a:pt x="1888774" y="3077976"/>
                  <a:pt x="1888774" y="3072119"/>
                </a:cubicBezTo>
                <a:close/>
                <a:moveTo>
                  <a:pt x="1875584" y="3066263"/>
                </a:moveTo>
                <a:cubicBezTo>
                  <a:pt x="1882687" y="3066263"/>
                  <a:pt x="1888774" y="3066263"/>
                  <a:pt x="1888774" y="3072119"/>
                </a:cubicBezTo>
                <a:cubicBezTo>
                  <a:pt x="1882687" y="3072119"/>
                  <a:pt x="1875584" y="3072119"/>
                  <a:pt x="1875584" y="3066263"/>
                </a:cubicBezTo>
                <a:close/>
                <a:moveTo>
                  <a:pt x="1850219" y="3053573"/>
                </a:moveTo>
                <a:cubicBezTo>
                  <a:pt x="1863409" y="3053573"/>
                  <a:pt x="1875584" y="3053573"/>
                  <a:pt x="1875584" y="3066263"/>
                </a:cubicBezTo>
                <a:cubicBezTo>
                  <a:pt x="1863409" y="3066263"/>
                  <a:pt x="1857321" y="3059429"/>
                  <a:pt x="1850219" y="3053573"/>
                </a:cubicBezTo>
                <a:close/>
                <a:moveTo>
                  <a:pt x="1838043" y="3047715"/>
                </a:moveTo>
                <a:cubicBezTo>
                  <a:pt x="1844131" y="3047715"/>
                  <a:pt x="1850219" y="3047715"/>
                  <a:pt x="1850219" y="3053573"/>
                </a:cubicBezTo>
                <a:cubicBezTo>
                  <a:pt x="1844131" y="3053573"/>
                  <a:pt x="1838043" y="3053573"/>
                  <a:pt x="1838043" y="3047715"/>
                </a:cubicBezTo>
                <a:close/>
                <a:moveTo>
                  <a:pt x="1825868" y="3041858"/>
                </a:moveTo>
                <a:cubicBezTo>
                  <a:pt x="1831956" y="3041858"/>
                  <a:pt x="1838043" y="3041858"/>
                  <a:pt x="1838043" y="3047715"/>
                </a:cubicBezTo>
                <a:cubicBezTo>
                  <a:pt x="1831956" y="3047715"/>
                  <a:pt x="1825868" y="3047715"/>
                  <a:pt x="1825868" y="3041858"/>
                </a:cubicBezTo>
                <a:close/>
                <a:moveTo>
                  <a:pt x="1807005" y="3037312"/>
                </a:moveTo>
                <a:lnTo>
                  <a:pt x="1805395" y="3037684"/>
                </a:lnTo>
                <a:cubicBezTo>
                  <a:pt x="1800194" y="3038885"/>
                  <a:pt x="1800787" y="3038747"/>
                  <a:pt x="1803166" y="3038198"/>
                </a:cubicBezTo>
                <a:close/>
                <a:moveTo>
                  <a:pt x="1812678" y="3036002"/>
                </a:moveTo>
                <a:lnTo>
                  <a:pt x="1807005" y="3037312"/>
                </a:lnTo>
                <a:lnTo>
                  <a:pt x="1809111" y="3036826"/>
                </a:lnTo>
                <a:cubicBezTo>
                  <a:pt x="1811092" y="3036368"/>
                  <a:pt x="1812678" y="3036002"/>
                  <a:pt x="1812678" y="3036002"/>
                </a:cubicBezTo>
                <a:close/>
                <a:moveTo>
                  <a:pt x="1812678" y="3036002"/>
                </a:moveTo>
                <a:cubicBezTo>
                  <a:pt x="1818766" y="3036002"/>
                  <a:pt x="1825868" y="3036002"/>
                  <a:pt x="1825868" y="3041858"/>
                </a:cubicBezTo>
                <a:cubicBezTo>
                  <a:pt x="1818766" y="3041858"/>
                  <a:pt x="1812678" y="3041858"/>
                  <a:pt x="1812678" y="3036002"/>
                </a:cubicBezTo>
                <a:close/>
                <a:moveTo>
                  <a:pt x="1781224" y="3017456"/>
                </a:moveTo>
                <a:lnTo>
                  <a:pt x="1769049" y="3023313"/>
                </a:lnTo>
                <a:cubicBezTo>
                  <a:pt x="1762961" y="3017456"/>
                  <a:pt x="1781224" y="3017456"/>
                  <a:pt x="1781224" y="3017456"/>
                </a:cubicBezTo>
                <a:close/>
                <a:moveTo>
                  <a:pt x="1762961" y="3011599"/>
                </a:moveTo>
                <a:lnTo>
                  <a:pt x="1749771" y="3017456"/>
                </a:lnTo>
                <a:cubicBezTo>
                  <a:pt x="1749771" y="3011599"/>
                  <a:pt x="1762961" y="3011599"/>
                  <a:pt x="1762961" y="3011599"/>
                </a:cubicBezTo>
                <a:close/>
                <a:moveTo>
                  <a:pt x="3906676" y="2585592"/>
                </a:moveTo>
                <a:cubicBezTo>
                  <a:pt x="3912811" y="2589298"/>
                  <a:pt x="3918519" y="2607967"/>
                  <a:pt x="3913953" y="2612359"/>
                </a:cubicBezTo>
                <a:cubicBezTo>
                  <a:pt x="3913953" y="2629930"/>
                  <a:pt x="3900763" y="2624073"/>
                  <a:pt x="3900763" y="2587957"/>
                </a:cubicBezTo>
                <a:cubicBezTo>
                  <a:pt x="3902538" y="2584784"/>
                  <a:pt x="3904631" y="2584356"/>
                  <a:pt x="3906676" y="2585592"/>
                </a:cubicBezTo>
                <a:close/>
                <a:moveTo>
                  <a:pt x="3899193" y="2556231"/>
                </a:moveTo>
                <a:cubicBezTo>
                  <a:pt x="3903426" y="2557330"/>
                  <a:pt x="3906089" y="2565017"/>
                  <a:pt x="3900763" y="2569410"/>
                </a:cubicBezTo>
                <a:cubicBezTo>
                  <a:pt x="3900763" y="2582099"/>
                  <a:pt x="3894674" y="2569410"/>
                  <a:pt x="3894674" y="2557696"/>
                </a:cubicBezTo>
                <a:cubicBezTo>
                  <a:pt x="3896196" y="2556232"/>
                  <a:pt x="3897782" y="2555866"/>
                  <a:pt x="3899193" y="2556231"/>
                </a:cubicBezTo>
                <a:close/>
                <a:moveTo>
                  <a:pt x="3749193" y="2479753"/>
                </a:moveTo>
                <a:lnTo>
                  <a:pt x="3748315" y="2484120"/>
                </a:lnTo>
                <a:cubicBezTo>
                  <a:pt x="3747935" y="2486011"/>
                  <a:pt x="3747745" y="2486957"/>
                  <a:pt x="3748029" y="2485538"/>
                </a:cubicBezTo>
                <a:close/>
                <a:moveTo>
                  <a:pt x="3750599" y="2472772"/>
                </a:moveTo>
                <a:cubicBezTo>
                  <a:pt x="3750599" y="2472772"/>
                  <a:pt x="3750218" y="2474663"/>
                  <a:pt x="3749742" y="2477028"/>
                </a:cubicBezTo>
                <a:lnTo>
                  <a:pt x="3749193" y="2479753"/>
                </a:lnTo>
                <a:close/>
                <a:moveTo>
                  <a:pt x="3744511" y="2430799"/>
                </a:moveTo>
                <a:cubicBezTo>
                  <a:pt x="3744511" y="2430799"/>
                  <a:pt x="3744511" y="2430799"/>
                  <a:pt x="3744511" y="2436655"/>
                </a:cubicBezTo>
                <a:cubicBezTo>
                  <a:pt x="3737409" y="2461058"/>
                  <a:pt x="3744511" y="2436655"/>
                  <a:pt x="3744511" y="2430799"/>
                </a:cubicBezTo>
                <a:close/>
                <a:moveTo>
                  <a:pt x="3742191" y="2399039"/>
                </a:moveTo>
                <a:lnTo>
                  <a:pt x="3744639" y="2401270"/>
                </a:lnTo>
                <a:cubicBezTo>
                  <a:pt x="3745843" y="2402368"/>
                  <a:pt x="3746446" y="2402918"/>
                  <a:pt x="3745542" y="2402094"/>
                </a:cubicBezTo>
                <a:close/>
                <a:moveTo>
                  <a:pt x="3737409" y="2394681"/>
                </a:moveTo>
                <a:cubicBezTo>
                  <a:pt x="3737409" y="2394681"/>
                  <a:pt x="3738614" y="2395779"/>
                  <a:pt x="3740120" y="2397152"/>
                </a:cubicBezTo>
                <a:lnTo>
                  <a:pt x="3742191" y="2399039"/>
                </a:lnTo>
                <a:close/>
                <a:moveTo>
                  <a:pt x="3828034" y="2367794"/>
                </a:moveTo>
                <a:cubicBezTo>
                  <a:pt x="3828837" y="2367628"/>
                  <a:pt x="3829656" y="2368090"/>
                  <a:pt x="3830477" y="2369075"/>
                </a:cubicBezTo>
                <a:cubicBezTo>
                  <a:pt x="3841978" y="2382861"/>
                  <a:pt x="3853963" y="2499128"/>
                  <a:pt x="3831769" y="2430799"/>
                </a:cubicBezTo>
                <a:cubicBezTo>
                  <a:pt x="3831769" y="2406395"/>
                  <a:pt x="3819593" y="2394681"/>
                  <a:pt x="3825680" y="2370277"/>
                </a:cubicBezTo>
                <a:cubicBezTo>
                  <a:pt x="3826440" y="2368753"/>
                  <a:pt x="3827230" y="2367960"/>
                  <a:pt x="3828034" y="2367794"/>
                </a:cubicBezTo>
                <a:close/>
                <a:moveTo>
                  <a:pt x="3731321" y="2357588"/>
                </a:moveTo>
                <a:cubicBezTo>
                  <a:pt x="3744511" y="2357588"/>
                  <a:pt x="3731321" y="2381992"/>
                  <a:pt x="3737409" y="2394681"/>
                </a:cubicBezTo>
                <a:cubicBezTo>
                  <a:pt x="3719145" y="2387848"/>
                  <a:pt x="3731321" y="2364421"/>
                  <a:pt x="3731321" y="2357588"/>
                </a:cubicBezTo>
                <a:close/>
                <a:moveTo>
                  <a:pt x="3719145" y="2285354"/>
                </a:moveTo>
                <a:cubicBezTo>
                  <a:pt x="3725232" y="2303900"/>
                  <a:pt x="3731321" y="2327328"/>
                  <a:pt x="3731321" y="2357588"/>
                </a:cubicBezTo>
                <a:cubicBezTo>
                  <a:pt x="3719145" y="2340018"/>
                  <a:pt x="3719145" y="2309758"/>
                  <a:pt x="3719145" y="2285354"/>
                </a:cubicBezTo>
                <a:close/>
                <a:moveTo>
                  <a:pt x="3712183" y="2276540"/>
                </a:moveTo>
                <a:lnTo>
                  <a:pt x="3714063" y="2278920"/>
                </a:lnTo>
                <a:cubicBezTo>
                  <a:pt x="3716435" y="2281922"/>
                  <a:pt x="3719145" y="2285354"/>
                  <a:pt x="3719145" y="2285354"/>
                </a:cubicBezTo>
                <a:cubicBezTo>
                  <a:pt x="3716735" y="2282304"/>
                  <a:pt x="3714928" y="2280016"/>
                  <a:pt x="3713610" y="2278348"/>
                </a:cubicBezTo>
                <a:close/>
                <a:moveTo>
                  <a:pt x="3711013" y="2275059"/>
                </a:moveTo>
                <a:cubicBezTo>
                  <a:pt x="3710335" y="2274201"/>
                  <a:pt x="3710505" y="2274416"/>
                  <a:pt x="3711140" y="2275220"/>
                </a:cubicBezTo>
                <a:lnTo>
                  <a:pt x="3712183" y="2276540"/>
                </a:lnTo>
                <a:close/>
                <a:moveTo>
                  <a:pt x="3561881" y="2260951"/>
                </a:moveTo>
                <a:cubicBezTo>
                  <a:pt x="3554777" y="2273641"/>
                  <a:pt x="3567967" y="2327328"/>
                  <a:pt x="3574054" y="2364421"/>
                </a:cubicBezTo>
                <a:cubicBezTo>
                  <a:pt x="3580143" y="2400538"/>
                  <a:pt x="3586231" y="2430799"/>
                  <a:pt x="3593333" y="2461058"/>
                </a:cubicBezTo>
                <a:cubicBezTo>
                  <a:pt x="3668415" y="2896415"/>
                  <a:pt x="3731321" y="3320057"/>
                  <a:pt x="3800315" y="3768103"/>
                </a:cubicBezTo>
                <a:cubicBezTo>
                  <a:pt x="3800315" y="3792506"/>
                  <a:pt x="3813505" y="3870597"/>
                  <a:pt x="3813505" y="3870597"/>
                </a:cubicBezTo>
                <a:cubicBezTo>
                  <a:pt x="3831769" y="3853026"/>
                  <a:pt x="3794227" y="3701726"/>
                  <a:pt x="3794227" y="3658776"/>
                </a:cubicBezTo>
                <a:cubicBezTo>
                  <a:pt x="3731321" y="3217564"/>
                  <a:pt x="3680590" y="2848584"/>
                  <a:pt x="3605509" y="2448369"/>
                </a:cubicBezTo>
                <a:cubicBezTo>
                  <a:pt x="3599419" y="2418109"/>
                  <a:pt x="3561881" y="2249237"/>
                  <a:pt x="3561881" y="2260951"/>
                </a:cubicBezTo>
                <a:close/>
                <a:moveTo>
                  <a:pt x="3553920" y="2241764"/>
                </a:moveTo>
                <a:lnTo>
                  <a:pt x="3552281" y="2251761"/>
                </a:lnTo>
                <a:lnTo>
                  <a:pt x="3552209" y="2252196"/>
                </a:lnTo>
                <a:cubicBezTo>
                  <a:pt x="3552066" y="2253066"/>
                  <a:pt x="3552043" y="2253210"/>
                  <a:pt x="3552102" y="2252848"/>
                </a:cubicBezTo>
                <a:lnTo>
                  <a:pt x="3552281" y="2251761"/>
                </a:lnTo>
                <a:lnTo>
                  <a:pt x="3552495" y="2250458"/>
                </a:lnTo>
                <a:cubicBezTo>
                  <a:pt x="3552875" y="2248140"/>
                  <a:pt x="3553445" y="2244662"/>
                  <a:pt x="3553920" y="2241764"/>
                </a:cubicBezTo>
                <a:close/>
                <a:moveTo>
                  <a:pt x="3706906" y="2213075"/>
                </a:moveTo>
                <a:cubicBezTo>
                  <a:pt x="3708619" y="2214036"/>
                  <a:pt x="3712044" y="2232155"/>
                  <a:pt x="3712044" y="2236547"/>
                </a:cubicBezTo>
                <a:cubicBezTo>
                  <a:pt x="3705956" y="2249237"/>
                  <a:pt x="3699867" y="2243381"/>
                  <a:pt x="3705956" y="2218978"/>
                </a:cubicBezTo>
                <a:cubicBezTo>
                  <a:pt x="3705956" y="2214340"/>
                  <a:pt x="3706336" y="2212754"/>
                  <a:pt x="3706906" y="2213075"/>
                </a:cubicBezTo>
                <a:close/>
                <a:moveTo>
                  <a:pt x="3539315" y="2124187"/>
                </a:moveTo>
                <a:cubicBezTo>
                  <a:pt x="3538243" y="2123987"/>
                  <a:pt x="3537276" y="2125146"/>
                  <a:pt x="3536515" y="2128197"/>
                </a:cubicBezTo>
                <a:cubicBezTo>
                  <a:pt x="3530427" y="2139911"/>
                  <a:pt x="3542602" y="2139911"/>
                  <a:pt x="3542602" y="2145767"/>
                </a:cubicBezTo>
                <a:cubicBezTo>
                  <a:pt x="3559471" y="2193598"/>
                  <a:pt x="3546819" y="2125588"/>
                  <a:pt x="3539315" y="2124187"/>
                </a:cubicBezTo>
                <a:close/>
                <a:moveTo>
                  <a:pt x="3507819" y="1933961"/>
                </a:moveTo>
                <a:cubicBezTo>
                  <a:pt x="3506202" y="1934190"/>
                  <a:pt x="3505061" y="1936142"/>
                  <a:pt x="3505061" y="1940779"/>
                </a:cubicBezTo>
                <a:cubicBezTo>
                  <a:pt x="3505061" y="1946636"/>
                  <a:pt x="3517237" y="1952492"/>
                  <a:pt x="3517237" y="1952492"/>
                </a:cubicBezTo>
                <a:cubicBezTo>
                  <a:pt x="3521803" y="1948100"/>
                  <a:pt x="3512671" y="1933275"/>
                  <a:pt x="3507819" y="1933961"/>
                </a:cubicBezTo>
                <a:close/>
                <a:moveTo>
                  <a:pt x="3370593" y="1383924"/>
                </a:moveTo>
                <a:cubicBezTo>
                  <a:pt x="3373161" y="1385297"/>
                  <a:pt x="3373161" y="1403417"/>
                  <a:pt x="3373161" y="1407809"/>
                </a:cubicBezTo>
                <a:cubicBezTo>
                  <a:pt x="3373161" y="1420499"/>
                  <a:pt x="3359971" y="1413666"/>
                  <a:pt x="3367073" y="1389262"/>
                </a:cubicBezTo>
                <a:cubicBezTo>
                  <a:pt x="3368595" y="1384870"/>
                  <a:pt x="3369737" y="1383467"/>
                  <a:pt x="3370593" y="1383924"/>
                </a:cubicBezTo>
                <a:close/>
                <a:moveTo>
                  <a:pt x="3365275" y="1348147"/>
                </a:moveTo>
                <a:lnTo>
                  <a:pt x="3368105" y="1351727"/>
                </a:lnTo>
                <a:cubicBezTo>
                  <a:pt x="3369007" y="1352871"/>
                  <a:pt x="3368405" y="1352109"/>
                  <a:pt x="3367200" y="1350583"/>
                </a:cubicBezTo>
                <a:close/>
                <a:moveTo>
                  <a:pt x="3359971" y="1341432"/>
                </a:moveTo>
                <a:cubicBezTo>
                  <a:pt x="3359971" y="1341432"/>
                  <a:pt x="3361175" y="1342957"/>
                  <a:pt x="3362683" y="1344863"/>
                </a:cubicBezTo>
                <a:lnTo>
                  <a:pt x="3365275" y="1348147"/>
                </a:lnTo>
                <a:close/>
                <a:moveTo>
                  <a:pt x="3347794" y="1262365"/>
                </a:moveTo>
                <a:cubicBezTo>
                  <a:pt x="3359971" y="1280911"/>
                  <a:pt x="3359971" y="1311172"/>
                  <a:pt x="3359971" y="1341432"/>
                </a:cubicBezTo>
                <a:cubicBezTo>
                  <a:pt x="3347794" y="1322885"/>
                  <a:pt x="3347794" y="1292625"/>
                  <a:pt x="3347794" y="1262365"/>
                </a:cubicBezTo>
                <a:close/>
                <a:moveTo>
                  <a:pt x="3341707" y="1226248"/>
                </a:moveTo>
                <a:cubicBezTo>
                  <a:pt x="3353883" y="1226248"/>
                  <a:pt x="3341707" y="1250651"/>
                  <a:pt x="3347794" y="1262365"/>
                </a:cubicBezTo>
                <a:cubicBezTo>
                  <a:pt x="3334606" y="1262365"/>
                  <a:pt x="3347794" y="1237962"/>
                  <a:pt x="3341707" y="1226248"/>
                </a:cubicBezTo>
                <a:close/>
                <a:moveTo>
                  <a:pt x="3334606" y="1195988"/>
                </a:moveTo>
                <a:cubicBezTo>
                  <a:pt x="3347794" y="1195988"/>
                  <a:pt x="3341707" y="1220391"/>
                  <a:pt x="3341707" y="1226248"/>
                </a:cubicBezTo>
                <a:cubicBezTo>
                  <a:pt x="3328518" y="1226248"/>
                  <a:pt x="3341707" y="1208677"/>
                  <a:pt x="3334606" y="1195988"/>
                </a:cubicBezTo>
                <a:close/>
                <a:moveTo>
                  <a:pt x="3322429" y="1117898"/>
                </a:moveTo>
                <a:cubicBezTo>
                  <a:pt x="3334606" y="1135467"/>
                  <a:pt x="3334606" y="1165728"/>
                  <a:pt x="3334606" y="1195988"/>
                </a:cubicBezTo>
                <a:cubicBezTo>
                  <a:pt x="3322429" y="1178418"/>
                  <a:pt x="3322429" y="1147181"/>
                  <a:pt x="3322429" y="1117898"/>
                </a:cubicBezTo>
                <a:close/>
                <a:moveTo>
                  <a:pt x="1883146" y="919587"/>
                </a:moveTo>
                <a:cubicBezTo>
                  <a:pt x="1885049" y="919113"/>
                  <a:pt x="1886364" y="919429"/>
                  <a:pt x="1887189" y="920275"/>
                </a:cubicBezTo>
                <a:cubicBezTo>
                  <a:pt x="1892135" y="925355"/>
                  <a:pt x="1879389" y="949514"/>
                  <a:pt x="1869497" y="936336"/>
                </a:cubicBezTo>
                <a:cubicBezTo>
                  <a:pt x="1863409" y="936336"/>
                  <a:pt x="1875584" y="929503"/>
                  <a:pt x="1875584" y="923646"/>
                </a:cubicBezTo>
                <a:cubicBezTo>
                  <a:pt x="1878755" y="921328"/>
                  <a:pt x="1881244" y="920062"/>
                  <a:pt x="1883146" y="919587"/>
                </a:cubicBezTo>
                <a:close/>
                <a:moveTo>
                  <a:pt x="2961794" y="584781"/>
                </a:moveTo>
                <a:cubicBezTo>
                  <a:pt x="2960354" y="585111"/>
                  <a:pt x="2958816" y="587002"/>
                  <a:pt x="2957167" y="590784"/>
                </a:cubicBezTo>
                <a:cubicBezTo>
                  <a:pt x="2944992" y="603474"/>
                  <a:pt x="2970357" y="669851"/>
                  <a:pt x="2976445" y="700111"/>
                </a:cubicBezTo>
                <a:cubicBezTo>
                  <a:pt x="2982533" y="766489"/>
                  <a:pt x="2995722" y="917790"/>
                  <a:pt x="3013986" y="990024"/>
                </a:cubicBezTo>
                <a:cubicBezTo>
                  <a:pt x="3045438" y="1080804"/>
                  <a:pt x="3033265" y="966597"/>
                  <a:pt x="3021087" y="905100"/>
                </a:cubicBezTo>
                <a:cubicBezTo>
                  <a:pt x="3013986" y="832866"/>
                  <a:pt x="2995722" y="747942"/>
                  <a:pt x="2982533" y="694255"/>
                </a:cubicBezTo>
                <a:cubicBezTo>
                  <a:pt x="2977205" y="656673"/>
                  <a:pt x="2971879" y="582472"/>
                  <a:pt x="2961794" y="584781"/>
                </a:cubicBezTo>
                <a:close/>
                <a:moveTo>
                  <a:pt x="3057520" y="456474"/>
                </a:moveTo>
                <a:cubicBezTo>
                  <a:pt x="3055522" y="457298"/>
                  <a:pt x="3051526" y="463887"/>
                  <a:pt x="3051526" y="463887"/>
                </a:cubicBezTo>
                <a:cubicBezTo>
                  <a:pt x="3045438" y="475600"/>
                  <a:pt x="3070805" y="518550"/>
                  <a:pt x="3064717" y="530264"/>
                </a:cubicBezTo>
                <a:lnTo>
                  <a:pt x="3051526" y="524407"/>
                </a:lnTo>
                <a:cubicBezTo>
                  <a:pt x="3045438" y="524407"/>
                  <a:pt x="3051526" y="530264"/>
                  <a:pt x="3045438" y="542954"/>
                </a:cubicBezTo>
                <a:cubicBezTo>
                  <a:pt x="3045438" y="560524"/>
                  <a:pt x="3051526" y="615188"/>
                  <a:pt x="3058630" y="663994"/>
                </a:cubicBezTo>
                <a:cubicBezTo>
                  <a:pt x="3064717" y="705968"/>
                  <a:pt x="3064717" y="760632"/>
                  <a:pt x="3070805" y="802605"/>
                </a:cubicBezTo>
                <a:cubicBezTo>
                  <a:pt x="3082980" y="875816"/>
                  <a:pt x="3121535" y="972453"/>
                  <a:pt x="3139799" y="1080804"/>
                </a:cubicBezTo>
                <a:cubicBezTo>
                  <a:pt x="3165164" y="1190132"/>
                  <a:pt x="3184443" y="1286769"/>
                  <a:pt x="3196616" y="1383406"/>
                </a:cubicBezTo>
                <a:cubicBezTo>
                  <a:pt x="3228070" y="1559111"/>
                  <a:pt x="3265611" y="1759218"/>
                  <a:pt x="3322429" y="1922232"/>
                </a:cubicBezTo>
                <a:cubicBezTo>
                  <a:pt x="3347794" y="1994467"/>
                  <a:pt x="3334606" y="1928089"/>
                  <a:pt x="3322429" y="1867569"/>
                </a:cubicBezTo>
                <a:cubicBezTo>
                  <a:pt x="3303151" y="1770931"/>
                  <a:pt x="3290977" y="1674294"/>
                  <a:pt x="3278801" y="1601084"/>
                </a:cubicBezTo>
                <a:cubicBezTo>
                  <a:pt x="3259523" y="1468330"/>
                  <a:pt x="3234158" y="1341432"/>
                  <a:pt x="3221981" y="1237962"/>
                </a:cubicBezTo>
                <a:cubicBezTo>
                  <a:pt x="3221981" y="1220391"/>
                  <a:pt x="3215895" y="1165728"/>
                  <a:pt x="3215895" y="1165728"/>
                </a:cubicBezTo>
                <a:cubicBezTo>
                  <a:pt x="3215895" y="1154014"/>
                  <a:pt x="3228070" y="1159871"/>
                  <a:pt x="3228070" y="1147181"/>
                </a:cubicBezTo>
                <a:cubicBezTo>
                  <a:pt x="3228070" y="1074947"/>
                  <a:pt x="3202705" y="984167"/>
                  <a:pt x="3190529" y="893386"/>
                </a:cubicBezTo>
                <a:cubicBezTo>
                  <a:pt x="3184443" y="827009"/>
                  <a:pt x="3177339" y="754775"/>
                  <a:pt x="3165164" y="711825"/>
                </a:cubicBezTo>
                <a:cubicBezTo>
                  <a:pt x="3159077" y="663994"/>
                  <a:pt x="3146900" y="584927"/>
                  <a:pt x="3127623" y="542954"/>
                </a:cubicBezTo>
                <a:cubicBezTo>
                  <a:pt x="3127623" y="542954"/>
                  <a:pt x="3115447" y="530264"/>
                  <a:pt x="3108345" y="524407"/>
                </a:cubicBezTo>
                <a:cubicBezTo>
                  <a:pt x="3108345" y="518550"/>
                  <a:pt x="3108345" y="494147"/>
                  <a:pt x="3102257" y="494147"/>
                </a:cubicBezTo>
                <a:cubicBezTo>
                  <a:pt x="3090083" y="475600"/>
                  <a:pt x="3070805" y="488290"/>
                  <a:pt x="3058630" y="458030"/>
                </a:cubicBezTo>
                <a:cubicBezTo>
                  <a:pt x="3058630" y="456566"/>
                  <a:pt x="3058186" y="456200"/>
                  <a:pt x="3057520" y="456474"/>
                </a:cubicBezTo>
                <a:close/>
                <a:moveTo>
                  <a:pt x="3232766" y="454764"/>
                </a:moveTo>
                <a:lnTo>
                  <a:pt x="3234086" y="457540"/>
                </a:lnTo>
                <a:lnTo>
                  <a:pt x="3234158" y="458030"/>
                </a:lnTo>
                <a:close/>
                <a:moveTo>
                  <a:pt x="3230321" y="449611"/>
                </a:moveTo>
                <a:cubicBezTo>
                  <a:pt x="3230179" y="449092"/>
                  <a:pt x="3230377" y="449306"/>
                  <a:pt x="3230991" y="450595"/>
                </a:cubicBezTo>
                <a:lnTo>
                  <a:pt x="3232766" y="454764"/>
                </a:lnTo>
                <a:close/>
                <a:moveTo>
                  <a:pt x="2825267" y="373106"/>
                </a:moveTo>
                <a:cubicBezTo>
                  <a:pt x="2825267" y="367249"/>
                  <a:pt x="2875997" y="415081"/>
                  <a:pt x="2863823" y="433626"/>
                </a:cubicBezTo>
                <a:cubicBezTo>
                  <a:pt x="2863823" y="433626"/>
                  <a:pt x="2819179" y="378963"/>
                  <a:pt x="2825267" y="373106"/>
                </a:cubicBezTo>
                <a:close/>
                <a:moveTo>
                  <a:pt x="2823046" y="331102"/>
                </a:moveTo>
                <a:cubicBezTo>
                  <a:pt x="2829895" y="332109"/>
                  <a:pt x="2843022" y="350411"/>
                  <a:pt x="2838457" y="355536"/>
                </a:cubicBezTo>
                <a:cubicBezTo>
                  <a:pt x="2831355" y="361392"/>
                  <a:pt x="2819179" y="336989"/>
                  <a:pt x="2819179" y="336989"/>
                </a:cubicBezTo>
                <a:cubicBezTo>
                  <a:pt x="2819179" y="332353"/>
                  <a:pt x="2820764" y="330766"/>
                  <a:pt x="2823046" y="331102"/>
                </a:cubicBezTo>
                <a:close/>
                <a:moveTo>
                  <a:pt x="3359971" y="263779"/>
                </a:moveTo>
                <a:cubicBezTo>
                  <a:pt x="3359209" y="264634"/>
                  <a:pt x="3359035" y="264618"/>
                  <a:pt x="3359313" y="263938"/>
                </a:cubicBezTo>
                <a:lnTo>
                  <a:pt x="3359326" y="263912"/>
                </a:lnTo>
                <a:close/>
                <a:moveTo>
                  <a:pt x="3241260" y="76362"/>
                </a:moveTo>
                <a:cubicBezTo>
                  <a:pt x="3259523" y="76362"/>
                  <a:pt x="3241260" y="89051"/>
                  <a:pt x="3265611" y="89051"/>
                </a:cubicBezTo>
                <a:cubicBezTo>
                  <a:pt x="3278801" y="94908"/>
                  <a:pt x="3297063" y="76362"/>
                  <a:pt x="3303151" y="76362"/>
                </a:cubicBezTo>
                <a:lnTo>
                  <a:pt x="3334606" y="94908"/>
                </a:lnTo>
                <a:cubicBezTo>
                  <a:pt x="3347794" y="100765"/>
                  <a:pt x="3341707" y="131025"/>
                  <a:pt x="3347794" y="136881"/>
                </a:cubicBezTo>
                <a:cubicBezTo>
                  <a:pt x="3353883" y="149572"/>
                  <a:pt x="3385336" y="210092"/>
                  <a:pt x="3385336" y="221805"/>
                </a:cubicBezTo>
                <a:cubicBezTo>
                  <a:pt x="3385336" y="221805"/>
                  <a:pt x="3367644" y="249259"/>
                  <a:pt x="3361367" y="260104"/>
                </a:cubicBezTo>
                <a:lnTo>
                  <a:pt x="3359326" y="263912"/>
                </a:lnTo>
                <a:lnTo>
                  <a:pt x="3354438" y="264923"/>
                </a:lnTo>
                <a:cubicBezTo>
                  <a:pt x="3348112" y="262864"/>
                  <a:pt x="3339932" y="253530"/>
                  <a:pt x="3334606" y="257922"/>
                </a:cubicBezTo>
                <a:cubicBezTo>
                  <a:pt x="3328518" y="263779"/>
                  <a:pt x="3328518" y="276469"/>
                  <a:pt x="3328518" y="282326"/>
                </a:cubicBezTo>
                <a:cubicBezTo>
                  <a:pt x="3322429" y="282326"/>
                  <a:pt x="3297063" y="282326"/>
                  <a:pt x="3297063" y="276469"/>
                </a:cubicBezTo>
                <a:cubicBezTo>
                  <a:pt x="3290977" y="294039"/>
                  <a:pt x="3334606" y="373106"/>
                  <a:pt x="3322429" y="384820"/>
                </a:cubicBezTo>
                <a:cubicBezTo>
                  <a:pt x="3310255" y="403366"/>
                  <a:pt x="3253435" y="306730"/>
                  <a:pt x="3253435" y="312586"/>
                </a:cubicBezTo>
                <a:cubicBezTo>
                  <a:pt x="3259523" y="288183"/>
                  <a:pt x="3234158" y="312586"/>
                  <a:pt x="3253435" y="312586"/>
                </a:cubicBezTo>
                <a:cubicBezTo>
                  <a:pt x="3265611" y="367249"/>
                  <a:pt x="3253435" y="324300"/>
                  <a:pt x="3265611" y="373106"/>
                </a:cubicBezTo>
                <a:cubicBezTo>
                  <a:pt x="3278801" y="409223"/>
                  <a:pt x="3290977" y="458030"/>
                  <a:pt x="3265611" y="409223"/>
                </a:cubicBezTo>
                <a:cubicBezTo>
                  <a:pt x="3228070" y="324300"/>
                  <a:pt x="3259523" y="452173"/>
                  <a:pt x="3253435" y="463887"/>
                </a:cubicBezTo>
                <a:cubicBezTo>
                  <a:pt x="3247349" y="476088"/>
                  <a:pt x="3239485" y="467059"/>
                  <a:pt x="3234665" y="458762"/>
                </a:cubicBezTo>
                <a:lnTo>
                  <a:pt x="3234086" y="457540"/>
                </a:lnTo>
                <a:lnTo>
                  <a:pt x="3230337" y="432544"/>
                </a:lnTo>
                <a:cubicBezTo>
                  <a:pt x="3226867" y="401658"/>
                  <a:pt x="3223251" y="359928"/>
                  <a:pt x="3208793" y="355536"/>
                </a:cubicBezTo>
                <a:cubicBezTo>
                  <a:pt x="3177339" y="348703"/>
                  <a:pt x="3221981" y="403366"/>
                  <a:pt x="3215895" y="409223"/>
                </a:cubicBezTo>
                <a:cubicBezTo>
                  <a:pt x="3208793" y="421913"/>
                  <a:pt x="3196616" y="391653"/>
                  <a:pt x="3184443" y="391653"/>
                </a:cubicBezTo>
                <a:cubicBezTo>
                  <a:pt x="3190529" y="397510"/>
                  <a:pt x="3177339" y="439484"/>
                  <a:pt x="3171251" y="439484"/>
                </a:cubicBezTo>
                <a:cubicBezTo>
                  <a:pt x="3171251" y="452173"/>
                  <a:pt x="3184443" y="463887"/>
                  <a:pt x="3177339" y="469744"/>
                </a:cubicBezTo>
                <a:cubicBezTo>
                  <a:pt x="3177339" y="475600"/>
                  <a:pt x="3165164" y="475600"/>
                  <a:pt x="3165164" y="488290"/>
                </a:cubicBezTo>
                <a:cubicBezTo>
                  <a:pt x="3165164" y="512694"/>
                  <a:pt x="3165164" y="554667"/>
                  <a:pt x="3165164" y="579071"/>
                </a:cubicBezTo>
                <a:cubicBezTo>
                  <a:pt x="3177339" y="675708"/>
                  <a:pt x="3208793" y="868983"/>
                  <a:pt x="3221981" y="948050"/>
                </a:cubicBezTo>
                <a:cubicBezTo>
                  <a:pt x="3228070" y="990024"/>
                  <a:pt x="3265611" y="1154014"/>
                  <a:pt x="3253435" y="1026141"/>
                </a:cubicBezTo>
                <a:cubicBezTo>
                  <a:pt x="3241260" y="911932"/>
                  <a:pt x="3259523" y="1002713"/>
                  <a:pt x="3265611" y="1032973"/>
                </a:cubicBezTo>
                <a:cubicBezTo>
                  <a:pt x="3297063" y="1208677"/>
                  <a:pt x="3316342" y="1329719"/>
                  <a:pt x="3341707" y="1492733"/>
                </a:cubicBezTo>
                <a:cubicBezTo>
                  <a:pt x="3347794" y="1510303"/>
                  <a:pt x="3359971" y="1613773"/>
                  <a:pt x="3359971" y="1541540"/>
                </a:cubicBezTo>
                <a:cubicBezTo>
                  <a:pt x="3359971" y="1498590"/>
                  <a:pt x="3367073" y="1504447"/>
                  <a:pt x="3373161" y="1528850"/>
                </a:cubicBezTo>
                <a:cubicBezTo>
                  <a:pt x="3385336" y="1589370"/>
                  <a:pt x="3391424" y="1649890"/>
                  <a:pt x="3404614" y="1698698"/>
                </a:cubicBezTo>
                <a:cubicBezTo>
                  <a:pt x="3404614" y="1710411"/>
                  <a:pt x="3428964" y="1801192"/>
                  <a:pt x="3428964" y="1746528"/>
                </a:cubicBezTo>
                <a:cubicBezTo>
                  <a:pt x="3428964" y="1674294"/>
                  <a:pt x="3398526" y="1583514"/>
                  <a:pt x="3385336" y="1517136"/>
                </a:cubicBezTo>
                <a:cubicBezTo>
                  <a:pt x="3385336" y="1504447"/>
                  <a:pt x="3367073" y="1432213"/>
                  <a:pt x="3373161" y="1426356"/>
                </a:cubicBezTo>
                <a:cubicBezTo>
                  <a:pt x="3373161" y="1426356"/>
                  <a:pt x="3391424" y="1474186"/>
                  <a:pt x="3391424" y="1492733"/>
                </a:cubicBezTo>
                <a:cubicBezTo>
                  <a:pt x="3398526" y="1517136"/>
                  <a:pt x="3404614" y="1541540"/>
                  <a:pt x="3410703" y="1564967"/>
                </a:cubicBezTo>
                <a:cubicBezTo>
                  <a:pt x="3404614" y="1589370"/>
                  <a:pt x="3428964" y="1564967"/>
                  <a:pt x="3410703" y="1564967"/>
                </a:cubicBezTo>
                <a:cubicBezTo>
                  <a:pt x="3404614" y="1443926"/>
                  <a:pt x="3373161" y="1347289"/>
                  <a:pt x="3367073" y="1220391"/>
                </a:cubicBezTo>
                <a:cubicBezTo>
                  <a:pt x="3398526" y="1299458"/>
                  <a:pt x="3404614" y="1347289"/>
                  <a:pt x="3410703" y="1426356"/>
                </a:cubicBezTo>
                <a:cubicBezTo>
                  <a:pt x="3422876" y="1517136"/>
                  <a:pt x="3467520" y="1752385"/>
                  <a:pt x="3492885" y="1861712"/>
                </a:cubicBezTo>
                <a:cubicBezTo>
                  <a:pt x="3498973" y="1886115"/>
                  <a:pt x="3511149" y="1964206"/>
                  <a:pt x="3511149" y="1903686"/>
                </a:cubicBezTo>
                <a:cubicBezTo>
                  <a:pt x="3505061" y="1849998"/>
                  <a:pt x="3467520" y="1734815"/>
                  <a:pt x="3473607" y="1691864"/>
                </a:cubicBezTo>
                <a:cubicBezTo>
                  <a:pt x="3473607" y="1680151"/>
                  <a:pt x="3485784" y="1691864"/>
                  <a:pt x="3485784" y="1680151"/>
                </a:cubicBezTo>
                <a:cubicBezTo>
                  <a:pt x="3485784" y="1619630"/>
                  <a:pt x="3448241" y="1564967"/>
                  <a:pt x="3460419" y="1522993"/>
                </a:cubicBezTo>
                <a:cubicBezTo>
                  <a:pt x="3460419" y="1517136"/>
                  <a:pt x="3473607" y="1534707"/>
                  <a:pt x="3473607" y="1534707"/>
                </a:cubicBezTo>
                <a:cubicBezTo>
                  <a:pt x="3492885" y="1528850"/>
                  <a:pt x="3473607" y="1498590"/>
                  <a:pt x="3479696" y="1498590"/>
                </a:cubicBezTo>
                <a:cubicBezTo>
                  <a:pt x="3498973" y="1498590"/>
                  <a:pt x="3517237" y="1589370"/>
                  <a:pt x="3530427" y="1631344"/>
                </a:cubicBezTo>
                <a:cubicBezTo>
                  <a:pt x="3554777" y="1746528"/>
                  <a:pt x="3567967" y="1825595"/>
                  <a:pt x="3593333" y="1933946"/>
                </a:cubicBezTo>
                <a:cubicBezTo>
                  <a:pt x="3605509" y="1988610"/>
                  <a:pt x="3611597" y="2073533"/>
                  <a:pt x="3624786" y="2092079"/>
                </a:cubicBezTo>
                <a:cubicBezTo>
                  <a:pt x="3630874" y="2097937"/>
                  <a:pt x="3643050" y="2097937"/>
                  <a:pt x="3649138" y="2103794"/>
                </a:cubicBezTo>
                <a:cubicBezTo>
                  <a:pt x="3662328" y="2145767"/>
                  <a:pt x="3662328" y="2200431"/>
                  <a:pt x="3674502" y="2255094"/>
                </a:cubicBezTo>
                <a:cubicBezTo>
                  <a:pt x="3731321" y="2593813"/>
                  <a:pt x="3794227" y="2938389"/>
                  <a:pt x="3844958" y="3289797"/>
                </a:cubicBezTo>
                <a:cubicBezTo>
                  <a:pt x="3857133" y="3374721"/>
                  <a:pt x="3857133" y="3289797"/>
                  <a:pt x="3851045" y="3271250"/>
                </a:cubicBezTo>
                <a:cubicBezTo>
                  <a:pt x="3813505" y="2896415"/>
                  <a:pt x="3737409" y="2599670"/>
                  <a:pt x="3687693" y="2266808"/>
                </a:cubicBezTo>
                <a:cubicBezTo>
                  <a:pt x="3674502" y="2218978"/>
                  <a:pt x="3674502" y="2152600"/>
                  <a:pt x="3693780" y="2218978"/>
                </a:cubicBezTo>
                <a:cubicBezTo>
                  <a:pt x="3719145" y="2327328"/>
                  <a:pt x="3731321" y="2503033"/>
                  <a:pt x="3756687" y="2575266"/>
                </a:cubicBezTo>
                <a:cubicBezTo>
                  <a:pt x="3756687" y="2582099"/>
                  <a:pt x="3774951" y="2593813"/>
                  <a:pt x="3782052" y="2606503"/>
                </a:cubicBezTo>
                <a:cubicBezTo>
                  <a:pt x="3788140" y="2624073"/>
                  <a:pt x="3782052" y="2666047"/>
                  <a:pt x="3794227" y="2703140"/>
                </a:cubicBezTo>
                <a:cubicBezTo>
                  <a:pt x="3825680" y="2884701"/>
                  <a:pt x="3857133" y="3083833"/>
                  <a:pt x="3882499" y="3259537"/>
                </a:cubicBezTo>
                <a:cubicBezTo>
                  <a:pt x="3888587" y="3283940"/>
                  <a:pt x="3907865" y="3362031"/>
                  <a:pt x="3900763" y="3289797"/>
                </a:cubicBezTo>
                <a:cubicBezTo>
                  <a:pt x="3882499" y="3036002"/>
                  <a:pt x="3831769" y="2781231"/>
                  <a:pt x="3794227" y="2557696"/>
                </a:cubicBezTo>
                <a:cubicBezTo>
                  <a:pt x="3774951" y="2472772"/>
                  <a:pt x="3750599" y="2387848"/>
                  <a:pt x="3744511" y="2315614"/>
                </a:cubicBezTo>
                <a:cubicBezTo>
                  <a:pt x="3737409" y="2266808"/>
                  <a:pt x="3744511" y="2224834"/>
                  <a:pt x="3756687" y="2285354"/>
                </a:cubicBezTo>
                <a:cubicBezTo>
                  <a:pt x="3844958" y="2703140"/>
                  <a:pt x="3888587" y="3083833"/>
                  <a:pt x="3951493" y="3520165"/>
                </a:cubicBezTo>
                <a:cubicBezTo>
                  <a:pt x="3957581" y="3537735"/>
                  <a:pt x="3982946" y="3701726"/>
                  <a:pt x="3989035" y="3701726"/>
                </a:cubicBezTo>
                <a:cubicBezTo>
                  <a:pt x="4008312" y="3701726"/>
                  <a:pt x="3989035" y="3677323"/>
                  <a:pt x="3989035" y="3677323"/>
                </a:cubicBezTo>
                <a:cubicBezTo>
                  <a:pt x="3976858" y="3520165"/>
                  <a:pt x="3957581" y="3416695"/>
                  <a:pt x="3939318" y="3289797"/>
                </a:cubicBezTo>
                <a:cubicBezTo>
                  <a:pt x="3939318" y="3278083"/>
                  <a:pt x="3913953" y="3090666"/>
                  <a:pt x="3926127" y="3168757"/>
                </a:cubicBezTo>
                <a:cubicBezTo>
                  <a:pt x="3951493" y="3301511"/>
                  <a:pt x="3963669" y="3410837"/>
                  <a:pt x="3982946" y="3543592"/>
                </a:cubicBezTo>
                <a:cubicBezTo>
                  <a:pt x="3989035" y="3556282"/>
                  <a:pt x="4008312" y="3634373"/>
                  <a:pt x="4002224" y="3580685"/>
                </a:cubicBezTo>
                <a:cubicBezTo>
                  <a:pt x="3989035" y="3392291"/>
                  <a:pt x="3963669" y="3210730"/>
                  <a:pt x="3939318" y="3017456"/>
                </a:cubicBezTo>
                <a:cubicBezTo>
                  <a:pt x="3926127" y="2884701"/>
                  <a:pt x="3888587" y="2750970"/>
                  <a:pt x="3869309" y="2636763"/>
                </a:cubicBezTo>
                <a:cubicBezTo>
                  <a:pt x="3869309" y="2612359"/>
                  <a:pt x="3869309" y="2521579"/>
                  <a:pt x="3857133" y="2521579"/>
                </a:cubicBezTo>
                <a:cubicBezTo>
                  <a:pt x="3882499" y="2515722"/>
                  <a:pt x="3907865" y="2672880"/>
                  <a:pt x="3900763" y="2654334"/>
                </a:cubicBezTo>
                <a:cubicBezTo>
                  <a:pt x="3932215" y="2799777"/>
                  <a:pt x="3932215" y="2908128"/>
                  <a:pt x="3963669" y="3066263"/>
                </a:cubicBezTo>
                <a:cubicBezTo>
                  <a:pt x="3970771" y="3090666"/>
                  <a:pt x="3989035" y="3119951"/>
                  <a:pt x="3989035" y="3144353"/>
                </a:cubicBezTo>
                <a:cubicBezTo>
                  <a:pt x="4008312" y="3217564"/>
                  <a:pt x="4020487" y="3350317"/>
                  <a:pt x="4026576" y="3410837"/>
                </a:cubicBezTo>
                <a:cubicBezTo>
                  <a:pt x="4033677" y="3465502"/>
                  <a:pt x="4033677" y="3507475"/>
                  <a:pt x="4033677" y="3531879"/>
                </a:cubicBezTo>
                <a:cubicBezTo>
                  <a:pt x="4033677" y="3543592"/>
                  <a:pt x="4045852" y="3562139"/>
                  <a:pt x="4051940" y="3586542"/>
                </a:cubicBezTo>
                <a:cubicBezTo>
                  <a:pt x="4071219" y="3664633"/>
                  <a:pt x="4071219" y="3749557"/>
                  <a:pt x="4071219" y="3652920"/>
                </a:cubicBezTo>
                <a:cubicBezTo>
                  <a:pt x="4071219" y="3452812"/>
                  <a:pt x="4014400" y="3278083"/>
                  <a:pt x="3995121" y="3066263"/>
                </a:cubicBezTo>
                <a:cubicBezTo>
                  <a:pt x="3982946" y="2872012"/>
                  <a:pt x="3945406" y="2720711"/>
                  <a:pt x="3920039" y="2582099"/>
                </a:cubicBezTo>
                <a:cubicBezTo>
                  <a:pt x="3907865" y="2497176"/>
                  <a:pt x="3882499" y="2357588"/>
                  <a:pt x="3863222" y="2260951"/>
                </a:cubicBezTo>
                <a:cubicBezTo>
                  <a:pt x="3857133" y="2206287"/>
                  <a:pt x="3844958" y="2097937"/>
                  <a:pt x="3863222" y="2182860"/>
                </a:cubicBezTo>
                <a:cubicBezTo>
                  <a:pt x="3900763" y="2321471"/>
                  <a:pt x="3900763" y="2406395"/>
                  <a:pt x="3926127" y="2545006"/>
                </a:cubicBezTo>
                <a:cubicBezTo>
                  <a:pt x="3951493" y="2654334"/>
                  <a:pt x="3970771" y="2811492"/>
                  <a:pt x="3995121" y="2932532"/>
                </a:cubicBezTo>
                <a:cubicBezTo>
                  <a:pt x="4014400" y="3011599"/>
                  <a:pt x="4008312" y="2890558"/>
                  <a:pt x="4002224" y="2866155"/>
                </a:cubicBezTo>
                <a:cubicBezTo>
                  <a:pt x="3970771" y="2642620"/>
                  <a:pt x="3926127" y="2448369"/>
                  <a:pt x="3888587" y="2243381"/>
                </a:cubicBezTo>
                <a:cubicBezTo>
                  <a:pt x="3876411" y="2152600"/>
                  <a:pt x="3894674" y="2206287"/>
                  <a:pt x="3900763" y="2249237"/>
                </a:cubicBezTo>
                <a:cubicBezTo>
                  <a:pt x="3920039" y="2315614"/>
                  <a:pt x="3907865" y="2279498"/>
                  <a:pt x="3913953" y="2315614"/>
                </a:cubicBezTo>
                <a:cubicBezTo>
                  <a:pt x="4039765" y="3036002"/>
                  <a:pt x="4159490" y="3876453"/>
                  <a:pt x="4246747" y="4585128"/>
                </a:cubicBezTo>
                <a:cubicBezTo>
                  <a:pt x="4259937" y="4681765"/>
                  <a:pt x="4259937" y="4790116"/>
                  <a:pt x="4266025" y="4869183"/>
                </a:cubicBezTo>
                <a:cubicBezTo>
                  <a:pt x="4266025" y="4880896"/>
                  <a:pt x="4266025" y="5056600"/>
                  <a:pt x="4272113" y="5062458"/>
                </a:cubicBezTo>
                <a:cubicBezTo>
                  <a:pt x="4278201" y="5075147"/>
                  <a:pt x="4285303" y="5032197"/>
                  <a:pt x="4285303" y="5001937"/>
                </a:cubicBezTo>
                <a:cubicBezTo>
                  <a:pt x="4278201" y="4971677"/>
                  <a:pt x="4278201" y="5001937"/>
                  <a:pt x="4278201" y="4971677"/>
                </a:cubicBezTo>
                <a:cubicBezTo>
                  <a:pt x="4272113" y="4814519"/>
                  <a:pt x="4253849" y="4645647"/>
                  <a:pt x="4253849" y="4500204"/>
                </a:cubicBezTo>
                <a:cubicBezTo>
                  <a:pt x="4253849" y="4426994"/>
                  <a:pt x="4266025" y="4542178"/>
                  <a:pt x="4272113" y="4585128"/>
                </a:cubicBezTo>
                <a:cubicBezTo>
                  <a:pt x="4285303" y="4717881"/>
                  <a:pt x="4285303" y="4844779"/>
                  <a:pt x="4291391" y="4965820"/>
                </a:cubicBezTo>
                <a:cubicBezTo>
                  <a:pt x="4291391" y="5026340"/>
                  <a:pt x="4315741" y="5165928"/>
                  <a:pt x="4303565" y="5226448"/>
                </a:cubicBezTo>
                <a:cubicBezTo>
                  <a:pt x="4291391" y="5286968"/>
                  <a:pt x="4328931" y="5196188"/>
                  <a:pt x="4322844" y="5189355"/>
                </a:cubicBezTo>
                <a:cubicBezTo>
                  <a:pt x="4354296" y="5202045"/>
                  <a:pt x="4328931" y="5323085"/>
                  <a:pt x="4328931" y="5334799"/>
                </a:cubicBezTo>
                <a:cubicBezTo>
                  <a:pt x="4315741" y="5413866"/>
                  <a:pt x="4328931" y="5516360"/>
                  <a:pt x="4278201" y="5534906"/>
                </a:cubicBezTo>
                <a:cubicBezTo>
                  <a:pt x="4272113" y="5534906"/>
                  <a:pt x="4222397" y="5529050"/>
                  <a:pt x="4215295" y="5522217"/>
                </a:cubicBezTo>
                <a:cubicBezTo>
                  <a:pt x="4215295" y="5522217"/>
                  <a:pt x="4234571" y="5504646"/>
                  <a:pt x="4228483" y="5504646"/>
                </a:cubicBezTo>
                <a:cubicBezTo>
                  <a:pt x="4209206" y="5504646"/>
                  <a:pt x="4228483" y="5504646"/>
                  <a:pt x="4203118" y="5522217"/>
                </a:cubicBezTo>
                <a:cubicBezTo>
                  <a:pt x="4171665" y="5540763"/>
                  <a:pt x="4146300" y="5522217"/>
                  <a:pt x="4165578" y="5546620"/>
                </a:cubicBezTo>
                <a:cubicBezTo>
                  <a:pt x="4190943" y="5576880"/>
                  <a:pt x="4128036" y="5534906"/>
                  <a:pt x="4120934" y="5534906"/>
                </a:cubicBezTo>
                <a:cubicBezTo>
                  <a:pt x="4102671" y="5529050"/>
                  <a:pt x="4120934" y="5546620"/>
                  <a:pt x="4096584" y="5552477"/>
                </a:cubicBezTo>
                <a:cubicBezTo>
                  <a:pt x="4089482" y="5552477"/>
                  <a:pt x="4071219" y="5540763"/>
                  <a:pt x="4065131" y="5546620"/>
                </a:cubicBezTo>
                <a:cubicBezTo>
                  <a:pt x="4045852" y="5552477"/>
                  <a:pt x="4039765" y="5576880"/>
                  <a:pt x="4020487" y="5583713"/>
                </a:cubicBezTo>
                <a:cubicBezTo>
                  <a:pt x="3995121" y="5589570"/>
                  <a:pt x="3976858" y="5559309"/>
                  <a:pt x="3963669" y="5583713"/>
                </a:cubicBezTo>
                <a:cubicBezTo>
                  <a:pt x="3957581" y="5595427"/>
                  <a:pt x="4020487" y="5583713"/>
                  <a:pt x="4002224" y="5601283"/>
                </a:cubicBezTo>
                <a:cubicBezTo>
                  <a:pt x="3989035" y="5612997"/>
                  <a:pt x="3926127" y="5607141"/>
                  <a:pt x="3876411" y="5612997"/>
                </a:cubicBezTo>
                <a:cubicBezTo>
                  <a:pt x="3869309" y="5612997"/>
                  <a:pt x="3800315" y="5619830"/>
                  <a:pt x="3800315" y="5625687"/>
                </a:cubicBezTo>
                <a:cubicBezTo>
                  <a:pt x="3788140" y="5625687"/>
                  <a:pt x="3794227" y="5655947"/>
                  <a:pt x="3788140" y="5661804"/>
                </a:cubicBezTo>
                <a:cubicBezTo>
                  <a:pt x="3756687" y="5680351"/>
                  <a:pt x="3618698" y="5667661"/>
                  <a:pt x="3599419" y="5673517"/>
                </a:cubicBezTo>
                <a:cubicBezTo>
                  <a:pt x="3586231" y="5673517"/>
                  <a:pt x="3561881" y="5697921"/>
                  <a:pt x="3561881" y="5703778"/>
                </a:cubicBezTo>
                <a:cubicBezTo>
                  <a:pt x="3548689" y="5703778"/>
                  <a:pt x="3536515" y="5703778"/>
                  <a:pt x="3523325" y="5710611"/>
                </a:cubicBezTo>
                <a:cubicBezTo>
                  <a:pt x="3511149" y="5710611"/>
                  <a:pt x="3448241" y="5722324"/>
                  <a:pt x="3442155" y="5722324"/>
                </a:cubicBezTo>
                <a:cubicBezTo>
                  <a:pt x="3422876" y="5734038"/>
                  <a:pt x="3416789" y="5758441"/>
                  <a:pt x="3404614" y="5758441"/>
                </a:cubicBezTo>
                <a:cubicBezTo>
                  <a:pt x="3398526" y="5764298"/>
                  <a:pt x="3373161" y="5758441"/>
                  <a:pt x="3353883" y="5758441"/>
                </a:cubicBezTo>
                <a:cubicBezTo>
                  <a:pt x="3334606" y="5764298"/>
                  <a:pt x="3310255" y="5782845"/>
                  <a:pt x="3297063" y="5782845"/>
                </a:cubicBezTo>
                <a:cubicBezTo>
                  <a:pt x="3259523" y="5794558"/>
                  <a:pt x="3221981" y="5776988"/>
                  <a:pt x="3208793" y="5794558"/>
                </a:cubicBezTo>
                <a:cubicBezTo>
                  <a:pt x="3202705" y="5807248"/>
                  <a:pt x="3241260" y="5892172"/>
                  <a:pt x="3259523" y="5928288"/>
                </a:cubicBezTo>
                <a:cubicBezTo>
                  <a:pt x="3278801" y="5970262"/>
                  <a:pt x="3290977" y="5994666"/>
                  <a:pt x="3303151" y="6042496"/>
                </a:cubicBezTo>
                <a:cubicBezTo>
                  <a:pt x="3278801" y="6013213"/>
                  <a:pt x="3241260" y="5928288"/>
                  <a:pt x="3208793" y="5885339"/>
                </a:cubicBezTo>
                <a:cubicBezTo>
                  <a:pt x="3177339" y="5843365"/>
                  <a:pt x="3208793" y="5903885"/>
                  <a:pt x="3215895" y="5915599"/>
                </a:cubicBezTo>
                <a:cubicBezTo>
                  <a:pt x="3284890" y="6030783"/>
                  <a:pt x="3334606" y="6157681"/>
                  <a:pt x="3379248" y="6278721"/>
                </a:cubicBezTo>
                <a:cubicBezTo>
                  <a:pt x="3422876" y="6399762"/>
                  <a:pt x="3485784" y="6526660"/>
                  <a:pt x="3536515" y="6654533"/>
                </a:cubicBezTo>
                <a:cubicBezTo>
                  <a:pt x="3586231" y="6793145"/>
                  <a:pt x="3643050" y="6926875"/>
                  <a:pt x="3680590" y="7047915"/>
                </a:cubicBezTo>
                <a:cubicBezTo>
                  <a:pt x="3649138" y="6980562"/>
                  <a:pt x="3618698" y="6902471"/>
                  <a:pt x="3593333" y="6829261"/>
                </a:cubicBezTo>
                <a:lnTo>
                  <a:pt x="3561881" y="6757027"/>
                </a:lnTo>
                <a:cubicBezTo>
                  <a:pt x="3548689" y="6757027"/>
                  <a:pt x="3567967" y="6817547"/>
                  <a:pt x="3574054" y="6829261"/>
                </a:cubicBezTo>
                <a:cubicBezTo>
                  <a:pt x="3630874" y="6993252"/>
                  <a:pt x="3719145" y="7174813"/>
                  <a:pt x="3756687" y="7325137"/>
                </a:cubicBezTo>
                <a:cubicBezTo>
                  <a:pt x="3687693" y="7192383"/>
                  <a:pt x="3636962" y="7011798"/>
                  <a:pt x="3574054" y="6872211"/>
                </a:cubicBezTo>
                <a:cubicBezTo>
                  <a:pt x="3593333" y="6914185"/>
                  <a:pt x="3561881" y="6836094"/>
                  <a:pt x="3554777" y="6841951"/>
                </a:cubicBezTo>
                <a:cubicBezTo>
                  <a:pt x="3542602" y="6853664"/>
                  <a:pt x="3567967" y="6872211"/>
                  <a:pt x="3567967" y="6872211"/>
                </a:cubicBezTo>
                <a:cubicBezTo>
                  <a:pt x="3630874" y="7047915"/>
                  <a:pt x="3693780" y="7209954"/>
                  <a:pt x="3744511" y="7372968"/>
                </a:cubicBezTo>
                <a:cubicBezTo>
                  <a:pt x="3725232" y="7342708"/>
                  <a:pt x="3712044" y="7306591"/>
                  <a:pt x="3699867" y="7264617"/>
                </a:cubicBezTo>
                <a:cubicBezTo>
                  <a:pt x="3693780" y="7246070"/>
                  <a:pt x="3662328" y="7150409"/>
                  <a:pt x="3656239" y="7150409"/>
                </a:cubicBezTo>
                <a:cubicBezTo>
                  <a:pt x="3636962" y="7150409"/>
                  <a:pt x="3674502" y="7246070"/>
                  <a:pt x="3674502" y="7234357"/>
                </a:cubicBezTo>
                <a:cubicBezTo>
                  <a:pt x="3680590" y="7258761"/>
                  <a:pt x="3705956" y="7300734"/>
                  <a:pt x="3705956" y="7319281"/>
                </a:cubicBezTo>
                <a:cubicBezTo>
                  <a:pt x="3699867" y="7336851"/>
                  <a:pt x="3668415" y="7251928"/>
                  <a:pt x="3668415" y="7251928"/>
                </a:cubicBezTo>
                <a:cubicBezTo>
                  <a:pt x="3611597" y="7089889"/>
                  <a:pt x="3554777" y="6950302"/>
                  <a:pt x="3505061" y="6817547"/>
                </a:cubicBezTo>
                <a:cubicBezTo>
                  <a:pt x="3498973" y="6805834"/>
                  <a:pt x="3448241" y="6648676"/>
                  <a:pt x="3428964" y="6654533"/>
                </a:cubicBezTo>
                <a:cubicBezTo>
                  <a:pt x="3416789" y="6660390"/>
                  <a:pt x="3460419" y="6762884"/>
                  <a:pt x="3436068" y="6678936"/>
                </a:cubicBezTo>
                <a:cubicBezTo>
                  <a:pt x="3479696" y="6805834"/>
                  <a:pt x="3523325" y="6914185"/>
                  <a:pt x="3567967" y="7035226"/>
                </a:cubicBezTo>
                <a:cubicBezTo>
                  <a:pt x="3567967" y="7041082"/>
                  <a:pt x="3624786" y="7156266"/>
                  <a:pt x="3618698" y="7168956"/>
                </a:cubicBezTo>
                <a:cubicBezTo>
                  <a:pt x="3599419" y="7180669"/>
                  <a:pt x="3580143" y="7095746"/>
                  <a:pt x="3580143" y="7095746"/>
                </a:cubicBezTo>
                <a:cubicBezTo>
                  <a:pt x="3517237" y="6938588"/>
                  <a:pt x="3479696" y="6853664"/>
                  <a:pt x="3422876" y="6702364"/>
                </a:cubicBezTo>
                <a:cubicBezTo>
                  <a:pt x="3416789" y="6690650"/>
                  <a:pt x="3367073" y="6545206"/>
                  <a:pt x="3353883" y="6551063"/>
                </a:cubicBezTo>
                <a:cubicBezTo>
                  <a:pt x="3347794" y="6563752"/>
                  <a:pt x="3404614" y="6672103"/>
                  <a:pt x="3398526" y="6660390"/>
                </a:cubicBezTo>
                <a:cubicBezTo>
                  <a:pt x="3410703" y="6702364"/>
                  <a:pt x="3422876" y="6726767"/>
                  <a:pt x="3436068" y="6775573"/>
                </a:cubicBezTo>
                <a:cubicBezTo>
                  <a:pt x="3398526" y="6715053"/>
                  <a:pt x="3385336" y="6641843"/>
                  <a:pt x="3353883" y="6581323"/>
                </a:cubicBezTo>
                <a:cubicBezTo>
                  <a:pt x="3347794" y="6563752"/>
                  <a:pt x="3328518" y="6551063"/>
                  <a:pt x="3316342" y="6526660"/>
                </a:cubicBezTo>
                <a:cubicBezTo>
                  <a:pt x="3278801" y="6467115"/>
                  <a:pt x="3247348" y="6369502"/>
                  <a:pt x="3215895" y="6308981"/>
                </a:cubicBezTo>
                <a:cubicBezTo>
                  <a:pt x="3228070" y="6327528"/>
                  <a:pt x="3202705" y="6278721"/>
                  <a:pt x="3196616" y="6278721"/>
                </a:cubicBezTo>
                <a:cubicBezTo>
                  <a:pt x="3177339" y="6278721"/>
                  <a:pt x="3215895" y="6333385"/>
                  <a:pt x="3215895" y="6339241"/>
                </a:cubicBezTo>
                <a:cubicBezTo>
                  <a:pt x="3284890" y="6503232"/>
                  <a:pt x="3353883" y="6660390"/>
                  <a:pt x="3404614" y="6817547"/>
                </a:cubicBezTo>
                <a:cubicBezTo>
                  <a:pt x="3328518" y="6678936"/>
                  <a:pt x="3310255" y="6557896"/>
                  <a:pt x="3234158" y="6424165"/>
                </a:cubicBezTo>
                <a:cubicBezTo>
                  <a:pt x="3241260" y="6424165"/>
                  <a:pt x="3177339" y="6339241"/>
                  <a:pt x="3196616" y="6388048"/>
                </a:cubicBezTo>
                <a:cubicBezTo>
                  <a:pt x="3265611" y="6557896"/>
                  <a:pt x="3328518" y="6702364"/>
                  <a:pt x="3385336" y="6859521"/>
                </a:cubicBezTo>
                <a:cubicBezTo>
                  <a:pt x="3398526" y="6896614"/>
                  <a:pt x="3422876" y="6987395"/>
                  <a:pt x="3385336" y="6908328"/>
                </a:cubicBezTo>
                <a:cubicBezTo>
                  <a:pt x="3341707" y="6811690"/>
                  <a:pt x="3290977" y="6708220"/>
                  <a:pt x="3247348" y="6599869"/>
                </a:cubicBezTo>
                <a:cubicBezTo>
                  <a:pt x="3234158" y="6569609"/>
                  <a:pt x="3184443" y="6460282"/>
                  <a:pt x="3215895" y="6551063"/>
                </a:cubicBezTo>
                <a:cubicBezTo>
                  <a:pt x="3278801" y="6720910"/>
                  <a:pt x="3367073" y="6914185"/>
                  <a:pt x="3422876" y="7065485"/>
                </a:cubicBezTo>
                <a:cubicBezTo>
                  <a:pt x="3442155" y="7120149"/>
                  <a:pt x="3479696" y="7198240"/>
                  <a:pt x="3492885" y="7258761"/>
                </a:cubicBezTo>
                <a:cubicBezTo>
                  <a:pt x="3498973" y="7289020"/>
                  <a:pt x="3492885" y="7319281"/>
                  <a:pt x="3498973" y="7330994"/>
                </a:cubicBezTo>
                <a:cubicBezTo>
                  <a:pt x="3505061" y="7372968"/>
                  <a:pt x="3536515" y="7421775"/>
                  <a:pt x="3542602" y="7470581"/>
                </a:cubicBezTo>
                <a:cubicBezTo>
                  <a:pt x="3542602" y="7488152"/>
                  <a:pt x="3536515" y="7500841"/>
                  <a:pt x="3542602" y="7512555"/>
                </a:cubicBezTo>
                <a:cubicBezTo>
                  <a:pt x="3542602" y="7531102"/>
                  <a:pt x="3554777" y="7567219"/>
                  <a:pt x="3567967" y="7597479"/>
                </a:cubicBezTo>
                <a:cubicBezTo>
                  <a:pt x="3580143" y="7633596"/>
                  <a:pt x="3605509" y="7705830"/>
                  <a:pt x="3586231" y="7681426"/>
                </a:cubicBezTo>
                <a:cubicBezTo>
                  <a:pt x="3567967" y="7663856"/>
                  <a:pt x="3554777" y="7615049"/>
                  <a:pt x="3548689" y="7597479"/>
                </a:cubicBezTo>
                <a:cubicBezTo>
                  <a:pt x="3492885" y="7488152"/>
                  <a:pt x="3580143" y="7754637"/>
                  <a:pt x="3548689" y="7658000"/>
                </a:cubicBezTo>
                <a:cubicBezTo>
                  <a:pt x="3523325" y="7603336"/>
                  <a:pt x="3505061" y="7531102"/>
                  <a:pt x="3485784" y="7476438"/>
                </a:cubicBezTo>
                <a:cubicBezTo>
                  <a:pt x="3467520" y="7427632"/>
                  <a:pt x="3467520" y="7470581"/>
                  <a:pt x="3473607" y="7494009"/>
                </a:cubicBezTo>
                <a:cubicBezTo>
                  <a:pt x="3485784" y="7542815"/>
                  <a:pt x="3485784" y="7548673"/>
                  <a:pt x="3492885" y="7584789"/>
                </a:cubicBezTo>
                <a:cubicBezTo>
                  <a:pt x="3498973" y="7633596"/>
                  <a:pt x="3548689" y="7718520"/>
                  <a:pt x="3536515" y="7730234"/>
                </a:cubicBezTo>
                <a:cubicBezTo>
                  <a:pt x="3530427" y="7736090"/>
                  <a:pt x="3498973" y="7652143"/>
                  <a:pt x="3505061" y="7658000"/>
                </a:cubicBezTo>
                <a:cubicBezTo>
                  <a:pt x="3498973" y="7639453"/>
                  <a:pt x="3473607" y="7578933"/>
                  <a:pt x="3467520" y="7584789"/>
                </a:cubicBezTo>
                <a:cubicBezTo>
                  <a:pt x="3460419" y="7591622"/>
                  <a:pt x="3485784" y="7675570"/>
                  <a:pt x="3492885" y="7694117"/>
                </a:cubicBezTo>
                <a:cubicBezTo>
                  <a:pt x="3492885" y="7705830"/>
                  <a:pt x="3536515" y="7790754"/>
                  <a:pt x="3523325" y="7802467"/>
                </a:cubicBezTo>
                <a:cubicBezTo>
                  <a:pt x="3517237" y="7802467"/>
                  <a:pt x="3479696" y="7688260"/>
                  <a:pt x="3485784" y="7694117"/>
                </a:cubicBezTo>
                <a:cubicBezTo>
                  <a:pt x="3473607" y="7688260"/>
                  <a:pt x="3454331" y="7699973"/>
                  <a:pt x="3467520" y="7712663"/>
                </a:cubicBezTo>
                <a:cubicBezTo>
                  <a:pt x="3448241" y="7694117"/>
                  <a:pt x="3467520" y="7718520"/>
                  <a:pt x="3454331" y="7681426"/>
                </a:cubicBezTo>
                <a:cubicBezTo>
                  <a:pt x="3436068" y="7633596"/>
                  <a:pt x="3436068" y="7669713"/>
                  <a:pt x="3436068" y="7669713"/>
                </a:cubicBezTo>
                <a:cubicBezTo>
                  <a:pt x="3436068" y="7694117"/>
                  <a:pt x="3460419" y="7748780"/>
                  <a:pt x="3460419" y="7760494"/>
                </a:cubicBezTo>
                <a:cubicBezTo>
                  <a:pt x="3460419" y="7760494"/>
                  <a:pt x="3448241" y="7766350"/>
                  <a:pt x="3436068" y="7773183"/>
                </a:cubicBezTo>
                <a:cubicBezTo>
                  <a:pt x="3436068" y="7766350"/>
                  <a:pt x="3436068" y="7760494"/>
                  <a:pt x="3436068" y="7760494"/>
                </a:cubicBezTo>
                <a:cubicBezTo>
                  <a:pt x="3422876" y="7773183"/>
                  <a:pt x="3428964" y="7773183"/>
                  <a:pt x="3436068" y="7773183"/>
                </a:cubicBezTo>
                <a:cubicBezTo>
                  <a:pt x="3442155" y="7790754"/>
                  <a:pt x="3454331" y="7821014"/>
                  <a:pt x="3454331" y="7821014"/>
                </a:cubicBezTo>
                <a:cubicBezTo>
                  <a:pt x="3442155" y="7839560"/>
                  <a:pt x="3436068" y="7796611"/>
                  <a:pt x="3436068" y="7796611"/>
                </a:cubicBezTo>
                <a:cubicBezTo>
                  <a:pt x="3422876" y="7779041"/>
                  <a:pt x="3379248" y="7712663"/>
                  <a:pt x="3385336" y="7712663"/>
                </a:cubicBezTo>
                <a:cubicBezTo>
                  <a:pt x="3367073" y="7718520"/>
                  <a:pt x="3391424" y="7754637"/>
                  <a:pt x="3404614" y="7790754"/>
                </a:cubicBezTo>
                <a:cubicBezTo>
                  <a:pt x="3410703" y="7815157"/>
                  <a:pt x="3442155" y="7917652"/>
                  <a:pt x="3410703" y="7863964"/>
                </a:cubicBezTo>
                <a:cubicBezTo>
                  <a:pt x="3398526" y="7839560"/>
                  <a:pt x="3391424" y="7815157"/>
                  <a:pt x="3379248" y="7784897"/>
                </a:cubicBezTo>
                <a:cubicBezTo>
                  <a:pt x="3334606" y="7669713"/>
                  <a:pt x="3322429" y="7658000"/>
                  <a:pt x="3284890" y="7554529"/>
                </a:cubicBezTo>
                <a:cubicBezTo>
                  <a:pt x="3278801" y="7542815"/>
                  <a:pt x="3241260" y="7433488"/>
                  <a:pt x="3247348" y="7482296"/>
                </a:cubicBezTo>
                <a:cubicBezTo>
                  <a:pt x="3253435" y="7518412"/>
                  <a:pt x="3290977" y="7591622"/>
                  <a:pt x="3297063" y="7615049"/>
                </a:cubicBezTo>
                <a:cubicBezTo>
                  <a:pt x="3322429" y="7694117"/>
                  <a:pt x="3341707" y="7779041"/>
                  <a:pt x="3353883" y="7845417"/>
                </a:cubicBezTo>
                <a:cubicBezTo>
                  <a:pt x="3373161" y="7911794"/>
                  <a:pt x="3328518" y="7790754"/>
                  <a:pt x="3316342" y="7796611"/>
                </a:cubicBezTo>
                <a:cubicBezTo>
                  <a:pt x="3303151" y="7796611"/>
                  <a:pt x="3373161" y="7996718"/>
                  <a:pt x="3334606" y="7936198"/>
                </a:cubicBezTo>
                <a:cubicBezTo>
                  <a:pt x="3328518" y="7917652"/>
                  <a:pt x="3284890" y="7802467"/>
                  <a:pt x="3272713" y="7802467"/>
                </a:cubicBezTo>
                <a:cubicBezTo>
                  <a:pt x="3265611" y="7802467"/>
                  <a:pt x="3247348" y="7845417"/>
                  <a:pt x="3247348" y="7839560"/>
                </a:cubicBezTo>
                <a:cubicBezTo>
                  <a:pt x="3247348" y="7845417"/>
                  <a:pt x="3247348" y="7851274"/>
                  <a:pt x="3247348" y="7857131"/>
                </a:cubicBezTo>
                <a:cubicBezTo>
                  <a:pt x="3234158" y="7839560"/>
                  <a:pt x="3208793" y="7760494"/>
                  <a:pt x="3221981" y="7826871"/>
                </a:cubicBezTo>
                <a:cubicBezTo>
                  <a:pt x="3241260" y="7900081"/>
                  <a:pt x="3208793" y="7802467"/>
                  <a:pt x="3196616" y="7766350"/>
                </a:cubicBezTo>
                <a:cubicBezTo>
                  <a:pt x="3121535" y="7548673"/>
                  <a:pt x="3039351" y="7312448"/>
                  <a:pt x="2957167" y="7138696"/>
                </a:cubicBezTo>
                <a:cubicBezTo>
                  <a:pt x="2951079" y="7126006"/>
                  <a:pt x="2944992" y="7138696"/>
                  <a:pt x="2957167" y="7138696"/>
                </a:cubicBezTo>
                <a:cubicBezTo>
                  <a:pt x="2976445" y="7209954"/>
                  <a:pt x="3013986" y="7300734"/>
                  <a:pt x="3045438" y="7391515"/>
                </a:cubicBezTo>
                <a:cubicBezTo>
                  <a:pt x="3082980" y="7488152"/>
                  <a:pt x="3108345" y="7578933"/>
                  <a:pt x="3127623" y="7669713"/>
                </a:cubicBezTo>
                <a:cubicBezTo>
                  <a:pt x="3133711" y="7688260"/>
                  <a:pt x="3190529" y="7821014"/>
                  <a:pt x="3177339" y="7833704"/>
                </a:cubicBezTo>
                <a:cubicBezTo>
                  <a:pt x="3184443" y="7826871"/>
                  <a:pt x="3139799" y="7754637"/>
                  <a:pt x="3139799" y="7766350"/>
                </a:cubicBezTo>
                <a:cubicBezTo>
                  <a:pt x="3139799" y="7833704"/>
                  <a:pt x="3177339" y="7900081"/>
                  <a:pt x="3190529" y="7966458"/>
                </a:cubicBezTo>
                <a:cubicBezTo>
                  <a:pt x="3215895" y="8063095"/>
                  <a:pt x="3171251" y="7966458"/>
                  <a:pt x="3165164" y="7966458"/>
                </a:cubicBezTo>
                <a:cubicBezTo>
                  <a:pt x="3159077" y="7966458"/>
                  <a:pt x="3190529" y="8063095"/>
                  <a:pt x="3190529" y="8087499"/>
                </a:cubicBezTo>
                <a:cubicBezTo>
                  <a:pt x="3171251" y="8057239"/>
                  <a:pt x="3177339" y="8038692"/>
                  <a:pt x="3159077" y="7996718"/>
                </a:cubicBezTo>
                <a:cubicBezTo>
                  <a:pt x="3159077" y="7996718"/>
                  <a:pt x="3133711" y="7905938"/>
                  <a:pt x="3127623" y="7905938"/>
                </a:cubicBezTo>
                <a:lnTo>
                  <a:pt x="3121535" y="7978171"/>
                </a:lnTo>
                <a:cubicBezTo>
                  <a:pt x="3115447" y="7978171"/>
                  <a:pt x="3027177" y="7742923"/>
                  <a:pt x="3058630" y="7857131"/>
                </a:cubicBezTo>
                <a:cubicBezTo>
                  <a:pt x="3082980" y="7923508"/>
                  <a:pt x="3096170" y="7978171"/>
                  <a:pt x="3102257" y="8038692"/>
                </a:cubicBezTo>
                <a:cubicBezTo>
                  <a:pt x="3108345" y="8081642"/>
                  <a:pt x="3133711" y="8106045"/>
                  <a:pt x="3133711" y="8153876"/>
                </a:cubicBezTo>
                <a:cubicBezTo>
                  <a:pt x="3102257" y="8148019"/>
                  <a:pt x="3102257" y="8032835"/>
                  <a:pt x="3082980" y="8021121"/>
                </a:cubicBezTo>
                <a:cubicBezTo>
                  <a:pt x="3082980" y="8014289"/>
                  <a:pt x="3051526" y="8021121"/>
                  <a:pt x="3051526" y="8026979"/>
                </a:cubicBezTo>
                <a:cubicBezTo>
                  <a:pt x="3033265" y="7990861"/>
                  <a:pt x="3039351" y="7947911"/>
                  <a:pt x="3021087" y="7917652"/>
                </a:cubicBezTo>
                <a:cubicBezTo>
                  <a:pt x="3013986" y="7905938"/>
                  <a:pt x="3007898" y="7905938"/>
                  <a:pt x="2995722" y="7900081"/>
                </a:cubicBezTo>
                <a:cubicBezTo>
                  <a:pt x="2970357" y="7875678"/>
                  <a:pt x="2964270" y="7833704"/>
                  <a:pt x="2951079" y="7796611"/>
                </a:cubicBezTo>
                <a:cubicBezTo>
                  <a:pt x="2919625" y="7718520"/>
                  <a:pt x="2907452" y="7645310"/>
                  <a:pt x="2869909" y="7573075"/>
                </a:cubicBezTo>
                <a:cubicBezTo>
                  <a:pt x="2863823" y="7512555"/>
                  <a:pt x="2831355" y="7524269"/>
                  <a:pt x="2869909" y="7573075"/>
                </a:cubicBezTo>
                <a:cubicBezTo>
                  <a:pt x="2888173" y="7663856"/>
                  <a:pt x="2913539" y="7724377"/>
                  <a:pt x="2932817" y="7815157"/>
                </a:cubicBezTo>
                <a:cubicBezTo>
                  <a:pt x="2932817" y="7839560"/>
                  <a:pt x="2951079" y="7881534"/>
                  <a:pt x="2970357" y="7936198"/>
                </a:cubicBezTo>
                <a:cubicBezTo>
                  <a:pt x="2976445" y="7966458"/>
                  <a:pt x="3033265" y="8117758"/>
                  <a:pt x="2982533" y="8032835"/>
                </a:cubicBezTo>
                <a:cubicBezTo>
                  <a:pt x="2976445" y="8014289"/>
                  <a:pt x="2944992" y="7936198"/>
                  <a:pt x="2938904" y="7923508"/>
                </a:cubicBezTo>
                <a:cubicBezTo>
                  <a:pt x="2932817" y="7917652"/>
                  <a:pt x="2919625" y="7917652"/>
                  <a:pt x="2919625" y="7917652"/>
                </a:cubicBezTo>
                <a:cubicBezTo>
                  <a:pt x="2901364" y="7887391"/>
                  <a:pt x="2895275" y="7851274"/>
                  <a:pt x="2888173" y="7821014"/>
                </a:cubicBezTo>
                <a:cubicBezTo>
                  <a:pt x="2875997" y="7796611"/>
                  <a:pt x="2869909" y="7736090"/>
                  <a:pt x="2850632" y="7730234"/>
                </a:cubicBezTo>
                <a:cubicBezTo>
                  <a:pt x="2831355" y="7724377"/>
                  <a:pt x="2869909" y="7773183"/>
                  <a:pt x="2850632" y="7754637"/>
                </a:cubicBezTo>
                <a:cubicBezTo>
                  <a:pt x="2825267" y="7730234"/>
                  <a:pt x="2793813" y="7652143"/>
                  <a:pt x="2825267" y="7748780"/>
                </a:cubicBezTo>
                <a:cubicBezTo>
                  <a:pt x="2844544" y="7821014"/>
                  <a:pt x="2863823" y="7851274"/>
                  <a:pt x="2875997" y="7936198"/>
                </a:cubicBezTo>
                <a:cubicBezTo>
                  <a:pt x="2856721" y="7917652"/>
                  <a:pt x="2819179" y="7809300"/>
                  <a:pt x="2807004" y="7784897"/>
                </a:cubicBezTo>
                <a:cubicBezTo>
                  <a:pt x="2775551" y="7742923"/>
                  <a:pt x="2793813" y="7784897"/>
                  <a:pt x="2800916" y="7815157"/>
                </a:cubicBezTo>
                <a:cubicBezTo>
                  <a:pt x="2738010" y="7699973"/>
                  <a:pt x="2718731" y="7573075"/>
                  <a:pt x="2661913" y="7457892"/>
                </a:cubicBezTo>
                <a:cubicBezTo>
                  <a:pt x="2586832" y="7300734"/>
                  <a:pt x="2530013" y="7144553"/>
                  <a:pt x="2454931" y="6987395"/>
                </a:cubicBezTo>
                <a:cubicBezTo>
                  <a:pt x="2461019" y="6962992"/>
                  <a:pt x="2435653" y="6987395"/>
                  <a:pt x="2454931" y="6987395"/>
                </a:cubicBezTo>
                <a:cubicBezTo>
                  <a:pt x="2486384" y="7114292"/>
                  <a:pt x="2549291" y="7215811"/>
                  <a:pt x="2579729" y="7342708"/>
                </a:cubicBezTo>
                <a:cubicBezTo>
                  <a:pt x="2542187" y="7276331"/>
                  <a:pt x="2517837" y="7204096"/>
                  <a:pt x="2486384" y="7132839"/>
                </a:cubicBezTo>
                <a:cubicBezTo>
                  <a:pt x="2461019" y="7078176"/>
                  <a:pt x="2473194" y="7126006"/>
                  <a:pt x="2479283" y="7150409"/>
                </a:cubicBezTo>
                <a:cubicBezTo>
                  <a:pt x="2579729" y="7403228"/>
                  <a:pt x="2681191" y="7645310"/>
                  <a:pt x="2756273" y="7905938"/>
                </a:cubicBezTo>
                <a:cubicBezTo>
                  <a:pt x="2762361" y="7930341"/>
                  <a:pt x="2813091" y="8038692"/>
                  <a:pt x="2800916" y="8057239"/>
                </a:cubicBezTo>
                <a:cubicBezTo>
                  <a:pt x="2793813" y="8057239"/>
                  <a:pt x="2787726" y="8044549"/>
                  <a:pt x="2787726" y="8044549"/>
                </a:cubicBezTo>
                <a:cubicBezTo>
                  <a:pt x="2762361" y="7985005"/>
                  <a:pt x="2750185" y="7930341"/>
                  <a:pt x="2738010" y="7887391"/>
                </a:cubicBezTo>
                <a:cubicBezTo>
                  <a:pt x="2718731" y="7845417"/>
                  <a:pt x="2705542" y="7766350"/>
                  <a:pt x="2681191" y="7736090"/>
                </a:cubicBezTo>
                <a:cubicBezTo>
                  <a:pt x="2675103" y="7730234"/>
                  <a:pt x="2661913" y="7730234"/>
                  <a:pt x="2661913" y="7724377"/>
                </a:cubicBezTo>
                <a:cubicBezTo>
                  <a:pt x="2649738" y="7699973"/>
                  <a:pt x="2630461" y="7621883"/>
                  <a:pt x="2612197" y="7597479"/>
                </a:cubicBezTo>
                <a:cubicBezTo>
                  <a:pt x="2605095" y="7584789"/>
                  <a:pt x="2586832" y="7584789"/>
                  <a:pt x="2586832" y="7584789"/>
                </a:cubicBezTo>
                <a:cubicBezTo>
                  <a:pt x="2586832" y="7584789"/>
                  <a:pt x="2585056" y="7581861"/>
                  <a:pt x="2583282" y="7577346"/>
                </a:cubicBezTo>
                <a:lnTo>
                  <a:pt x="2581720" y="7569890"/>
                </a:lnTo>
                <a:lnTo>
                  <a:pt x="2583724" y="7573701"/>
                </a:lnTo>
                <a:cubicBezTo>
                  <a:pt x="2589811" y="7584912"/>
                  <a:pt x="2585056" y="7574296"/>
                  <a:pt x="2579729" y="7560386"/>
                </a:cubicBezTo>
                <a:cubicBezTo>
                  <a:pt x="2567553" y="7548673"/>
                  <a:pt x="2555379" y="7531102"/>
                  <a:pt x="2555379" y="7531102"/>
                </a:cubicBezTo>
                <a:cubicBezTo>
                  <a:pt x="2536100" y="7536959"/>
                  <a:pt x="2599007" y="7609192"/>
                  <a:pt x="2605095" y="7663856"/>
                </a:cubicBezTo>
                <a:cubicBezTo>
                  <a:pt x="2605095" y="7669713"/>
                  <a:pt x="2599007" y="7688260"/>
                  <a:pt x="2599007" y="7694117"/>
                </a:cubicBezTo>
                <a:cubicBezTo>
                  <a:pt x="2605095" y="7730234"/>
                  <a:pt x="2618284" y="7773183"/>
                  <a:pt x="2630461" y="7821014"/>
                </a:cubicBezTo>
                <a:cubicBezTo>
                  <a:pt x="2636548" y="7839560"/>
                  <a:pt x="2693366" y="7990861"/>
                  <a:pt x="2693366" y="7996718"/>
                </a:cubicBezTo>
                <a:cubicBezTo>
                  <a:pt x="2687278" y="8002575"/>
                  <a:pt x="2661913" y="7985005"/>
                  <a:pt x="2655826" y="7978171"/>
                </a:cubicBezTo>
                <a:cubicBezTo>
                  <a:pt x="2649738" y="7966458"/>
                  <a:pt x="2612197" y="7857131"/>
                  <a:pt x="2630461" y="7930341"/>
                </a:cubicBezTo>
                <a:cubicBezTo>
                  <a:pt x="2649738" y="8008432"/>
                  <a:pt x="2599007" y="7869821"/>
                  <a:pt x="2592919" y="7851274"/>
                </a:cubicBezTo>
                <a:cubicBezTo>
                  <a:pt x="2573641" y="7802467"/>
                  <a:pt x="2555379" y="7760494"/>
                  <a:pt x="2549291" y="7742923"/>
                </a:cubicBezTo>
                <a:cubicBezTo>
                  <a:pt x="2467106" y="7548673"/>
                  <a:pt x="2404201" y="7379801"/>
                  <a:pt x="2329119" y="7204096"/>
                </a:cubicBezTo>
                <a:cubicBezTo>
                  <a:pt x="2322016" y="7186526"/>
                  <a:pt x="2297665" y="7095746"/>
                  <a:pt x="2284475" y="7095746"/>
                </a:cubicBezTo>
                <a:cubicBezTo>
                  <a:pt x="2272300" y="7095746"/>
                  <a:pt x="2303753" y="7162123"/>
                  <a:pt x="2303753" y="7168956"/>
                </a:cubicBezTo>
                <a:cubicBezTo>
                  <a:pt x="2360571" y="7300734"/>
                  <a:pt x="2404201" y="7415918"/>
                  <a:pt x="2447829" y="7536959"/>
                </a:cubicBezTo>
                <a:cubicBezTo>
                  <a:pt x="2461019" y="7573075"/>
                  <a:pt x="2504648" y="7658000"/>
                  <a:pt x="2504648" y="7688260"/>
                </a:cubicBezTo>
                <a:cubicBezTo>
                  <a:pt x="2504648" y="7699973"/>
                  <a:pt x="2486384" y="7699973"/>
                  <a:pt x="2479283" y="7718520"/>
                </a:cubicBezTo>
                <a:cubicBezTo>
                  <a:pt x="2473194" y="7742923"/>
                  <a:pt x="2486384" y="7754637"/>
                  <a:pt x="2498559" y="7790754"/>
                </a:cubicBezTo>
                <a:cubicBezTo>
                  <a:pt x="2504648" y="7821014"/>
                  <a:pt x="2504648" y="7845417"/>
                  <a:pt x="2510735" y="7863964"/>
                </a:cubicBezTo>
                <a:cubicBezTo>
                  <a:pt x="2536100" y="7942054"/>
                  <a:pt x="2561465" y="8008432"/>
                  <a:pt x="2586832" y="8093356"/>
                </a:cubicBezTo>
                <a:cubicBezTo>
                  <a:pt x="2586832" y="8093356"/>
                  <a:pt x="2624372" y="8159732"/>
                  <a:pt x="2612197" y="8165590"/>
                </a:cubicBezTo>
                <a:cubicBezTo>
                  <a:pt x="2608647" y="8169006"/>
                  <a:pt x="2599007" y="8148019"/>
                  <a:pt x="2591905" y="8130693"/>
                </a:cubicBezTo>
                <a:lnTo>
                  <a:pt x="2586717" y="8117349"/>
                </a:lnTo>
                <a:lnTo>
                  <a:pt x="2572436" y="8066268"/>
                </a:lnTo>
                <a:cubicBezTo>
                  <a:pt x="2557978" y="8010445"/>
                  <a:pt x="2542950" y="7946935"/>
                  <a:pt x="2523925" y="7923508"/>
                </a:cubicBezTo>
                <a:cubicBezTo>
                  <a:pt x="2517837" y="7911794"/>
                  <a:pt x="2504648" y="7911794"/>
                  <a:pt x="2498559" y="7905938"/>
                </a:cubicBezTo>
                <a:cubicBezTo>
                  <a:pt x="2492471" y="7893248"/>
                  <a:pt x="2486384" y="7863964"/>
                  <a:pt x="2473194" y="7839560"/>
                </a:cubicBezTo>
                <a:cubicBezTo>
                  <a:pt x="2467106" y="7821014"/>
                  <a:pt x="2429566" y="7736090"/>
                  <a:pt x="2441741" y="7796611"/>
                </a:cubicBezTo>
                <a:cubicBezTo>
                  <a:pt x="2447829" y="7833704"/>
                  <a:pt x="2473194" y="7875678"/>
                  <a:pt x="2479283" y="7893248"/>
                </a:cubicBezTo>
                <a:cubicBezTo>
                  <a:pt x="2486384" y="7911794"/>
                  <a:pt x="2479283" y="7930341"/>
                  <a:pt x="2479283" y="7936198"/>
                </a:cubicBezTo>
                <a:cubicBezTo>
                  <a:pt x="2486384" y="7947911"/>
                  <a:pt x="2492471" y="7954745"/>
                  <a:pt x="2498559" y="7972315"/>
                </a:cubicBezTo>
                <a:cubicBezTo>
                  <a:pt x="2498559" y="7978171"/>
                  <a:pt x="2498559" y="8002575"/>
                  <a:pt x="2498559" y="8014289"/>
                </a:cubicBezTo>
                <a:cubicBezTo>
                  <a:pt x="2504648" y="8026979"/>
                  <a:pt x="2517837" y="8075785"/>
                  <a:pt x="2530013" y="8117758"/>
                </a:cubicBezTo>
                <a:cubicBezTo>
                  <a:pt x="2542187" y="8159732"/>
                  <a:pt x="2573641" y="8263203"/>
                  <a:pt x="2542187" y="8189993"/>
                </a:cubicBezTo>
                <a:cubicBezTo>
                  <a:pt x="2510735" y="8123616"/>
                  <a:pt x="2492471" y="8038692"/>
                  <a:pt x="2467106" y="7972315"/>
                </a:cubicBezTo>
                <a:cubicBezTo>
                  <a:pt x="2447829" y="7911794"/>
                  <a:pt x="2416377" y="7851274"/>
                  <a:pt x="2392025" y="7790754"/>
                </a:cubicBezTo>
                <a:cubicBezTo>
                  <a:pt x="2384922" y="7773183"/>
                  <a:pt x="2360571" y="7712663"/>
                  <a:pt x="2366659" y="7742923"/>
                </a:cubicBezTo>
                <a:cubicBezTo>
                  <a:pt x="2392025" y="7821014"/>
                  <a:pt x="2423478" y="7893248"/>
                  <a:pt x="2447829" y="7966458"/>
                </a:cubicBezTo>
                <a:cubicBezTo>
                  <a:pt x="2467106" y="8008432"/>
                  <a:pt x="2492471" y="8075785"/>
                  <a:pt x="2454931" y="8032835"/>
                </a:cubicBezTo>
                <a:cubicBezTo>
                  <a:pt x="2429566" y="7996718"/>
                  <a:pt x="2416377" y="7947911"/>
                  <a:pt x="2398113" y="7911794"/>
                </a:cubicBezTo>
                <a:cubicBezTo>
                  <a:pt x="2297665" y="7658000"/>
                  <a:pt x="2190115" y="7385658"/>
                  <a:pt x="2089668" y="7138696"/>
                </a:cubicBezTo>
                <a:cubicBezTo>
                  <a:pt x="2026762" y="6987395"/>
                  <a:pt x="1957768" y="6847808"/>
                  <a:pt x="1888774" y="6715053"/>
                </a:cubicBezTo>
                <a:cubicBezTo>
                  <a:pt x="1818766" y="6581323"/>
                  <a:pt x="1731508" y="6448568"/>
                  <a:pt x="1643236" y="6333385"/>
                </a:cubicBezTo>
                <a:cubicBezTo>
                  <a:pt x="1749771" y="6551063"/>
                  <a:pt x="1875584" y="6738481"/>
                  <a:pt x="1989221" y="6968848"/>
                </a:cubicBezTo>
                <a:cubicBezTo>
                  <a:pt x="2077493" y="7162123"/>
                  <a:pt x="2158662" y="7367111"/>
                  <a:pt x="2234759" y="7573075"/>
                </a:cubicBezTo>
                <a:cubicBezTo>
                  <a:pt x="2246935" y="7609192"/>
                  <a:pt x="2278388" y="7694117"/>
                  <a:pt x="2253021" y="7663856"/>
                </a:cubicBezTo>
                <a:cubicBezTo>
                  <a:pt x="2234759" y="7633596"/>
                  <a:pt x="2215481" y="7554529"/>
                  <a:pt x="2209393" y="7542815"/>
                </a:cubicBezTo>
                <a:cubicBezTo>
                  <a:pt x="2121121" y="7355398"/>
                  <a:pt x="2064303" y="7186526"/>
                  <a:pt x="1963856" y="6962992"/>
                </a:cubicBezTo>
                <a:cubicBezTo>
                  <a:pt x="1894862" y="6811690"/>
                  <a:pt x="1794414" y="6641843"/>
                  <a:pt x="1706143" y="6496399"/>
                </a:cubicBezTo>
                <a:cubicBezTo>
                  <a:pt x="1706143" y="6490542"/>
                  <a:pt x="1661500" y="6430022"/>
                  <a:pt x="1661500" y="6430022"/>
                </a:cubicBezTo>
                <a:cubicBezTo>
                  <a:pt x="1649324" y="6430022"/>
                  <a:pt x="1680778" y="6478829"/>
                  <a:pt x="1692953" y="6509089"/>
                </a:cubicBezTo>
                <a:cubicBezTo>
                  <a:pt x="1712231" y="6551063"/>
                  <a:pt x="1731508" y="6581323"/>
                  <a:pt x="1737596" y="6599869"/>
                </a:cubicBezTo>
                <a:lnTo>
                  <a:pt x="1731508" y="6599869"/>
                </a:lnTo>
                <a:cubicBezTo>
                  <a:pt x="1731508" y="6611583"/>
                  <a:pt x="1737596" y="6605726"/>
                  <a:pt x="1737596" y="6599869"/>
                </a:cubicBezTo>
                <a:cubicBezTo>
                  <a:pt x="1775137" y="6641843"/>
                  <a:pt x="1787312" y="6684794"/>
                  <a:pt x="1825868" y="6745313"/>
                </a:cubicBezTo>
                <a:cubicBezTo>
                  <a:pt x="1869497" y="6817547"/>
                  <a:pt x="1907037" y="6896614"/>
                  <a:pt x="1944578" y="6974705"/>
                </a:cubicBezTo>
                <a:cubicBezTo>
                  <a:pt x="1957768" y="7004965"/>
                  <a:pt x="2014587" y="7101603"/>
                  <a:pt x="1989221" y="7089889"/>
                </a:cubicBezTo>
                <a:cubicBezTo>
                  <a:pt x="1983134" y="7078176"/>
                  <a:pt x="1976031" y="7089889"/>
                  <a:pt x="1989221" y="7089889"/>
                </a:cubicBezTo>
                <a:cubicBezTo>
                  <a:pt x="1989221" y="7101603"/>
                  <a:pt x="1989221" y="7114292"/>
                  <a:pt x="2001397" y="7120149"/>
                </a:cubicBezTo>
                <a:cubicBezTo>
                  <a:pt x="2058215" y="7270474"/>
                  <a:pt x="2127209" y="7415918"/>
                  <a:pt x="2177941" y="7591622"/>
                </a:cubicBezTo>
                <a:cubicBezTo>
                  <a:pt x="2115034" y="7440322"/>
                  <a:pt x="2038937" y="7258761"/>
                  <a:pt x="1976031" y="7101603"/>
                </a:cubicBezTo>
                <a:cubicBezTo>
                  <a:pt x="1963856" y="7078176"/>
                  <a:pt x="1913125" y="6938588"/>
                  <a:pt x="1900950" y="6938588"/>
                </a:cubicBezTo>
                <a:cubicBezTo>
                  <a:pt x="1857321" y="6932732"/>
                  <a:pt x="2046040" y="7397372"/>
                  <a:pt x="1900950" y="6968848"/>
                </a:cubicBezTo>
                <a:cubicBezTo>
                  <a:pt x="1907037" y="6987395"/>
                  <a:pt x="1913125" y="7004965"/>
                  <a:pt x="1920227" y="7011798"/>
                </a:cubicBezTo>
                <a:cubicBezTo>
                  <a:pt x="2020675" y="7198240"/>
                  <a:pt x="2089668" y="7403228"/>
                  <a:pt x="2146487" y="7597479"/>
                </a:cubicBezTo>
                <a:cubicBezTo>
                  <a:pt x="2046040" y="7379801"/>
                  <a:pt x="1957768" y="7156266"/>
                  <a:pt x="1850219" y="6932732"/>
                </a:cubicBezTo>
                <a:cubicBezTo>
                  <a:pt x="1749771" y="6726767"/>
                  <a:pt x="1637148" y="6545206"/>
                  <a:pt x="1517424" y="6357788"/>
                </a:cubicBezTo>
                <a:cubicBezTo>
                  <a:pt x="1505248" y="6333385"/>
                  <a:pt x="1479883" y="6303125"/>
                  <a:pt x="1498146" y="6346075"/>
                </a:cubicBezTo>
                <a:cubicBezTo>
                  <a:pt x="1523512" y="6388048"/>
                  <a:pt x="1567140" y="6460282"/>
                  <a:pt x="1586418" y="6490542"/>
                </a:cubicBezTo>
                <a:cubicBezTo>
                  <a:pt x="1787312" y="6823405"/>
                  <a:pt x="1963856" y="7180669"/>
                  <a:pt x="2101843" y="7560386"/>
                </a:cubicBezTo>
                <a:cubicBezTo>
                  <a:pt x="2127209" y="7633596"/>
                  <a:pt x="2164750" y="7718520"/>
                  <a:pt x="2158662" y="7773183"/>
                </a:cubicBezTo>
                <a:cubicBezTo>
                  <a:pt x="2158662" y="7760494"/>
                  <a:pt x="2152575" y="7773183"/>
                  <a:pt x="2158662" y="7773183"/>
                </a:cubicBezTo>
                <a:cubicBezTo>
                  <a:pt x="2164750" y="7809300"/>
                  <a:pt x="2171853" y="7809300"/>
                  <a:pt x="2177941" y="7826871"/>
                </a:cubicBezTo>
                <a:cubicBezTo>
                  <a:pt x="2196203" y="7869821"/>
                  <a:pt x="2203306" y="7905938"/>
                  <a:pt x="2177941" y="7863964"/>
                </a:cubicBezTo>
                <a:cubicBezTo>
                  <a:pt x="2140399" y="7784897"/>
                  <a:pt x="2121121" y="7742923"/>
                  <a:pt x="2095756" y="7669713"/>
                </a:cubicBezTo>
                <a:cubicBezTo>
                  <a:pt x="1995309" y="7433488"/>
                  <a:pt x="1920227" y="7228500"/>
                  <a:pt x="1806590" y="6993252"/>
                </a:cubicBezTo>
                <a:cubicBezTo>
                  <a:pt x="1743684" y="6859521"/>
                  <a:pt x="1686865" y="6762884"/>
                  <a:pt x="1611783" y="6630130"/>
                </a:cubicBezTo>
                <a:cubicBezTo>
                  <a:pt x="1574243" y="6563752"/>
                  <a:pt x="1511336" y="6442712"/>
                  <a:pt x="1460605" y="6369502"/>
                </a:cubicBezTo>
                <a:cubicBezTo>
                  <a:pt x="1460605" y="6363645"/>
                  <a:pt x="1403787" y="6291411"/>
                  <a:pt x="1397699" y="6291411"/>
                </a:cubicBezTo>
                <a:cubicBezTo>
                  <a:pt x="1391611" y="6291411"/>
                  <a:pt x="1410889" y="6327528"/>
                  <a:pt x="1410889" y="6333385"/>
                </a:cubicBezTo>
                <a:cubicBezTo>
                  <a:pt x="1536702" y="6551063"/>
                  <a:pt x="1674690" y="6751171"/>
                  <a:pt x="1781224" y="6974705"/>
                </a:cubicBezTo>
                <a:cubicBezTo>
                  <a:pt x="1882687" y="7174813"/>
                  <a:pt x="1976031" y="7421775"/>
                  <a:pt x="2058215" y="7633596"/>
                </a:cubicBezTo>
                <a:cubicBezTo>
                  <a:pt x="2070390" y="7669713"/>
                  <a:pt x="2089668" y="7718520"/>
                  <a:pt x="2095756" y="7736090"/>
                </a:cubicBezTo>
                <a:cubicBezTo>
                  <a:pt x="2095756" y="7760494"/>
                  <a:pt x="2083581" y="7742923"/>
                  <a:pt x="2083581" y="7760494"/>
                </a:cubicBezTo>
                <a:cubicBezTo>
                  <a:pt x="2083581" y="7760494"/>
                  <a:pt x="2083581" y="7790754"/>
                  <a:pt x="2089668" y="7790754"/>
                </a:cubicBezTo>
                <a:cubicBezTo>
                  <a:pt x="2083581" y="7790754"/>
                  <a:pt x="2052128" y="7730234"/>
                  <a:pt x="2026762" y="7675570"/>
                </a:cubicBezTo>
                <a:cubicBezTo>
                  <a:pt x="2026762" y="7669713"/>
                  <a:pt x="2026762" y="7669713"/>
                  <a:pt x="2032850" y="7669713"/>
                </a:cubicBezTo>
                <a:cubicBezTo>
                  <a:pt x="2026762" y="7669713"/>
                  <a:pt x="2064303" y="7742923"/>
                  <a:pt x="2077493" y="7760494"/>
                </a:cubicBezTo>
                <a:cubicBezTo>
                  <a:pt x="1951680" y="7500841"/>
                  <a:pt x="1983134" y="7578933"/>
                  <a:pt x="2026762" y="7675570"/>
                </a:cubicBezTo>
                <a:lnTo>
                  <a:pt x="2023149" y="7682329"/>
                </a:lnTo>
                <a:lnTo>
                  <a:pt x="2002617" y="7648635"/>
                </a:lnTo>
                <a:cubicBezTo>
                  <a:pt x="1981929" y="7606264"/>
                  <a:pt x="1969944" y="7556482"/>
                  <a:pt x="1951680" y="7506699"/>
                </a:cubicBezTo>
                <a:cubicBezTo>
                  <a:pt x="1818766" y="7204096"/>
                  <a:pt x="1686865" y="6902471"/>
                  <a:pt x="1523512" y="6630130"/>
                </a:cubicBezTo>
                <a:cubicBezTo>
                  <a:pt x="1454517" y="6520803"/>
                  <a:pt x="1385524" y="6412452"/>
                  <a:pt x="1322617" y="6308981"/>
                </a:cubicBezTo>
                <a:cubicBezTo>
                  <a:pt x="1202892" y="6097160"/>
                  <a:pt x="1084182" y="5867769"/>
                  <a:pt x="940106" y="5655947"/>
                </a:cubicBezTo>
                <a:cubicBezTo>
                  <a:pt x="838644" y="5504646"/>
                  <a:pt x="744285" y="5347489"/>
                  <a:pt x="631662" y="5177641"/>
                </a:cubicBezTo>
                <a:cubicBezTo>
                  <a:pt x="606296" y="5141524"/>
                  <a:pt x="580931" y="5092718"/>
                  <a:pt x="555565" y="5056600"/>
                </a:cubicBezTo>
                <a:cubicBezTo>
                  <a:pt x="543390" y="5039030"/>
                  <a:pt x="511937" y="5001937"/>
                  <a:pt x="531215" y="5044887"/>
                </a:cubicBezTo>
                <a:cubicBezTo>
                  <a:pt x="555565" y="5092718"/>
                  <a:pt x="594121" y="5147381"/>
                  <a:pt x="612384" y="5177641"/>
                </a:cubicBezTo>
                <a:cubicBezTo>
                  <a:pt x="718919" y="5341632"/>
                  <a:pt x="807191" y="5486100"/>
                  <a:pt x="901550" y="5637401"/>
                </a:cubicBezTo>
                <a:cubicBezTo>
                  <a:pt x="958369" y="5734038"/>
                  <a:pt x="1040553" y="5837509"/>
                  <a:pt x="1096357" y="5934146"/>
                </a:cubicBezTo>
                <a:cubicBezTo>
                  <a:pt x="1128825" y="5994666"/>
                  <a:pt x="1146073" y="6030783"/>
                  <a:pt x="1183614" y="6097160"/>
                </a:cubicBezTo>
                <a:cubicBezTo>
                  <a:pt x="1202892" y="6134253"/>
                  <a:pt x="1228258" y="6176227"/>
                  <a:pt x="1252608" y="6212344"/>
                </a:cubicBezTo>
                <a:cubicBezTo>
                  <a:pt x="1297251" y="6297268"/>
                  <a:pt x="1246521" y="6225034"/>
                  <a:pt x="1234345" y="6200630"/>
                </a:cubicBezTo>
                <a:cubicBezTo>
                  <a:pt x="1134913" y="6036639"/>
                  <a:pt x="1046641" y="5898028"/>
                  <a:pt x="958369" y="5746728"/>
                </a:cubicBezTo>
                <a:cubicBezTo>
                  <a:pt x="844732" y="5571024"/>
                  <a:pt x="738197" y="5408009"/>
                  <a:pt x="631662" y="5250851"/>
                </a:cubicBezTo>
                <a:cubicBezTo>
                  <a:pt x="524112" y="5081004"/>
                  <a:pt x="411490" y="4935560"/>
                  <a:pt x="303940" y="4759855"/>
                </a:cubicBezTo>
                <a:cubicBezTo>
                  <a:pt x="216683" y="4615388"/>
                  <a:pt x="109133" y="4464087"/>
                  <a:pt x="52315" y="4288383"/>
                </a:cubicBezTo>
                <a:cubicBezTo>
                  <a:pt x="52315" y="4282526"/>
                  <a:pt x="34052" y="4215173"/>
                  <a:pt x="27964" y="4209316"/>
                </a:cubicBezTo>
                <a:cubicBezTo>
                  <a:pt x="21876" y="4209316"/>
                  <a:pt x="27964" y="4269836"/>
                  <a:pt x="34052" y="4282526"/>
                </a:cubicBezTo>
                <a:cubicBezTo>
                  <a:pt x="46227" y="4324500"/>
                  <a:pt x="21876" y="4258122"/>
                  <a:pt x="14774" y="4245433"/>
                </a:cubicBezTo>
                <a:cubicBezTo>
                  <a:pt x="-3489" y="4185888"/>
                  <a:pt x="-10591" y="4027755"/>
                  <a:pt x="27964" y="4003351"/>
                </a:cubicBezTo>
                <a:cubicBezTo>
                  <a:pt x="34052" y="4027755"/>
                  <a:pt x="2599" y="4040445"/>
                  <a:pt x="14774" y="4064848"/>
                </a:cubicBezTo>
                <a:cubicBezTo>
                  <a:pt x="27964" y="4076561"/>
                  <a:pt x="46227" y="3991638"/>
                  <a:pt x="40140" y="3997495"/>
                </a:cubicBezTo>
                <a:cubicBezTo>
                  <a:pt x="40140" y="3991638"/>
                  <a:pt x="65505" y="3991638"/>
                  <a:pt x="71593" y="3991638"/>
                </a:cubicBezTo>
                <a:cubicBezTo>
                  <a:pt x="90871" y="3973091"/>
                  <a:pt x="83768" y="3955521"/>
                  <a:pt x="109133" y="3936974"/>
                </a:cubicBezTo>
                <a:cubicBezTo>
                  <a:pt x="134499" y="3913547"/>
                  <a:pt x="159864" y="3906714"/>
                  <a:pt x="191318" y="3889144"/>
                </a:cubicBezTo>
                <a:cubicBezTo>
                  <a:pt x="209581" y="3876453"/>
                  <a:pt x="222771" y="3858884"/>
                  <a:pt x="234946" y="3853026"/>
                </a:cubicBezTo>
                <a:cubicBezTo>
                  <a:pt x="248136" y="3846193"/>
                  <a:pt x="260312" y="3846193"/>
                  <a:pt x="272487" y="3840337"/>
                </a:cubicBezTo>
                <a:cubicBezTo>
                  <a:pt x="291765" y="3822766"/>
                  <a:pt x="285677" y="3815934"/>
                  <a:pt x="303940" y="3810077"/>
                </a:cubicBezTo>
                <a:cubicBezTo>
                  <a:pt x="303940" y="3810077"/>
                  <a:pt x="285677" y="3834479"/>
                  <a:pt x="291765" y="3840337"/>
                </a:cubicBezTo>
                <a:cubicBezTo>
                  <a:pt x="303940" y="3846193"/>
                  <a:pt x="354672" y="3779817"/>
                  <a:pt x="354672" y="3779817"/>
                </a:cubicBezTo>
                <a:cubicBezTo>
                  <a:pt x="372934" y="3768103"/>
                  <a:pt x="360759" y="3792506"/>
                  <a:pt x="386125" y="3773960"/>
                </a:cubicBezTo>
                <a:cubicBezTo>
                  <a:pt x="398300" y="3761270"/>
                  <a:pt x="392212" y="3743700"/>
                  <a:pt x="417578" y="3731987"/>
                </a:cubicBezTo>
                <a:cubicBezTo>
                  <a:pt x="423665" y="3725153"/>
                  <a:pt x="455118" y="3737843"/>
                  <a:pt x="468308" y="3731987"/>
                </a:cubicBezTo>
                <a:cubicBezTo>
                  <a:pt x="480484" y="3725153"/>
                  <a:pt x="480484" y="3719297"/>
                  <a:pt x="492660" y="3707583"/>
                </a:cubicBezTo>
                <a:cubicBezTo>
                  <a:pt x="518025" y="3683180"/>
                  <a:pt x="531215" y="3683180"/>
                  <a:pt x="555565" y="3664633"/>
                </a:cubicBezTo>
                <a:cubicBezTo>
                  <a:pt x="574843" y="3658776"/>
                  <a:pt x="587019" y="3634373"/>
                  <a:pt x="600209" y="3628516"/>
                </a:cubicBezTo>
                <a:cubicBezTo>
                  <a:pt x="618472" y="3622658"/>
                  <a:pt x="637750" y="3622658"/>
                  <a:pt x="643838" y="3616802"/>
                </a:cubicBezTo>
                <a:cubicBezTo>
                  <a:pt x="649925" y="3610946"/>
                  <a:pt x="657028" y="3592399"/>
                  <a:pt x="663115" y="3586542"/>
                </a:cubicBezTo>
                <a:cubicBezTo>
                  <a:pt x="675291" y="3580685"/>
                  <a:pt x="694569" y="3586542"/>
                  <a:pt x="706744" y="3580685"/>
                </a:cubicBezTo>
                <a:cubicBezTo>
                  <a:pt x="726022" y="3573852"/>
                  <a:pt x="738197" y="3550425"/>
                  <a:pt x="757475" y="3531879"/>
                </a:cubicBezTo>
                <a:cubicBezTo>
                  <a:pt x="763562" y="3531879"/>
                  <a:pt x="775738" y="3537735"/>
                  <a:pt x="782840" y="3531879"/>
                </a:cubicBezTo>
                <a:cubicBezTo>
                  <a:pt x="807191" y="3526022"/>
                  <a:pt x="826469" y="3495762"/>
                  <a:pt x="844732" y="3483072"/>
                </a:cubicBezTo>
                <a:cubicBezTo>
                  <a:pt x="864010" y="3477215"/>
                  <a:pt x="889375" y="3477215"/>
                  <a:pt x="901550" y="3465502"/>
                </a:cubicBezTo>
                <a:cubicBezTo>
                  <a:pt x="908653" y="3465502"/>
                  <a:pt x="914740" y="3435241"/>
                  <a:pt x="920828" y="3429384"/>
                </a:cubicBezTo>
                <a:cubicBezTo>
                  <a:pt x="926916" y="3422552"/>
                  <a:pt x="946194" y="3435241"/>
                  <a:pt x="958369" y="3429384"/>
                </a:cubicBezTo>
                <a:cubicBezTo>
                  <a:pt x="970545" y="3429384"/>
                  <a:pt x="964457" y="3416695"/>
                  <a:pt x="970545" y="3410837"/>
                </a:cubicBezTo>
                <a:cubicBezTo>
                  <a:pt x="977647" y="3410837"/>
                  <a:pt x="989822" y="3410837"/>
                  <a:pt x="995910" y="3404981"/>
                </a:cubicBezTo>
                <a:cubicBezTo>
                  <a:pt x="1003013" y="3399125"/>
                  <a:pt x="1003013" y="3386435"/>
                  <a:pt x="1015188" y="3374721"/>
                </a:cubicBezTo>
                <a:cubicBezTo>
                  <a:pt x="1021275" y="3368864"/>
                  <a:pt x="1034466" y="3368864"/>
                  <a:pt x="1046641" y="3362031"/>
                </a:cubicBezTo>
                <a:cubicBezTo>
                  <a:pt x="1078094" y="3344460"/>
                  <a:pt x="1072006" y="3331772"/>
                  <a:pt x="1103459" y="3320057"/>
                </a:cubicBezTo>
                <a:cubicBezTo>
                  <a:pt x="1109547" y="3320057"/>
                  <a:pt x="1115635" y="3308343"/>
                  <a:pt x="1121723" y="3301511"/>
                </a:cubicBezTo>
                <a:cubicBezTo>
                  <a:pt x="1141001" y="3295654"/>
                  <a:pt x="1171439" y="3295654"/>
                  <a:pt x="1183614" y="3289797"/>
                </a:cubicBezTo>
                <a:cubicBezTo>
                  <a:pt x="1183614" y="3289797"/>
                  <a:pt x="1180571" y="3288333"/>
                  <a:pt x="1176766" y="3287601"/>
                </a:cubicBezTo>
                <a:lnTo>
                  <a:pt x="1172822" y="3287420"/>
                </a:lnTo>
                <a:lnTo>
                  <a:pt x="1181459" y="3284673"/>
                </a:lnTo>
                <a:cubicBezTo>
                  <a:pt x="1186912" y="3283940"/>
                  <a:pt x="1193253" y="3283940"/>
                  <a:pt x="1202892" y="3283940"/>
                </a:cubicBezTo>
                <a:cubicBezTo>
                  <a:pt x="1221155" y="3271250"/>
                  <a:pt x="1221155" y="3247824"/>
                  <a:pt x="1246521" y="3229277"/>
                </a:cubicBezTo>
                <a:cubicBezTo>
                  <a:pt x="1252608" y="3223420"/>
                  <a:pt x="1271886" y="3217564"/>
                  <a:pt x="1291164" y="3210730"/>
                </a:cubicBezTo>
                <a:cubicBezTo>
                  <a:pt x="1303339" y="3199017"/>
                  <a:pt x="1315515" y="3187304"/>
                  <a:pt x="1322617" y="3180470"/>
                </a:cubicBezTo>
                <a:cubicBezTo>
                  <a:pt x="1340880" y="3168757"/>
                  <a:pt x="1346968" y="3180470"/>
                  <a:pt x="1360158" y="3174614"/>
                </a:cubicBezTo>
                <a:cubicBezTo>
                  <a:pt x="1372334" y="3168757"/>
                  <a:pt x="1372334" y="3157043"/>
                  <a:pt x="1379436" y="3150211"/>
                </a:cubicBezTo>
                <a:cubicBezTo>
                  <a:pt x="1397699" y="3138496"/>
                  <a:pt x="1416977" y="3144353"/>
                  <a:pt x="1416977" y="3144353"/>
                </a:cubicBezTo>
                <a:cubicBezTo>
                  <a:pt x="1416977" y="3144353"/>
                  <a:pt x="1397699" y="3126783"/>
                  <a:pt x="1416977" y="3119951"/>
                </a:cubicBezTo>
                <a:cubicBezTo>
                  <a:pt x="1423064" y="3114093"/>
                  <a:pt x="1435240" y="3119951"/>
                  <a:pt x="1441327" y="3119951"/>
                </a:cubicBezTo>
                <a:cubicBezTo>
                  <a:pt x="1454517" y="3114093"/>
                  <a:pt x="1454517" y="3096522"/>
                  <a:pt x="1466693" y="3090666"/>
                </a:cubicBezTo>
                <a:cubicBezTo>
                  <a:pt x="1492058" y="3077976"/>
                  <a:pt x="1523512" y="3083833"/>
                  <a:pt x="1536702" y="3072119"/>
                </a:cubicBezTo>
                <a:cubicBezTo>
                  <a:pt x="1548877" y="3059429"/>
                  <a:pt x="1548877" y="3023313"/>
                  <a:pt x="1554965" y="3017456"/>
                </a:cubicBezTo>
                <a:cubicBezTo>
                  <a:pt x="1561053" y="3017456"/>
                  <a:pt x="1668602" y="3017456"/>
                  <a:pt x="1674690" y="3017456"/>
                </a:cubicBezTo>
                <a:cubicBezTo>
                  <a:pt x="1674690" y="3017456"/>
                  <a:pt x="1692953" y="3029169"/>
                  <a:pt x="1700055" y="3023313"/>
                </a:cubicBezTo>
                <a:cubicBezTo>
                  <a:pt x="1700055" y="3017456"/>
                  <a:pt x="1680778" y="3011599"/>
                  <a:pt x="1668602" y="3011599"/>
                </a:cubicBezTo>
                <a:cubicBezTo>
                  <a:pt x="1762961" y="2998909"/>
                  <a:pt x="1857321" y="3083833"/>
                  <a:pt x="1932403" y="3102379"/>
                </a:cubicBezTo>
                <a:cubicBezTo>
                  <a:pt x="1938490" y="3126783"/>
                  <a:pt x="1963856" y="3102379"/>
                  <a:pt x="1932403" y="3102379"/>
                </a:cubicBezTo>
                <a:cubicBezTo>
                  <a:pt x="1932403" y="3096522"/>
                  <a:pt x="1926315" y="3096522"/>
                  <a:pt x="1926315" y="3090666"/>
                </a:cubicBezTo>
                <a:cubicBezTo>
                  <a:pt x="2001397" y="3126783"/>
                  <a:pt x="2077493" y="3168757"/>
                  <a:pt x="2152575" y="3204873"/>
                </a:cubicBezTo>
                <a:cubicBezTo>
                  <a:pt x="2158662" y="3223420"/>
                  <a:pt x="2184028" y="3199017"/>
                  <a:pt x="2152575" y="3204873"/>
                </a:cubicBezTo>
                <a:cubicBezTo>
                  <a:pt x="2140399" y="3180470"/>
                  <a:pt x="2115034" y="3180470"/>
                  <a:pt x="2101843" y="3162900"/>
                </a:cubicBezTo>
                <a:cubicBezTo>
                  <a:pt x="2127209" y="3144353"/>
                  <a:pt x="2158662" y="3204873"/>
                  <a:pt x="2177941" y="3199017"/>
                </a:cubicBezTo>
                <a:cubicBezTo>
                  <a:pt x="2203306" y="3193160"/>
                  <a:pt x="2164750" y="3180470"/>
                  <a:pt x="2158662" y="3157043"/>
                </a:cubicBezTo>
                <a:lnTo>
                  <a:pt x="2177941" y="3157043"/>
                </a:lnTo>
                <a:cubicBezTo>
                  <a:pt x="2190115" y="3150211"/>
                  <a:pt x="2164750" y="3119951"/>
                  <a:pt x="2158662" y="3114093"/>
                </a:cubicBezTo>
                <a:cubicBezTo>
                  <a:pt x="2158662" y="3108237"/>
                  <a:pt x="2164750" y="3102379"/>
                  <a:pt x="2164750" y="3096522"/>
                </a:cubicBezTo>
                <a:cubicBezTo>
                  <a:pt x="2171853" y="3083833"/>
                  <a:pt x="2171853" y="3072119"/>
                  <a:pt x="2164750" y="3059429"/>
                </a:cubicBezTo>
                <a:cubicBezTo>
                  <a:pt x="2158662" y="2987196"/>
                  <a:pt x="2146487" y="2932532"/>
                  <a:pt x="2133297" y="2860298"/>
                </a:cubicBezTo>
                <a:cubicBezTo>
                  <a:pt x="2095756" y="2696307"/>
                  <a:pt x="2070390" y="2508889"/>
                  <a:pt x="2038937" y="2340018"/>
                </a:cubicBezTo>
                <a:cubicBezTo>
                  <a:pt x="2020675" y="2249237"/>
                  <a:pt x="2014587" y="2152600"/>
                  <a:pt x="1995309" y="2073533"/>
                </a:cubicBezTo>
                <a:cubicBezTo>
                  <a:pt x="1983134" y="2043273"/>
                  <a:pt x="1963856" y="2018870"/>
                  <a:pt x="1957768" y="1988610"/>
                </a:cubicBezTo>
                <a:cubicBezTo>
                  <a:pt x="1932403" y="1910519"/>
                  <a:pt x="1932403" y="1801192"/>
                  <a:pt x="1920227" y="1698698"/>
                </a:cubicBezTo>
                <a:cubicBezTo>
                  <a:pt x="1894862" y="1528850"/>
                  <a:pt x="1875584" y="1347289"/>
                  <a:pt x="1863409" y="1178418"/>
                </a:cubicBezTo>
                <a:cubicBezTo>
                  <a:pt x="1857321" y="1093494"/>
                  <a:pt x="1844131" y="1026141"/>
                  <a:pt x="1875584" y="972453"/>
                </a:cubicBezTo>
                <a:cubicBezTo>
                  <a:pt x="1888774" y="948050"/>
                  <a:pt x="1869497" y="959764"/>
                  <a:pt x="1900950" y="942193"/>
                </a:cubicBezTo>
                <a:cubicBezTo>
                  <a:pt x="1920227" y="929503"/>
                  <a:pt x="1932403" y="911932"/>
                  <a:pt x="1944578" y="899243"/>
                </a:cubicBezTo>
                <a:cubicBezTo>
                  <a:pt x="1951680" y="893386"/>
                  <a:pt x="1944578" y="881672"/>
                  <a:pt x="1951680" y="875816"/>
                </a:cubicBezTo>
                <a:cubicBezTo>
                  <a:pt x="1957768" y="875816"/>
                  <a:pt x="1969944" y="887530"/>
                  <a:pt x="1976031" y="881672"/>
                </a:cubicBezTo>
                <a:cubicBezTo>
                  <a:pt x="1989221" y="881672"/>
                  <a:pt x="1976031" y="868983"/>
                  <a:pt x="1989221" y="863126"/>
                </a:cubicBezTo>
                <a:cubicBezTo>
                  <a:pt x="1989221" y="857269"/>
                  <a:pt x="2008499" y="838722"/>
                  <a:pt x="2008499" y="838722"/>
                </a:cubicBezTo>
                <a:cubicBezTo>
                  <a:pt x="2032850" y="832866"/>
                  <a:pt x="2014587" y="863126"/>
                  <a:pt x="2032850" y="863126"/>
                </a:cubicBezTo>
                <a:cubicBezTo>
                  <a:pt x="2052128" y="857269"/>
                  <a:pt x="2038937" y="821152"/>
                  <a:pt x="2058215" y="821152"/>
                </a:cubicBezTo>
                <a:cubicBezTo>
                  <a:pt x="2070390" y="814319"/>
                  <a:pt x="2095756" y="832866"/>
                  <a:pt x="2095756" y="838722"/>
                </a:cubicBezTo>
                <a:cubicBezTo>
                  <a:pt x="2101843" y="827009"/>
                  <a:pt x="2083581" y="790892"/>
                  <a:pt x="2089668" y="790892"/>
                </a:cubicBezTo>
                <a:cubicBezTo>
                  <a:pt x="2115034" y="790892"/>
                  <a:pt x="2095756" y="832866"/>
                  <a:pt x="2115034" y="838722"/>
                </a:cubicBezTo>
                <a:cubicBezTo>
                  <a:pt x="2115034" y="838722"/>
                  <a:pt x="2158662" y="802605"/>
                  <a:pt x="2152575" y="814319"/>
                </a:cubicBezTo>
                <a:cubicBezTo>
                  <a:pt x="2164750" y="796749"/>
                  <a:pt x="2146487" y="785035"/>
                  <a:pt x="2158662" y="778203"/>
                </a:cubicBezTo>
                <a:cubicBezTo>
                  <a:pt x="2171853" y="772345"/>
                  <a:pt x="2196203" y="778203"/>
                  <a:pt x="2196203" y="785035"/>
                </a:cubicBezTo>
                <a:cubicBezTo>
                  <a:pt x="2196203" y="778203"/>
                  <a:pt x="2203306" y="736229"/>
                  <a:pt x="2190115" y="742085"/>
                </a:cubicBezTo>
                <a:cubicBezTo>
                  <a:pt x="2215481" y="724515"/>
                  <a:pt x="2215481" y="747942"/>
                  <a:pt x="2227656" y="747942"/>
                </a:cubicBezTo>
                <a:cubicBezTo>
                  <a:pt x="2246935" y="742085"/>
                  <a:pt x="2253021" y="724515"/>
                  <a:pt x="2266212" y="717682"/>
                </a:cubicBezTo>
                <a:cubicBezTo>
                  <a:pt x="2278388" y="711825"/>
                  <a:pt x="2290563" y="724515"/>
                  <a:pt x="2290563" y="724515"/>
                </a:cubicBezTo>
                <a:cubicBezTo>
                  <a:pt x="2315928" y="717682"/>
                  <a:pt x="2303753" y="694255"/>
                  <a:pt x="2322016" y="730372"/>
                </a:cubicBezTo>
                <a:cubicBezTo>
                  <a:pt x="2384922" y="832866"/>
                  <a:pt x="2309840" y="603474"/>
                  <a:pt x="2384922" y="626902"/>
                </a:cubicBezTo>
                <a:cubicBezTo>
                  <a:pt x="2378835" y="584927"/>
                  <a:pt x="2447829" y="639591"/>
                  <a:pt x="2447829" y="639591"/>
                </a:cubicBezTo>
                <a:cubicBezTo>
                  <a:pt x="2479283" y="609331"/>
                  <a:pt x="2416377" y="596641"/>
                  <a:pt x="2447829" y="590784"/>
                </a:cubicBezTo>
                <a:cubicBezTo>
                  <a:pt x="2510735" y="579071"/>
                  <a:pt x="2504648" y="687422"/>
                  <a:pt x="2530013" y="687422"/>
                </a:cubicBezTo>
                <a:cubicBezTo>
                  <a:pt x="2555379" y="687422"/>
                  <a:pt x="2530013" y="651305"/>
                  <a:pt x="2542187" y="633734"/>
                </a:cubicBezTo>
                <a:lnTo>
                  <a:pt x="2561465" y="639591"/>
                </a:lnTo>
                <a:cubicBezTo>
                  <a:pt x="2561465" y="626902"/>
                  <a:pt x="2536100" y="560524"/>
                  <a:pt x="2536100" y="554667"/>
                </a:cubicBezTo>
                <a:cubicBezTo>
                  <a:pt x="2504648" y="469744"/>
                  <a:pt x="2592919" y="579071"/>
                  <a:pt x="2592919" y="579071"/>
                </a:cubicBezTo>
                <a:cubicBezTo>
                  <a:pt x="2605095" y="573214"/>
                  <a:pt x="2579729" y="500004"/>
                  <a:pt x="2612197" y="488290"/>
                </a:cubicBezTo>
                <a:cubicBezTo>
                  <a:pt x="2630461" y="482434"/>
                  <a:pt x="2681191" y="548811"/>
                  <a:pt x="2668000" y="500004"/>
                </a:cubicBezTo>
                <a:cubicBezTo>
                  <a:pt x="2655826" y="469744"/>
                  <a:pt x="2661913" y="488290"/>
                  <a:pt x="2687278" y="475600"/>
                </a:cubicBezTo>
                <a:cubicBezTo>
                  <a:pt x="2693366" y="469744"/>
                  <a:pt x="2705542" y="427770"/>
                  <a:pt x="2699454" y="433626"/>
                </a:cubicBezTo>
                <a:lnTo>
                  <a:pt x="2712645" y="427770"/>
                </a:lnTo>
                <a:cubicBezTo>
                  <a:pt x="2769462" y="415081"/>
                  <a:pt x="2699454" y="415081"/>
                  <a:pt x="2724819" y="391653"/>
                </a:cubicBezTo>
                <a:cubicBezTo>
                  <a:pt x="2730908" y="384820"/>
                  <a:pt x="2744097" y="409223"/>
                  <a:pt x="2769462" y="391653"/>
                </a:cubicBezTo>
                <a:cubicBezTo>
                  <a:pt x="2781639" y="384820"/>
                  <a:pt x="2762361" y="373106"/>
                  <a:pt x="2769462" y="367249"/>
                </a:cubicBezTo>
                <a:cubicBezTo>
                  <a:pt x="2762361" y="367249"/>
                  <a:pt x="2800916" y="367249"/>
                  <a:pt x="2793813" y="361392"/>
                </a:cubicBezTo>
                <a:cubicBezTo>
                  <a:pt x="2819179" y="373106"/>
                  <a:pt x="2831355" y="427770"/>
                  <a:pt x="2844544" y="445340"/>
                </a:cubicBezTo>
                <a:cubicBezTo>
                  <a:pt x="2856721" y="463887"/>
                  <a:pt x="2882085" y="482434"/>
                  <a:pt x="2895275" y="505861"/>
                </a:cubicBezTo>
                <a:cubicBezTo>
                  <a:pt x="2919625" y="554667"/>
                  <a:pt x="2926729" y="626902"/>
                  <a:pt x="2938904" y="705968"/>
                </a:cubicBezTo>
                <a:cubicBezTo>
                  <a:pt x="2944992" y="772345"/>
                  <a:pt x="2957167" y="851413"/>
                  <a:pt x="2970357" y="917790"/>
                </a:cubicBezTo>
                <a:cubicBezTo>
                  <a:pt x="3007898" y="1195988"/>
                  <a:pt x="3051526" y="1468330"/>
                  <a:pt x="3096170" y="1704554"/>
                </a:cubicBezTo>
                <a:cubicBezTo>
                  <a:pt x="3152988" y="1988610"/>
                  <a:pt x="3202705" y="2309758"/>
                  <a:pt x="3253435" y="2582099"/>
                </a:cubicBezTo>
                <a:cubicBezTo>
                  <a:pt x="3259523" y="2612359"/>
                  <a:pt x="3253435" y="2575266"/>
                  <a:pt x="3259523" y="2624073"/>
                </a:cubicBezTo>
                <a:cubicBezTo>
                  <a:pt x="3272713" y="2708997"/>
                  <a:pt x="3272713" y="2624073"/>
                  <a:pt x="3265611" y="2599670"/>
                </a:cubicBezTo>
                <a:cubicBezTo>
                  <a:pt x="3247348" y="2448369"/>
                  <a:pt x="3202705" y="2224834"/>
                  <a:pt x="3177339" y="2115507"/>
                </a:cubicBezTo>
                <a:cubicBezTo>
                  <a:pt x="3133711" y="1897829"/>
                  <a:pt x="3115447" y="1728957"/>
                  <a:pt x="3082980" y="1559111"/>
                </a:cubicBezTo>
                <a:cubicBezTo>
                  <a:pt x="3058630" y="1389262"/>
                  <a:pt x="3027177" y="1195988"/>
                  <a:pt x="2995722" y="990024"/>
                </a:cubicBezTo>
                <a:cubicBezTo>
                  <a:pt x="2976445" y="863126"/>
                  <a:pt x="2964270" y="694255"/>
                  <a:pt x="2932817" y="573214"/>
                </a:cubicBezTo>
                <a:cubicBezTo>
                  <a:pt x="2919625" y="536121"/>
                  <a:pt x="2882085" y="433626"/>
                  <a:pt x="2901364" y="458030"/>
                </a:cubicBezTo>
                <a:cubicBezTo>
                  <a:pt x="2926729" y="494147"/>
                  <a:pt x="2895275" y="433626"/>
                  <a:pt x="2901364" y="433626"/>
                </a:cubicBezTo>
                <a:cubicBezTo>
                  <a:pt x="2888173" y="409223"/>
                  <a:pt x="2844544" y="342846"/>
                  <a:pt x="2856721" y="318443"/>
                </a:cubicBezTo>
                <a:cubicBezTo>
                  <a:pt x="2863823" y="294039"/>
                  <a:pt x="2875997" y="336989"/>
                  <a:pt x="2895275" y="312586"/>
                </a:cubicBezTo>
                <a:cubicBezTo>
                  <a:pt x="2895275" y="306730"/>
                  <a:pt x="2882085" y="294039"/>
                  <a:pt x="2888173" y="288183"/>
                </a:cubicBezTo>
                <a:cubicBezTo>
                  <a:pt x="2907452" y="276469"/>
                  <a:pt x="2888173" y="312586"/>
                  <a:pt x="2913539" y="300873"/>
                </a:cubicBezTo>
                <a:cubicBezTo>
                  <a:pt x="2913539" y="300873"/>
                  <a:pt x="2919625" y="282326"/>
                  <a:pt x="2913539" y="282326"/>
                </a:cubicBezTo>
                <a:cubicBezTo>
                  <a:pt x="2919625" y="282326"/>
                  <a:pt x="2919625" y="282326"/>
                  <a:pt x="2938904" y="288183"/>
                </a:cubicBezTo>
                <a:cubicBezTo>
                  <a:pt x="3001810" y="331133"/>
                  <a:pt x="2938904" y="282326"/>
                  <a:pt x="2957167" y="252066"/>
                </a:cubicBezTo>
                <a:cubicBezTo>
                  <a:pt x="2957167" y="252066"/>
                  <a:pt x="2976445" y="257922"/>
                  <a:pt x="2982533" y="257922"/>
                </a:cubicBezTo>
                <a:cubicBezTo>
                  <a:pt x="2995722" y="257922"/>
                  <a:pt x="3001810" y="233519"/>
                  <a:pt x="3007898" y="221805"/>
                </a:cubicBezTo>
                <a:cubicBezTo>
                  <a:pt x="3013986" y="215949"/>
                  <a:pt x="3027177" y="215949"/>
                  <a:pt x="3033265" y="210092"/>
                </a:cubicBezTo>
                <a:cubicBezTo>
                  <a:pt x="3045438" y="203259"/>
                  <a:pt x="3058630" y="185688"/>
                  <a:pt x="3076892" y="172999"/>
                </a:cubicBezTo>
                <a:cubicBezTo>
                  <a:pt x="3076892" y="179832"/>
                  <a:pt x="3082980" y="197402"/>
                  <a:pt x="3090083" y="191545"/>
                </a:cubicBezTo>
                <a:cubicBezTo>
                  <a:pt x="3108345" y="191545"/>
                  <a:pt x="3096170" y="172999"/>
                  <a:pt x="3121535" y="155428"/>
                </a:cubicBezTo>
                <a:cubicBezTo>
                  <a:pt x="3146900" y="143715"/>
                  <a:pt x="3152988" y="149572"/>
                  <a:pt x="3152988" y="155428"/>
                </a:cubicBezTo>
                <a:cubicBezTo>
                  <a:pt x="3152988" y="155428"/>
                  <a:pt x="3152988" y="149572"/>
                  <a:pt x="3146900" y="136881"/>
                </a:cubicBezTo>
                <a:cubicBezTo>
                  <a:pt x="3127623" y="94908"/>
                  <a:pt x="3196616" y="149572"/>
                  <a:pt x="3196616" y="143715"/>
                </a:cubicBezTo>
                <a:cubicBezTo>
                  <a:pt x="3196616" y="143715"/>
                  <a:pt x="3208793" y="100765"/>
                  <a:pt x="3202705" y="100765"/>
                </a:cubicBezTo>
                <a:cubicBezTo>
                  <a:pt x="3208793" y="94908"/>
                  <a:pt x="3221981" y="100765"/>
                  <a:pt x="3228070" y="94908"/>
                </a:cubicBezTo>
                <a:cubicBezTo>
                  <a:pt x="3234158" y="94908"/>
                  <a:pt x="3247348" y="76362"/>
                  <a:pt x="3241260" y="76362"/>
                </a:cubicBezTo>
                <a:close/>
                <a:moveTo>
                  <a:pt x="3332158" y="55281"/>
                </a:moveTo>
                <a:cubicBezTo>
                  <a:pt x="3333769" y="55173"/>
                  <a:pt x="3335723" y="56038"/>
                  <a:pt x="3337855" y="57617"/>
                </a:cubicBezTo>
                <a:cubicBezTo>
                  <a:pt x="3350649" y="67088"/>
                  <a:pt x="3369863" y="102229"/>
                  <a:pt x="3359971" y="106622"/>
                </a:cubicBezTo>
                <a:cubicBezTo>
                  <a:pt x="3353883" y="119311"/>
                  <a:pt x="3328518" y="58791"/>
                  <a:pt x="3328518" y="58791"/>
                </a:cubicBezTo>
                <a:cubicBezTo>
                  <a:pt x="3329278" y="56473"/>
                  <a:pt x="3330547" y="55390"/>
                  <a:pt x="3332158" y="55281"/>
                </a:cubicBezTo>
                <a:close/>
                <a:moveTo>
                  <a:pt x="3458166" y="40"/>
                </a:moveTo>
                <a:cubicBezTo>
                  <a:pt x="3475193" y="955"/>
                  <a:pt x="3479948" y="17793"/>
                  <a:pt x="3498973" y="58791"/>
                </a:cubicBezTo>
                <a:cubicBezTo>
                  <a:pt x="3511149" y="89051"/>
                  <a:pt x="3542602" y="161285"/>
                  <a:pt x="3492885" y="172999"/>
                </a:cubicBezTo>
                <a:cubicBezTo>
                  <a:pt x="3454331" y="185688"/>
                  <a:pt x="3485784" y="155428"/>
                  <a:pt x="3460419" y="143715"/>
                </a:cubicBezTo>
                <a:cubicBezTo>
                  <a:pt x="3442155" y="136881"/>
                  <a:pt x="3428964" y="155428"/>
                  <a:pt x="3416789" y="149572"/>
                </a:cubicBezTo>
                <a:cubicBezTo>
                  <a:pt x="3416789" y="149572"/>
                  <a:pt x="3385336" y="131025"/>
                  <a:pt x="3385336" y="113454"/>
                </a:cubicBezTo>
                <a:cubicBezTo>
                  <a:pt x="3385336" y="89051"/>
                  <a:pt x="3404614" y="106622"/>
                  <a:pt x="3379248" y="64647"/>
                </a:cubicBezTo>
                <a:cubicBezTo>
                  <a:pt x="3367073" y="46101"/>
                  <a:pt x="3347794" y="22674"/>
                  <a:pt x="3404614" y="28531"/>
                </a:cubicBezTo>
                <a:cubicBezTo>
                  <a:pt x="3416789" y="28531"/>
                  <a:pt x="3436068" y="40244"/>
                  <a:pt x="3442155" y="40244"/>
                </a:cubicBezTo>
                <a:cubicBezTo>
                  <a:pt x="3442155" y="34388"/>
                  <a:pt x="3442155" y="-1730"/>
                  <a:pt x="3436068" y="4128"/>
                </a:cubicBezTo>
                <a:cubicBezTo>
                  <a:pt x="3445453" y="1199"/>
                  <a:pt x="3452492" y="-265"/>
                  <a:pt x="3458166" y="4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409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46ADE-7F5E-4F60-8C86-5D2D5EF0F092}" type="datetimeFigureOut">
              <a:rPr lang="en-US" smtClean="0"/>
              <a:pPr/>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1"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16076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6_Brush">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93678" y="506861"/>
            <a:ext cx="10825551" cy="3811116"/>
          </a:xfrm>
          <a:custGeom>
            <a:avLst/>
            <a:gdLst>
              <a:gd name="connsiteX0" fmla="*/ 10101831 w 10825551"/>
              <a:gd name="connsiteY0" fmla="*/ 3554463 h 3811116"/>
              <a:gd name="connsiteX1" fmla="*/ 10092648 w 10825551"/>
              <a:gd name="connsiteY1" fmla="*/ 3557042 h 3811116"/>
              <a:gd name="connsiteX2" fmla="*/ 10088531 w 10825551"/>
              <a:gd name="connsiteY2" fmla="*/ 3557463 h 3811116"/>
              <a:gd name="connsiteX3" fmla="*/ 10461895 w 10825551"/>
              <a:gd name="connsiteY3" fmla="*/ 3478800 h 3811116"/>
              <a:gd name="connsiteX4" fmla="*/ 10454783 w 10825551"/>
              <a:gd name="connsiteY4" fmla="*/ 3483091 h 3811116"/>
              <a:gd name="connsiteX5" fmla="*/ 10443294 w 10825551"/>
              <a:gd name="connsiteY5" fmla="*/ 3487614 h 3811116"/>
              <a:gd name="connsiteX6" fmla="*/ 10151772 w 10825551"/>
              <a:gd name="connsiteY6" fmla="*/ 3552611 h 3811116"/>
              <a:gd name="connsiteX7" fmla="*/ 10155870 w 10825551"/>
              <a:gd name="connsiteY7" fmla="*/ 3542270 h 3811116"/>
              <a:gd name="connsiteX8" fmla="*/ 10101831 w 10825551"/>
              <a:gd name="connsiteY8" fmla="*/ 3554463 h 3811116"/>
              <a:gd name="connsiteX9" fmla="*/ 10112039 w 10825551"/>
              <a:gd name="connsiteY9" fmla="*/ 3551595 h 3811116"/>
              <a:gd name="connsiteX10" fmla="*/ 10128357 w 10825551"/>
              <a:gd name="connsiteY10" fmla="*/ 3542270 h 3811116"/>
              <a:gd name="connsiteX11" fmla="*/ 10384170 w 10825551"/>
              <a:gd name="connsiteY11" fmla="*/ 3487614 h 3811116"/>
              <a:gd name="connsiteX12" fmla="*/ 10425440 w 10825551"/>
              <a:gd name="connsiteY12" fmla="*/ 3484753 h 3811116"/>
              <a:gd name="connsiteX13" fmla="*/ 10463198 w 10825551"/>
              <a:gd name="connsiteY13" fmla="*/ 3478013 h 3811116"/>
              <a:gd name="connsiteX14" fmla="*/ 10466711 w 10825551"/>
              <a:gd name="connsiteY14" fmla="*/ 3478013 h 3811116"/>
              <a:gd name="connsiteX15" fmla="*/ 10461895 w 10825551"/>
              <a:gd name="connsiteY15" fmla="*/ 3478800 h 3811116"/>
              <a:gd name="connsiteX16" fmla="*/ 9751777 w 10825551"/>
              <a:gd name="connsiteY16" fmla="*/ 3437743 h 3811116"/>
              <a:gd name="connsiteX17" fmla="*/ 9698464 w 10825551"/>
              <a:gd name="connsiteY17" fmla="*/ 3446254 h 3811116"/>
              <a:gd name="connsiteX18" fmla="*/ 9691082 w 10825551"/>
              <a:gd name="connsiteY18" fmla="*/ 3447236 h 3811116"/>
              <a:gd name="connsiteX19" fmla="*/ 9744124 w 10825551"/>
              <a:gd name="connsiteY19" fmla="*/ 3438683 h 3811116"/>
              <a:gd name="connsiteX20" fmla="*/ 9842632 w 10825551"/>
              <a:gd name="connsiteY20" fmla="*/ 3423237 h 3811116"/>
              <a:gd name="connsiteX21" fmla="*/ 9832735 w 10825551"/>
              <a:gd name="connsiteY21" fmla="*/ 3427789 h 3811116"/>
              <a:gd name="connsiteX22" fmla="*/ 9751777 w 10825551"/>
              <a:gd name="connsiteY22" fmla="*/ 3437743 h 3811116"/>
              <a:gd name="connsiteX23" fmla="*/ 9860834 w 10825551"/>
              <a:gd name="connsiteY23" fmla="*/ 3418187 h 3811116"/>
              <a:gd name="connsiteX24" fmla="*/ 9864437 w 10825551"/>
              <a:gd name="connsiteY24" fmla="*/ 3419756 h 3811116"/>
              <a:gd name="connsiteX25" fmla="*/ 9842632 w 10825551"/>
              <a:gd name="connsiteY25" fmla="*/ 3423237 h 3811116"/>
              <a:gd name="connsiteX26" fmla="*/ 9846786 w 10825551"/>
              <a:gd name="connsiteY26" fmla="*/ 3421327 h 3811116"/>
              <a:gd name="connsiteX27" fmla="*/ 9860834 w 10825551"/>
              <a:gd name="connsiteY27" fmla="*/ 3418187 h 3811116"/>
              <a:gd name="connsiteX28" fmla="*/ 10049478 w 10825551"/>
              <a:gd name="connsiteY28" fmla="*/ 3387324 h 3811116"/>
              <a:gd name="connsiteX29" fmla="*/ 10045524 w 10825551"/>
              <a:gd name="connsiteY29" fmla="*/ 3389198 h 3811116"/>
              <a:gd name="connsiteX30" fmla="*/ 10030014 w 10825551"/>
              <a:gd name="connsiteY30" fmla="*/ 3398246 h 3811116"/>
              <a:gd name="connsiteX31" fmla="*/ 9946887 w 10825551"/>
              <a:gd name="connsiteY31" fmla="*/ 3413017 h 3811116"/>
              <a:gd name="connsiteX32" fmla="*/ 9887763 w 10825551"/>
              <a:gd name="connsiteY32" fmla="*/ 3423358 h 3811116"/>
              <a:gd name="connsiteX33" fmla="*/ 9871225 w 10825551"/>
              <a:gd name="connsiteY33" fmla="*/ 3422712 h 3811116"/>
              <a:gd name="connsiteX34" fmla="*/ 9864437 w 10825551"/>
              <a:gd name="connsiteY34" fmla="*/ 3419756 h 3811116"/>
              <a:gd name="connsiteX35" fmla="*/ 9966790 w 10825551"/>
              <a:gd name="connsiteY35" fmla="*/ 3403415 h 3811116"/>
              <a:gd name="connsiteX36" fmla="*/ 10076795 w 10825551"/>
              <a:gd name="connsiteY36" fmla="*/ 3382009 h 3811116"/>
              <a:gd name="connsiteX37" fmla="*/ 10049478 w 10825551"/>
              <a:gd name="connsiteY37" fmla="*/ 3387324 h 3811116"/>
              <a:gd name="connsiteX38" fmla="*/ 10054051 w 10825551"/>
              <a:gd name="connsiteY38" fmla="*/ 3385158 h 3811116"/>
              <a:gd name="connsiteX39" fmla="*/ 10061039 w 10825551"/>
              <a:gd name="connsiteY39" fmla="*/ 3383474 h 3811116"/>
              <a:gd name="connsiteX40" fmla="*/ 10490711 w 10825551"/>
              <a:gd name="connsiteY40" fmla="*/ 3229109 h 3811116"/>
              <a:gd name="connsiteX41" fmla="*/ 10494809 w 10825551"/>
              <a:gd name="connsiteY41" fmla="*/ 3229109 h 3811116"/>
              <a:gd name="connsiteX42" fmla="*/ 10491060 w 10825551"/>
              <a:gd name="connsiteY42" fmla="*/ 3230041 h 3811116"/>
              <a:gd name="connsiteX43" fmla="*/ 10798040 w 10825551"/>
              <a:gd name="connsiteY43" fmla="*/ 3219507 h 3811116"/>
              <a:gd name="connsiteX44" fmla="*/ 10636472 w 10825551"/>
              <a:gd name="connsiteY44" fmla="*/ 3274163 h 3811116"/>
              <a:gd name="connsiteX45" fmla="*/ 10608959 w 10825551"/>
              <a:gd name="connsiteY45" fmla="*/ 3294105 h 3811116"/>
              <a:gd name="connsiteX46" fmla="*/ 10632374 w 10825551"/>
              <a:gd name="connsiteY46" fmla="*/ 3294105 h 3811116"/>
              <a:gd name="connsiteX47" fmla="*/ 10529933 w 10825551"/>
              <a:gd name="connsiteY47" fmla="*/ 3319217 h 3811116"/>
              <a:gd name="connsiteX48" fmla="*/ 10525835 w 10825551"/>
              <a:gd name="connsiteY48" fmla="*/ 3314047 h 3811116"/>
              <a:gd name="connsiteX49" fmla="*/ 10392366 w 10825551"/>
              <a:gd name="connsiteY49" fmla="*/ 3339158 h 3811116"/>
              <a:gd name="connsiteX50" fmla="*/ 10404074 w 10825551"/>
              <a:gd name="connsiteY50" fmla="*/ 3323648 h 3811116"/>
              <a:gd name="connsiteX51" fmla="*/ 10399976 w 10825551"/>
              <a:gd name="connsiteY51" fmla="*/ 3323648 h 3811116"/>
              <a:gd name="connsiteX52" fmla="*/ 10285826 w 10825551"/>
              <a:gd name="connsiteY52" fmla="*/ 3343590 h 3811116"/>
              <a:gd name="connsiteX53" fmla="*/ 10281728 w 10825551"/>
              <a:gd name="connsiteY53" fmla="*/ 3339158 h 3811116"/>
              <a:gd name="connsiteX54" fmla="*/ 10238411 w 10825551"/>
              <a:gd name="connsiteY54" fmla="*/ 3348760 h 3811116"/>
              <a:gd name="connsiteX55" fmla="*/ 10116649 w 10825551"/>
              <a:gd name="connsiteY55" fmla="*/ 3378304 h 3811116"/>
              <a:gd name="connsiteX56" fmla="*/ 10093189 w 10825551"/>
              <a:gd name="connsiteY56" fmla="*/ 3380485 h 3811116"/>
              <a:gd name="connsiteX57" fmla="*/ 10076795 w 10825551"/>
              <a:gd name="connsiteY57" fmla="*/ 3382009 h 3811116"/>
              <a:gd name="connsiteX58" fmla="*/ 10097259 w 10825551"/>
              <a:gd name="connsiteY58" fmla="*/ 3378027 h 3811116"/>
              <a:gd name="connsiteX59" fmla="*/ 10230798 w 10825551"/>
              <a:gd name="connsiteY59" fmla="*/ 3348760 h 3811116"/>
              <a:gd name="connsiteX60" fmla="*/ 10494809 w 10825551"/>
              <a:gd name="connsiteY60" fmla="*/ 3294105 h 3811116"/>
              <a:gd name="connsiteX61" fmla="*/ 10534029 w 10825551"/>
              <a:gd name="connsiteY61" fmla="*/ 3268993 h 3811116"/>
              <a:gd name="connsiteX62" fmla="*/ 10049330 w 10825551"/>
              <a:gd name="connsiteY62" fmla="*/ 3368702 h 3811116"/>
              <a:gd name="connsiteX63" fmla="*/ 9565214 w 10825551"/>
              <a:gd name="connsiteY63" fmla="*/ 3443299 h 3811116"/>
              <a:gd name="connsiteX64" fmla="*/ 10030014 w 10825551"/>
              <a:gd name="connsiteY64" fmla="*/ 3368702 h 3811116"/>
              <a:gd name="connsiteX65" fmla="*/ 10175773 w 10825551"/>
              <a:gd name="connsiteY65" fmla="*/ 3333988 h 3811116"/>
              <a:gd name="connsiteX66" fmla="*/ 10214994 w 10825551"/>
              <a:gd name="connsiteY66" fmla="*/ 3308877 h 3811116"/>
              <a:gd name="connsiteX67" fmla="*/ 10144164 w 10825551"/>
              <a:gd name="connsiteY67" fmla="*/ 3308877 h 3811116"/>
              <a:gd name="connsiteX68" fmla="*/ 10326730 w 10825551"/>
              <a:gd name="connsiteY68" fmla="*/ 3270932 h 3811116"/>
              <a:gd name="connsiteX69" fmla="*/ 10491060 w 10825551"/>
              <a:gd name="connsiteY69" fmla="*/ 3230041 h 3811116"/>
              <a:gd name="connsiteX70" fmla="*/ 10495002 w 10825551"/>
              <a:gd name="connsiteY70" fmla="*/ 3240569 h 3811116"/>
              <a:gd name="connsiteX71" fmla="*/ 10596667 w 10825551"/>
              <a:gd name="connsiteY71" fmla="*/ 3244619 h 3811116"/>
              <a:gd name="connsiteX72" fmla="*/ 10798040 w 10825551"/>
              <a:gd name="connsiteY72" fmla="*/ 3219507 h 3811116"/>
              <a:gd name="connsiteX73" fmla="*/ 10144164 w 10825551"/>
              <a:gd name="connsiteY73" fmla="*/ 3130138 h 3811116"/>
              <a:gd name="connsiteX74" fmla="*/ 10151772 w 10825551"/>
              <a:gd name="connsiteY74" fmla="*/ 3130138 h 3811116"/>
              <a:gd name="connsiteX75" fmla="*/ 10142532 w 10825551"/>
              <a:gd name="connsiteY75" fmla="*/ 3130420 h 3811116"/>
              <a:gd name="connsiteX76" fmla="*/ 9845029 w 10825551"/>
              <a:gd name="connsiteY76" fmla="*/ 2807375 h 3811116"/>
              <a:gd name="connsiteX77" fmla="*/ 9817516 w 10825551"/>
              <a:gd name="connsiteY77" fmla="*/ 2811806 h 3811116"/>
              <a:gd name="connsiteX78" fmla="*/ 9813418 w 10825551"/>
              <a:gd name="connsiteY78" fmla="*/ 2822147 h 3811116"/>
              <a:gd name="connsiteX79" fmla="*/ 9829225 w 10825551"/>
              <a:gd name="connsiteY79" fmla="*/ 2822147 h 3811116"/>
              <a:gd name="connsiteX80" fmla="*/ 9845029 w 10825551"/>
              <a:gd name="connsiteY80" fmla="*/ 2807375 h 3811116"/>
              <a:gd name="connsiteX81" fmla="*/ 3339631 w 10825551"/>
              <a:gd name="connsiteY81" fmla="*/ 2767491 h 3811116"/>
              <a:gd name="connsiteX82" fmla="*/ 3394052 w 10825551"/>
              <a:gd name="connsiteY82" fmla="*/ 2788727 h 3811116"/>
              <a:gd name="connsiteX83" fmla="*/ 3382948 w 10825551"/>
              <a:gd name="connsiteY83" fmla="*/ 2785864 h 3811116"/>
              <a:gd name="connsiteX84" fmla="*/ 3339631 w 10825551"/>
              <a:gd name="connsiteY84" fmla="*/ 2767491 h 3811116"/>
              <a:gd name="connsiteX85" fmla="*/ 9482677 w 10825551"/>
              <a:gd name="connsiteY85" fmla="*/ 2762321 h 3811116"/>
              <a:gd name="connsiteX86" fmla="*/ 9364427 w 10825551"/>
              <a:gd name="connsiteY86" fmla="*/ 2782263 h 3811116"/>
              <a:gd name="connsiteX87" fmla="*/ 9356231 w 10825551"/>
              <a:gd name="connsiteY87" fmla="*/ 2787433 h 3811116"/>
              <a:gd name="connsiteX88" fmla="*/ 9537703 w 10825551"/>
              <a:gd name="connsiteY88" fmla="*/ 2787433 h 3811116"/>
              <a:gd name="connsiteX89" fmla="*/ 9427063 w 10825551"/>
              <a:gd name="connsiteY89" fmla="*/ 2807375 h 3811116"/>
              <a:gd name="connsiteX90" fmla="*/ 9486187 w 10825551"/>
              <a:gd name="connsiteY90" fmla="*/ 2802204 h 3811116"/>
              <a:gd name="connsiteX91" fmla="*/ 9470969 w 10825551"/>
              <a:gd name="connsiteY91" fmla="*/ 2811806 h 3811116"/>
              <a:gd name="connsiteX92" fmla="*/ 9588631 w 10825551"/>
              <a:gd name="connsiteY92" fmla="*/ 2791864 h 3811116"/>
              <a:gd name="connsiteX93" fmla="*/ 9624338 w 10825551"/>
              <a:gd name="connsiteY93" fmla="*/ 2771923 h 3811116"/>
              <a:gd name="connsiteX94" fmla="*/ 9482677 w 10825551"/>
              <a:gd name="connsiteY94" fmla="*/ 2762321 h 3811116"/>
              <a:gd name="connsiteX95" fmla="*/ 10018305 w 10825551"/>
              <a:gd name="connsiteY95" fmla="*/ 2747549 h 3811116"/>
              <a:gd name="connsiteX96" fmla="*/ 9777709 w 10825551"/>
              <a:gd name="connsiteY96" fmla="*/ 2777093 h 3811116"/>
              <a:gd name="connsiteX97" fmla="*/ 9911764 w 10825551"/>
              <a:gd name="connsiteY97" fmla="*/ 2777093 h 3811116"/>
              <a:gd name="connsiteX98" fmla="*/ 9915862 w 10825551"/>
              <a:gd name="connsiteY98" fmla="*/ 2777093 h 3811116"/>
              <a:gd name="connsiteX99" fmla="*/ 9982596 w 10825551"/>
              <a:gd name="connsiteY99" fmla="*/ 2767491 h 3811116"/>
              <a:gd name="connsiteX100" fmla="*/ 10018305 w 10825551"/>
              <a:gd name="connsiteY100" fmla="*/ 2747549 h 3811116"/>
              <a:gd name="connsiteX101" fmla="*/ 9470969 w 10825551"/>
              <a:gd name="connsiteY101" fmla="*/ 2692894 h 3811116"/>
              <a:gd name="connsiteX102" fmla="*/ 9415355 w 10825551"/>
              <a:gd name="connsiteY102" fmla="*/ 2698064 h 3811116"/>
              <a:gd name="connsiteX103" fmla="*/ 9380232 w 10825551"/>
              <a:gd name="connsiteY103" fmla="*/ 2722437 h 3811116"/>
              <a:gd name="connsiteX104" fmla="*/ 9517798 w 10825551"/>
              <a:gd name="connsiteY104" fmla="*/ 2712836 h 3811116"/>
              <a:gd name="connsiteX105" fmla="*/ 9529505 w 10825551"/>
              <a:gd name="connsiteY105" fmla="*/ 2702496 h 3811116"/>
              <a:gd name="connsiteX106" fmla="*/ 9474479 w 10825551"/>
              <a:gd name="connsiteY106" fmla="*/ 2698064 h 3811116"/>
              <a:gd name="connsiteX107" fmla="*/ 9474479 w 10825551"/>
              <a:gd name="connsiteY107" fmla="*/ 2692894 h 3811116"/>
              <a:gd name="connsiteX108" fmla="*/ 8947047 w 10825551"/>
              <a:gd name="connsiteY108" fmla="*/ 2653010 h 3811116"/>
              <a:gd name="connsiteX109" fmla="*/ 8844604 w 10825551"/>
              <a:gd name="connsiteY109" fmla="*/ 2663350 h 3811116"/>
              <a:gd name="connsiteX110" fmla="*/ 9049490 w 10825551"/>
              <a:gd name="connsiteY110" fmla="*/ 2653010 h 3811116"/>
              <a:gd name="connsiteX111" fmla="*/ 8947047 w 10825551"/>
              <a:gd name="connsiteY111" fmla="*/ 2653010 h 3811116"/>
              <a:gd name="connsiteX112" fmla="*/ 9179447 w 10825551"/>
              <a:gd name="connsiteY112" fmla="*/ 2643408 h 3811116"/>
              <a:gd name="connsiteX113" fmla="*/ 9198764 w 10825551"/>
              <a:gd name="connsiteY113" fmla="*/ 2643408 h 3811116"/>
              <a:gd name="connsiteX114" fmla="*/ 9178279 w 10825551"/>
              <a:gd name="connsiteY114" fmla="*/ 2643748 h 3811116"/>
              <a:gd name="connsiteX115" fmla="*/ 9055186 w 10825551"/>
              <a:gd name="connsiteY115" fmla="*/ 2557449 h 3811116"/>
              <a:gd name="connsiteX116" fmla="*/ 9053001 w 10825551"/>
              <a:gd name="connsiteY116" fmla="*/ 2558470 h 3811116"/>
              <a:gd name="connsiteX117" fmla="*/ 9025490 w 10825551"/>
              <a:gd name="connsiteY117" fmla="*/ 2558470 h 3811116"/>
              <a:gd name="connsiteX118" fmla="*/ 3343728 w 10825551"/>
              <a:gd name="connsiteY118" fmla="*/ 2370131 h 3811116"/>
              <a:gd name="connsiteX119" fmla="*/ 3363045 w 10825551"/>
              <a:gd name="connsiteY119" fmla="*/ 2374562 h 3811116"/>
              <a:gd name="connsiteX120" fmla="*/ 3363636 w 10825551"/>
              <a:gd name="connsiteY120" fmla="*/ 2375438 h 3811116"/>
              <a:gd name="connsiteX121" fmla="*/ 3457878 w 10825551"/>
              <a:gd name="connsiteY121" fmla="*/ 2364961 h 3811116"/>
              <a:gd name="connsiteX122" fmla="*/ 3548613 w 10825551"/>
              <a:gd name="connsiteY122" fmla="*/ 2390072 h 3811116"/>
              <a:gd name="connsiteX123" fmla="*/ 3583736 w 10825551"/>
              <a:gd name="connsiteY123" fmla="*/ 2390072 h 3811116"/>
              <a:gd name="connsiteX124" fmla="*/ 3670373 w 10825551"/>
              <a:gd name="connsiteY124" fmla="*/ 2419616 h 3811116"/>
              <a:gd name="connsiteX125" fmla="*/ 3682080 w 10825551"/>
              <a:gd name="connsiteY125" fmla="*/ 2419616 h 3811116"/>
              <a:gd name="connsiteX126" fmla="*/ 3690276 w 10825551"/>
              <a:gd name="connsiteY126" fmla="*/ 2419616 h 3811116"/>
              <a:gd name="connsiteX127" fmla="*/ 3709594 w 10825551"/>
              <a:gd name="connsiteY127" fmla="*/ 2414446 h 3811116"/>
              <a:gd name="connsiteX128" fmla="*/ 3607736 w 10825551"/>
              <a:gd name="connsiteY128" fmla="*/ 2374562 h 3811116"/>
              <a:gd name="connsiteX129" fmla="*/ 3457878 w 10825551"/>
              <a:gd name="connsiteY129" fmla="*/ 2364961 h 3811116"/>
              <a:gd name="connsiteX130" fmla="*/ 3363045 w 10825551"/>
              <a:gd name="connsiteY130" fmla="*/ 2345018 h 3811116"/>
              <a:gd name="connsiteX131" fmla="*/ 3422169 w 10825551"/>
              <a:gd name="connsiteY131" fmla="*/ 2359790 h 3811116"/>
              <a:gd name="connsiteX132" fmla="*/ 3450269 w 10825551"/>
              <a:gd name="connsiteY132" fmla="*/ 2359790 h 3811116"/>
              <a:gd name="connsiteX133" fmla="*/ 3363045 w 10825551"/>
              <a:gd name="connsiteY133" fmla="*/ 2345018 h 3811116"/>
              <a:gd name="connsiteX134" fmla="*/ 3524612 w 10825551"/>
              <a:gd name="connsiteY134" fmla="*/ 2339848 h 3811116"/>
              <a:gd name="connsiteX135" fmla="*/ 3512904 w 10825551"/>
              <a:gd name="connsiteY135" fmla="*/ 2350189 h 3811116"/>
              <a:gd name="connsiteX136" fmla="*/ 3619445 w 10825551"/>
              <a:gd name="connsiteY136" fmla="*/ 2370131 h 3811116"/>
              <a:gd name="connsiteX137" fmla="*/ 3524612 w 10825551"/>
              <a:gd name="connsiteY137" fmla="*/ 2339848 h 3811116"/>
              <a:gd name="connsiteX138" fmla="*/ 3213936 w 10825551"/>
              <a:gd name="connsiteY138" fmla="*/ 2314794 h 3811116"/>
              <a:gd name="connsiteX139" fmla="*/ 3197967 w 10825551"/>
              <a:gd name="connsiteY139" fmla="*/ 2325077 h 3811116"/>
              <a:gd name="connsiteX140" fmla="*/ 3414559 w 10825551"/>
              <a:gd name="connsiteY140" fmla="*/ 2374562 h 3811116"/>
              <a:gd name="connsiteX141" fmla="*/ 3418657 w 10825551"/>
              <a:gd name="connsiteY141" fmla="*/ 2374562 h 3811116"/>
              <a:gd name="connsiteX142" fmla="*/ 3434463 w 10825551"/>
              <a:gd name="connsiteY142" fmla="*/ 2374562 h 3811116"/>
              <a:gd name="connsiteX143" fmla="*/ 3481293 w 10825551"/>
              <a:gd name="connsiteY143" fmla="*/ 2384902 h 3811116"/>
              <a:gd name="connsiteX144" fmla="*/ 3300409 w 10825551"/>
              <a:gd name="connsiteY144" fmla="*/ 2334679 h 3811116"/>
              <a:gd name="connsiteX145" fmla="*/ 3221382 w 10825551"/>
              <a:gd name="connsiteY145" fmla="*/ 2315475 h 3811116"/>
              <a:gd name="connsiteX146" fmla="*/ 3213936 w 10825551"/>
              <a:gd name="connsiteY146" fmla="*/ 2314794 h 3811116"/>
              <a:gd name="connsiteX147" fmla="*/ 2260763 w 10825551"/>
              <a:gd name="connsiteY147" fmla="*/ 2290364 h 3811116"/>
              <a:gd name="connsiteX148" fmla="*/ 2292374 w 10825551"/>
              <a:gd name="connsiteY148" fmla="*/ 2300703 h 3811116"/>
              <a:gd name="connsiteX149" fmla="*/ 2294818 w 10825551"/>
              <a:gd name="connsiteY149" fmla="*/ 2301638 h 3811116"/>
              <a:gd name="connsiteX150" fmla="*/ 3489489 w 10825551"/>
              <a:gd name="connsiteY150" fmla="*/ 2270421 h 3811116"/>
              <a:gd name="connsiteX151" fmla="*/ 3521100 w 10825551"/>
              <a:gd name="connsiteY151" fmla="*/ 2280762 h 3811116"/>
              <a:gd name="connsiteX152" fmla="*/ 3540417 w 10825551"/>
              <a:gd name="connsiteY152" fmla="*/ 2280762 h 3811116"/>
              <a:gd name="connsiteX153" fmla="*/ 3489489 w 10825551"/>
              <a:gd name="connsiteY153" fmla="*/ 2270421 h 3811116"/>
              <a:gd name="connsiteX154" fmla="*/ 3446170 w 10825551"/>
              <a:gd name="connsiteY154" fmla="*/ 2260819 h 3811116"/>
              <a:gd name="connsiteX155" fmla="*/ 3430365 w 10825551"/>
              <a:gd name="connsiteY155" fmla="*/ 2275591 h 3811116"/>
              <a:gd name="connsiteX156" fmla="*/ 3580224 w 10825551"/>
              <a:gd name="connsiteY156" fmla="*/ 2305135 h 3811116"/>
              <a:gd name="connsiteX157" fmla="*/ 3446170 w 10825551"/>
              <a:gd name="connsiteY157" fmla="*/ 2260819 h 3811116"/>
              <a:gd name="connsiteX158" fmla="*/ 8101606 w 10825551"/>
              <a:gd name="connsiteY158" fmla="*/ 1870718 h 3811116"/>
              <a:gd name="connsiteX159" fmla="*/ 8101008 w 10825551"/>
              <a:gd name="connsiteY159" fmla="*/ 1871399 h 3811116"/>
              <a:gd name="connsiteX160" fmla="*/ 8101250 w 10825551"/>
              <a:gd name="connsiteY160" fmla="*/ 1870789 h 3811116"/>
              <a:gd name="connsiteX161" fmla="*/ 8206534 w 10825551"/>
              <a:gd name="connsiteY161" fmla="*/ 1833177 h 3811116"/>
              <a:gd name="connsiteX162" fmla="*/ 8206534 w 10825551"/>
              <a:gd name="connsiteY162" fmla="*/ 1838347 h 3811116"/>
              <a:gd name="connsiteX163" fmla="*/ 8128090 w 10825551"/>
              <a:gd name="connsiteY163" fmla="*/ 1863459 h 3811116"/>
              <a:gd name="connsiteX164" fmla="*/ 8115798 w 10825551"/>
              <a:gd name="connsiteY164" fmla="*/ 1867891 h 3811116"/>
              <a:gd name="connsiteX165" fmla="*/ 8101606 w 10825551"/>
              <a:gd name="connsiteY165" fmla="*/ 1870718 h 3811116"/>
              <a:gd name="connsiteX166" fmla="*/ 8104090 w 10825551"/>
              <a:gd name="connsiteY166" fmla="*/ 1867891 h 3811116"/>
              <a:gd name="connsiteX167" fmla="*/ 8128090 w 10825551"/>
              <a:gd name="connsiteY167" fmla="*/ 1853119 h 3811116"/>
              <a:gd name="connsiteX168" fmla="*/ 8131603 w 10825551"/>
              <a:gd name="connsiteY168" fmla="*/ 1853119 h 3811116"/>
              <a:gd name="connsiteX169" fmla="*/ 8206534 w 10825551"/>
              <a:gd name="connsiteY169" fmla="*/ 1833177 h 3811116"/>
              <a:gd name="connsiteX170" fmla="*/ 8336488 w 10825551"/>
              <a:gd name="connsiteY170" fmla="*/ 1823575 h 3811116"/>
              <a:gd name="connsiteX171" fmla="*/ 8340586 w 10825551"/>
              <a:gd name="connsiteY171" fmla="*/ 1823575 h 3811116"/>
              <a:gd name="connsiteX172" fmla="*/ 8336364 w 10825551"/>
              <a:gd name="connsiteY172" fmla="*/ 1823686 h 3811116"/>
              <a:gd name="connsiteX173" fmla="*/ 8048819 w 10825551"/>
              <a:gd name="connsiteY173" fmla="*/ 1739246 h 3811116"/>
              <a:gd name="connsiteX174" fmla="*/ 8048402 w 10825551"/>
              <a:gd name="connsiteY174" fmla="*/ 1739371 h 3811116"/>
              <a:gd name="connsiteX175" fmla="*/ 8048552 w 10825551"/>
              <a:gd name="connsiteY175" fmla="*/ 1739284 h 3811116"/>
              <a:gd name="connsiteX176" fmla="*/ 8324782 w 10825551"/>
              <a:gd name="connsiteY176" fmla="*/ 1574671 h 3811116"/>
              <a:gd name="connsiteX177" fmla="*/ 8324782 w 10825551"/>
              <a:gd name="connsiteY177" fmla="*/ 1579841 h 3811116"/>
              <a:gd name="connsiteX178" fmla="*/ 8462346 w 10825551"/>
              <a:gd name="connsiteY178" fmla="*/ 1585011 h 3811116"/>
              <a:gd name="connsiteX179" fmla="*/ 8395612 w 10825551"/>
              <a:gd name="connsiteY179" fmla="*/ 1629327 h 3811116"/>
              <a:gd name="connsiteX180" fmla="*/ 8383906 w 10825551"/>
              <a:gd name="connsiteY180" fmla="*/ 1649268 h 3811116"/>
              <a:gd name="connsiteX181" fmla="*/ 8395612 w 10825551"/>
              <a:gd name="connsiteY181" fmla="*/ 1649268 h 3811116"/>
              <a:gd name="connsiteX182" fmla="*/ 8348196 w 10825551"/>
              <a:gd name="connsiteY182" fmla="*/ 1664040 h 3811116"/>
              <a:gd name="connsiteX183" fmla="*/ 8289072 w 10825551"/>
              <a:gd name="connsiteY183" fmla="*/ 1679550 h 3811116"/>
              <a:gd name="connsiteX184" fmla="*/ 8293170 w 10825551"/>
              <a:gd name="connsiteY184" fmla="*/ 1664040 h 3811116"/>
              <a:gd name="connsiteX185" fmla="*/ 8242240 w 10825551"/>
              <a:gd name="connsiteY185" fmla="*/ 1679550 h 3811116"/>
              <a:gd name="connsiteX186" fmla="*/ 8238144 w 10825551"/>
              <a:gd name="connsiteY186" fmla="*/ 1674380 h 3811116"/>
              <a:gd name="connsiteX187" fmla="*/ 8218240 w 10825551"/>
              <a:gd name="connsiteY187" fmla="*/ 1683982 h 3811116"/>
              <a:gd name="connsiteX188" fmla="*/ 8167311 w 10825551"/>
              <a:gd name="connsiteY188" fmla="*/ 1703924 h 3811116"/>
              <a:gd name="connsiteX189" fmla="*/ 8143310 w 10825551"/>
              <a:gd name="connsiteY189" fmla="*/ 1709094 h 3811116"/>
              <a:gd name="connsiteX190" fmla="*/ 8128090 w 10825551"/>
              <a:gd name="connsiteY190" fmla="*/ 1723865 h 3811116"/>
              <a:gd name="connsiteX191" fmla="*/ 8092382 w 10825551"/>
              <a:gd name="connsiteY191" fmla="*/ 1734206 h 3811116"/>
              <a:gd name="connsiteX192" fmla="*/ 8064868 w 10825551"/>
              <a:gd name="connsiteY192" fmla="*/ 1738637 h 3811116"/>
              <a:gd name="connsiteX193" fmla="*/ 8053160 w 10825551"/>
              <a:gd name="connsiteY193" fmla="*/ 1738637 h 3811116"/>
              <a:gd name="connsiteX194" fmla="*/ 8048819 w 10825551"/>
              <a:gd name="connsiteY194" fmla="*/ 1739246 h 3811116"/>
              <a:gd name="connsiteX195" fmla="*/ 8099992 w 10825551"/>
              <a:gd name="connsiteY195" fmla="*/ 1723865 h 3811116"/>
              <a:gd name="connsiteX196" fmla="*/ 8332390 w 10825551"/>
              <a:gd name="connsiteY196" fmla="*/ 1639667 h 3811116"/>
              <a:gd name="connsiteX197" fmla="*/ 8348196 w 10825551"/>
              <a:gd name="connsiteY197" fmla="*/ 1619725 h 3811116"/>
              <a:gd name="connsiteX198" fmla="*/ 8135701 w 10825551"/>
              <a:gd name="connsiteY198" fmla="*/ 1694322 h 3811116"/>
              <a:gd name="connsiteX199" fmla="*/ 7923205 w 10825551"/>
              <a:gd name="connsiteY199" fmla="*/ 1753409 h 3811116"/>
              <a:gd name="connsiteX200" fmla="*/ 8128090 w 10825551"/>
              <a:gd name="connsiteY200" fmla="*/ 1694322 h 3811116"/>
              <a:gd name="connsiteX201" fmla="*/ 8190727 w 10825551"/>
              <a:gd name="connsiteY201" fmla="*/ 1664040 h 3811116"/>
              <a:gd name="connsiteX202" fmla="*/ 8206534 w 10825551"/>
              <a:gd name="connsiteY202" fmla="*/ 1639667 h 3811116"/>
              <a:gd name="connsiteX203" fmla="*/ 8174922 w 10825551"/>
              <a:gd name="connsiteY203" fmla="*/ 1634497 h 3811116"/>
              <a:gd name="connsiteX204" fmla="*/ 8324782 w 10825551"/>
              <a:gd name="connsiteY204" fmla="*/ 1574671 h 3811116"/>
              <a:gd name="connsiteX205" fmla="*/ 8194825 w 10825551"/>
              <a:gd name="connsiteY205" fmla="*/ 1545127 h 3811116"/>
              <a:gd name="connsiteX206" fmla="*/ 8191208 w 10825551"/>
              <a:gd name="connsiteY206" fmla="*/ 1546067 h 3811116"/>
              <a:gd name="connsiteX207" fmla="*/ 8191240 w 10825551"/>
              <a:gd name="connsiteY207" fmla="*/ 1545774 h 3811116"/>
              <a:gd name="connsiteX208" fmla="*/ 8194825 w 10825551"/>
              <a:gd name="connsiteY208" fmla="*/ 1545127 h 3811116"/>
              <a:gd name="connsiteX209" fmla="*/ 8155604 w 10825551"/>
              <a:gd name="connsiteY209" fmla="*/ 1460928 h 3811116"/>
              <a:gd name="connsiteX210" fmla="*/ 8159116 w 10825551"/>
              <a:gd name="connsiteY210" fmla="*/ 1460928 h 3811116"/>
              <a:gd name="connsiteX211" fmla="*/ 8154848 w 10825551"/>
              <a:gd name="connsiteY211" fmla="*/ 1461173 h 3811116"/>
              <a:gd name="connsiteX212" fmla="*/ 8245754 w 10825551"/>
              <a:gd name="connsiteY212" fmla="*/ 1435816 h 3811116"/>
              <a:gd name="connsiteX213" fmla="*/ 8234046 w 10825551"/>
              <a:gd name="connsiteY213" fmla="*/ 1440986 h 3811116"/>
              <a:gd name="connsiteX214" fmla="*/ 8245754 w 10825551"/>
              <a:gd name="connsiteY214" fmla="*/ 1435816 h 3811116"/>
              <a:gd name="connsiteX215" fmla="*/ 5034154 w 10825551"/>
              <a:gd name="connsiteY215" fmla="*/ 1341553 h 3811116"/>
              <a:gd name="connsiteX216" fmla="*/ 5040982 w 10825551"/>
              <a:gd name="connsiteY216" fmla="*/ 1341923 h 3811116"/>
              <a:gd name="connsiteX217" fmla="*/ 5052471 w 10825551"/>
              <a:gd name="connsiteY217" fmla="*/ 1346447 h 3811116"/>
              <a:gd name="connsiteX218" fmla="*/ 5095923 w 10825551"/>
              <a:gd name="connsiteY218" fmla="*/ 1271483 h 3811116"/>
              <a:gd name="connsiteX219" fmla="*/ 5122696 w 10825551"/>
              <a:gd name="connsiteY219" fmla="*/ 1276944 h 3811116"/>
              <a:gd name="connsiteX220" fmla="*/ 5111384 w 10825551"/>
              <a:gd name="connsiteY220" fmla="*/ 1275300 h 3811116"/>
              <a:gd name="connsiteX221" fmla="*/ 5072374 w 10825551"/>
              <a:gd name="connsiteY221" fmla="*/ 1261510 h 3811116"/>
              <a:gd name="connsiteX222" fmla="*/ 5076471 w 10825551"/>
              <a:gd name="connsiteY222" fmla="*/ 1266680 h 3811116"/>
              <a:gd name="connsiteX223" fmla="*/ 5095923 w 10825551"/>
              <a:gd name="connsiteY223" fmla="*/ 1271483 h 3811116"/>
              <a:gd name="connsiteX224" fmla="*/ 5072374 w 10825551"/>
              <a:gd name="connsiteY224" fmla="*/ 1266680 h 3811116"/>
              <a:gd name="connsiteX225" fmla="*/ 5072374 w 10825551"/>
              <a:gd name="connsiteY225" fmla="*/ 1261510 h 3811116"/>
              <a:gd name="connsiteX226" fmla="*/ 4812596 w 10825551"/>
              <a:gd name="connsiteY226" fmla="*/ 1096804 h 3811116"/>
              <a:gd name="connsiteX227" fmla="*/ 4815755 w 10825551"/>
              <a:gd name="connsiteY227" fmla="*/ 1097393 h 3811116"/>
              <a:gd name="connsiteX228" fmla="*/ 4816560 w 10825551"/>
              <a:gd name="connsiteY228" fmla="*/ 1097543 h 3811116"/>
              <a:gd name="connsiteX229" fmla="*/ 4812463 w 10825551"/>
              <a:gd name="connsiteY229" fmla="*/ 1097543 h 3811116"/>
              <a:gd name="connsiteX230" fmla="*/ 4651788 w 10825551"/>
              <a:gd name="connsiteY230" fmla="*/ 986242 h 3811116"/>
              <a:gd name="connsiteX231" fmla="*/ 4657554 w 10825551"/>
              <a:gd name="connsiteY231" fmla="*/ 986939 h 3811116"/>
              <a:gd name="connsiteX232" fmla="*/ 4664215 w 10825551"/>
              <a:gd name="connsiteY232" fmla="*/ 988421 h 3811116"/>
              <a:gd name="connsiteX233" fmla="*/ 4660847 w 10825551"/>
              <a:gd name="connsiteY233" fmla="*/ 987955 h 3811116"/>
              <a:gd name="connsiteX234" fmla="*/ 4584161 w 10825551"/>
              <a:gd name="connsiteY234" fmla="*/ 973460 h 3811116"/>
              <a:gd name="connsiteX235" fmla="*/ 4651788 w 10825551"/>
              <a:gd name="connsiteY235" fmla="*/ 986242 h 3811116"/>
              <a:gd name="connsiteX236" fmla="*/ 4631578 w 10825551"/>
              <a:gd name="connsiteY236" fmla="*/ 983800 h 3811116"/>
              <a:gd name="connsiteX237" fmla="*/ 4584161 w 10825551"/>
              <a:gd name="connsiteY237" fmla="*/ 973460 h 3811116"/>
              <a:gd name="connsiteX238" fmla="*/ 626364 w 10825551"/>
              <a:gd name="connsiteY238" fmla="*/ 943916 h 3811116"/>
              <a:gd name="connsiteX239" fmla="*/ 636057 w 10825551"/>
              <a:gd name="connsiteY239" fmla="*/ 948808 h 3811116"/>
              <a:gd name="connsiteX240" fmla="*/ 634559 w 10825551"/>
              <a:gd name="connsiteY240" fmla="*/ 949086 h 3811116"/>
              <a:gd name="connsiteX241" fmla="*/ 626364 w 10825551"/>
              <a:gd name="connsiteY241" fmla="*/ 943916 h 3811116"/>
              <a:gd name="connsiteX242" fmla="*/ 197276 w 10825551"/>
              <a:gd name="connsiteY242" fmla="*/ 934315 h 3811116"/>
              <a:gd name="connsiteX243" fmla="*/ 214962 w 10825551"/>
              <a:gd name="connsiteY243" fmla="*/ 943811 h 3811116"/>
              <a:gd name="connsiteX244" fmla="*/ 213081 w 10825551"/>
              <a:gd name="connsiteY244" fmla="*/ 943916 h 3811116"/>
              <a:gd name="connsiteX245" fmla="*/ 197276 w 10825551"/>
              <a:gd name="connsiteY245" fmla="*/ 934315 h 3811116"/>
              <a:gd name="connsiteX246" fmla="*/ 590655 w 10825551"/>
              <a:gd name="connsiteY246" fmla="*/ 864148 h 3811116"/>
              <a:gd name="connsiteX247" fmla="*/ 598850 w 10825551"/>
              <a:gd name="connsiteY247" fmla="*/ 864148 h 3811116"/>
              <a:gd name="connsiteX248" fmla="*/ 611588 w 10825551"/>
              <a:gd name="connsiteY248" fmla="*/ 869094 h 3811116"/>
              <a:gd name="connsiteX249" fmla="*/ 610558 w 10825551"/>
              <a:gd name="connsiteY249" fmla="*/ 869319 h 3811116"/>
              <a:gd name="connsiteX250" fmla="*/ 590655 w 10825551"/>
              <a:gd name="connsiteY250" fmla="*/ 864148 h 3811116"/>
              <a:gd name="connsiteX251" fmla="*/ 2481454 w 10825551"/>
              <a:gd name="connsiteY251" fmla="*/ 769433 h 3811116"/>
              <a:gd name="connsiteX252" fmla="*/ 2515890 w 10825551"/>
              <a:gd name="connsiteY252" fmla="*/ 787313 h 3811116"/>
              <a:gd name="connsiteX253" fmla="*/ 2481454 w 10825551"/>
              <a:gd name="connsiteY253" fmla="*/ 770349 h 3811116"/>
              <a:gd name="connsiteX254" fmla="*/ 2481454 w 10825551"/>
              <a:gd name="connsiteY254" fmla="*/ 769702 h 3811116"/>
              <a:gd name="connsiteX255" fmla="*/ 2473259 w 10825551"/>
              <a:gd name="connsiteY255" fmla="*/ 765178 h 3811116"/>
              <a:gd name="connsiteX256" fmla="*/ 2481454 w 10825551"/>
              <a:gd name="connsiteY256" fmla="*/ 765178 h 3811116"/>
              <a:gd name="connsiteX257" fmla="*/ 2481454 w 10825551"/>
              <a:gd name="connsiteY257" fmla="*/ 769433 h 3811116"/>
              <a:gd name="connsiteX258" fmla="*/ 539726 w 10825551"/>
              <a:gd name="connsiteY258" fmla="*/ 740066 h 3811116"/>
              <a:gd name="connsiteX259" fmla="*/ 542800 w 10825551"/>
              <a:gd name="connsiteY259" fmla="*/ 740712 h 3811116"/>
              <a:gd name="connsiteX260" fmla="*/ 542730 w 10825551"/>
              <a:gd name="connsiteY260" fmla="*/ 740816 h 3811116"/>
              <a:gd name="connsiteX261" fmla="*/ 1879265 w 10825551"/>
              <a:gd name="connsiteY261" fmla="*/ 586901 h 3811116"/>
              <a:gd name="connsiteX262" fmla="*/ 1878506 w 10825551"/>
              <a:gd name="connsiteY262" fmla="*/ 590871 h 3811116"/>
              <a:gd name="connsiteX263" fmla="*/ 1937629 w 10825551"/>
              <a:gd name="connsiteY263" fmla="*/ 635925 h 3811116"/>
              <a:gd name="connsiteX264" fmla="*/ 1921824 w 10825551"/>
              <a:gd name="connsiteY264" fmla="*/ 630755 h 3811116"/>
              <a:gd name="connsiteX265" fmla="*/ 1918312 w 10825551"/>
              <a:gd name="connsiteY265" fmla="*/ 625585 h 3811116"/>
              <a:gd name="connsiteX266" fmla="*/ 1878506 w 10825551"/>
              <a:gd name="connsiteY266" fmla="*/ 625585 h 3811116"/>
              <a:gd name="connsiteX267" fmla="*/ 1941727 w 10825551"/>
              <a:gd name="connsiteY267" fmla="*/ 660298 h 3811116"/>
              <a:gd name="connsiteX268" fmla="*/ 2142515 w 10825551"/>
              <a:gd name="connsiteY268" fmla="*/ 745236 h 3811116"/>
              <a:gd name="connsiteX269" fmla="*/ 1969241 w 10825551"/>
              <a:gd name="connsiteY269" fmla="*/ 630755 h 3811116"/>
              <a:gd name="connsiteX270" fmla="*/ 1985046 w 10825551"/>
              <a:gd name="connsiteY270" fmla="*/ 625585 h 3811116"/>
              <a:gd name="connsiteX271" fmla="*/ 1921824 w 10825551"/>
              <a:gd name="connsiteY271" fmla="*/ 596041 h 3811116"/>
              <a:gd name="connsiteX272" fmla="*/ 1879265 w 10825551"/>
              <a:gd name="connsiteY272" fmla="*/ 586901 h 3811116"/>
              <a:gd name="connsiteX273" fmla="*/ 1941091 w 10825551"/>
              <a:gd name="connsiteY273" fmla="*/ 495908 h 3811116"/>
              <a:gd name="connsiteX274" fmla="*/ 1961630 w 10825551"/>
              <a:gd name="connsiteY274" fmla="*/ 506672 h 3811116"/>
              <a:gd name="connsiteX275" fmla="*/ 1941727 w 10825551"/>
              <a:gd name="connsiteY275" fmla="*/ 497070 h 3811116"/>
              <a:gd name="connsiteX276" fmla="*/ 295990 w 10825551"/>
              <a:gd name="connsiteY276" fmla="*/ 231531 h 3811116"/>
              <a:gd name="connsiteX277" fmla="*/ 298795 w 10825551"/>
              <a:gd name="connsiteY277" fmla="*/ 232933 h 3811116"/>
              <a:gd name="connsiteX278" fmla="*/ 299718 w 10825551"/>
              <a:gd name="connsiteY278" fmla="*/ 233395 h 3811116"/>
              <a:gd name="connsiteX279" fmla="*/ 295621 w 10825551"/>
              <a:gd name="connsiteY279" fmla="*/ 233395 h 3811116"/>
              <a:gd name="connsiteX280" fmla="*/ 1669872 w 10825551"/>
              <a:gd name="connsiteY280" fmla="*/ 148045 h 3811116"/>
              <a:gd name="connsiteX281" fmla="*/ 1677865 w 10825551"/>
              <a:gd name="connsiteY281" fmla="*/ 151780 h 3811116"/>
              <a:gd name="connsiteX282" fmla="*/ 1681815 w 10825551"/>
              <a:gd name="connsiteY282" fmla="*/ 153627 h 3811116"/>
              <a:gd name="connsiteX283" fmla="*/ 1670108 w 10825551"/>
              <a:gd name="connsiteY283" fmla="*/ 149195 h 3811116"/>
              <a:gd name="connsiteX284" fmla="*/ 1638219 w 10825551"/>
              <a:gd name="connsiteY284" fmla="*/ 97417 h 3811116"/>
              <a:gd name="connsiteX285" fmla="*/ 1644863 w 10825551"/>
              <a:gd name="connsiteY285" fmla="*/ 100633 h 3811116"/>
              <a:gd name="connsiteX286" fmla="*/ 1653802 w 10825551"/>
              <a:gd name="connsiteY286" fmla="*/ 105946 h 3811116"/>
              <a:gd name="connsiteX287" fmla="*/ 1649986 w 10825551"/>
              <a:gd name="connsiteY287" fmla="*/ 103865 h 3811116"/>
              <a:gd name="connsiteX288" fmla="*/ 473034 w 10825551"/>
              <a:gd name="connsiteY288" fmla="*/ 31371 h 3811116"/>
              <a:gd name="connsiteX289" fmla="*/ 479139 w 10825551"/>
              <a:gd name="connsiteY289" fmla="*/ 34067 h 3811116"/>
              <a:gd name="connsiteX290" fmla="*/ 480603 w 10825551"/>
              <a:gd name="connsiteY290" fmla="*/ 34714 h 3811116"/>
              <a:gd name="connsiteX291" fmla="*/ 478773 w 10825551"/>
              <a:gd name="connsiteY291" fmla="*/ 33906 h 3811116"/>
              <a:gd name="connsiteX292" fmla="*/ 468895 w 10825551"/>
              <a:gd name="connsiteY292" fmla="*/ 29544 h 3811116"/>
              <a:gd name="connsiteX293" fmla="*/ 473034 w 10825551"/>
              <a:gd name="connsiteY293" fmla="*/ 31371 h 3811116"/>
              <a:gd name="connsiteX294" fmla="*/ 471822 w 10825551"/>
              <a:gd name="connsiteY294" fmla="*/ 30837 h 3811116"/>
              <a:gd name="connsiteX295" fmla="*/ 468895 w 10825551"/>
              <a:gd name="connsiteY295" fmla="*/ 29544 h 3811116"/>
              <a:gd name="connsiteX296" fmla="*/ 1496834 w 10825551"/>
              <a:gd name="connsiteY296" fmla="*/ 19942 h 3811116"/>
              <a:gd name="connsiteX297" fmla="*/ 1638219 w 10825551"/>
              <a:gd name="connsiteY297" fmla="*/ 97417 h 3811116"/>
              <a:gd name="connsiteX298" fmla="*/ 1591081 w 10825551"/>
              <a:gd name="connsiteY298" fmla="*/ 74598 h 3811116"/>
              <a:gd name="connsiteX299" fmla="*/ 1496834 w 10825551"/>
              <a:gd name="connsiteY299" fmla="*/ 19942 h 3811116"/>
              <a:gd name="connsiteX300" fmla="*/ 236497 w 10825551"/>
              <a:gd name="connsiteY300" fmla="*/ 0 h 3811116"/>
              <a:gd name="connsiteX301" fmla="*/ 315524 w 10825551"/>
              <a:gd name="connsiteY301" fmla="*/ 39884 h 3811116"/>
              <a:gd name="connsiteX302" fmla="*/ 338939 w 10825551"/>
              <a:gd name="connsiteY302" fmla="*/ 34714 h 3811116"/>
              <a:gd name="connsiteX303" fmla="*/ 319036 w 10825551"/>
              <a:gd name="connsiteY303" fmla="*/ 24374 h 3811116"/>
              <a:gd name="connsiteX304" fmla="*/ 354745 w 10825551"/>
              <a:gd name="connsiteY304" fmla="*/ 39884 h 3811116"/>
              <a:gd name="connsiteX305" fmla="*/ 350647 w 10825551"/>
              <a:gd name="connsiteY305" fmla="*/ 44316 h 3811116"/>
              <a:gd name="connsiteX306" fmla="*/ 480603 w 10825551"/>
              <a:gd name="connsiteY306" fmla="*/ 109312 h 3811116"/>
              <a:gd name="connsiteX307" fmla="*/ 551434 w 10825551"/>
              <a:gd name="connsiteY307" fmla="*/ 144025 h 3811116"/>
              <a:gd name="connsiteX308" fmla="*/ 575435 w 10825551"/>
              <a:gd name="connsiteY308" fmla="*/ 138855 h 3811116"/>
              <a:gd name="connsiteX309" fmla="*/ 543825 w 10825551"/>
              <a:gd name="connsiteY309" fmla="*/ 124083 h 3811116"/>
              <a:gd name="connsiteX310" fmla="*/ 547337 w 10825551"/>
              <a:gd name="connsiteY310" fmla="*/ 118913 h 3811116"/>
              <a:gd name="connsiteX311" fmla="*/ 567240 w 10825551"/>
              <a:gd name="connsiteY311" fmla="*/ 114482 h 3811116"/>
              <a:gd name="connsiteX312" fmla="*/ 563142 w 10825551"/>
              <a:gd name="connsiteY312" fmla="*/ 109312 h 3811116"/>
              <a:gd name="connsiteX313" fmla="*/ 555532 w 10825551"/>
              <a:gd name="connsiteY313" fmla="*/ 104142 h 3811116"/>
              <a:gd name="connsiteX314" fmla="*/ 547337 w 10825551"/>
              <a:gd name="connsiteY314" fmla="*/ 104142 h 3811116"/>
              <a:gd name="connsiteX315" fmla="*/ 457187 w 10825551"/>
              <a:gd name="connsiteY315" fmla="*/ 54656 h 3811116"/>
              <a:gd name="connsiteX316" fmla="*/ 433186 w 10825551"/>
              <a:gd name="connsiteY316" fmla="*/ 54656 h 3811116"/>
              <a:gd name="connsiteX317" fmla="*/ 421479 w 10825551"/>
              <a:gd name="connsiteY317" fmla="*/ 54656 h 3811116"/>
              <a:gd name="connsiteX318" fmla="*/ 413868 w 10825551"/>
              <a:gd name="connsiteY318" fmla="*/ 49486 h 3811116"/>
              <a:gd name="connsiteX319" fmla="*/ 429674 w 10825551"/>
              <a:gd name="connsiteY319" fmla="*/ 39884 h 3811116"/>
              <a:gd name="connsiteX320" fmla="*/ 402161 w 10825551"/>
              <a:gd name="connsiteY320" fmla="*/ 24374 h 3811116"/>
              <a:gd name="connsiteX321" fmla="*/ 457187 w 10825551"/>
              <a:gd name="connsiteY321" fmla="*/ 44316 h 3811116"/>
              <a:gd name="connsiteX322" fmla="*/ 480977 w 10825551"/>
              <a:gd name="connsiteY322" fmla="*/ 38395 h 3811116"/>
              <a:gd name="connsiteX323" fmla="*/ 480603 w 10825551"/>
              <a:gd name="connsiteY323" fmla="*/ 34714 h 3811116"/>
              <a:gd name="connsiteX324" fmla="*/ 492310 w 10825551"/>
              <a:gd name="connsiteY324" fmla="*/ 39884 h 3811116"/>
              <a:gd name="connsiteX325" fmla="*/ 480603 w 10825551"/>
              <a:gd name="connsiteY325" fmla="*/ 49486 h 3811116"/>
              <a:gd name="connsiteX326" fmla="*/ 736417 w 10825551"/>
              <a:gd name="connsiteY326" fmla="*/ 183909 h 3811116"/>
              <a:gd name="connsiteX327" fmla="*/ 760418 w 10825551"/>
              <a:gd name="connsiteY327" fmla="*/ 178739 h 3811116"/>
              <a:gd name="connsiteX328" fmla="*/ 732904 w 10825551"/>
              <a:gd name="connsiteY328" fmla="*/ 158797 h 3811116"/>
              <a:gd name="connsiteX329" fmla="*/ 787931 w 10825551"/>
              <a:gd name="connsiteY329" fmla="*/ 188341 h 3811116"/>
              <a:gd name="connsiteX330" fmla="*/ 807834 w 10825551"/>
              <a:gd name="connsiteY330" fmla="*/ 183909 h 3811116"/>
              <a:gd name="connsiteX331" fmla="*/ 819541 w 10825551"/>
              <a:gd name="connsiteY331" fmla="*/ 188341 h 3811116"/>
              <a:gd name="connsiteX332" fmla="*/ 1027939 w 10825551"/>
              <a:gd name="connsiteY332" fmla="*/ 293220 h 3811116"/>
              <a:gd name="connsiteX333" fmla="*/ 1036135 w 10825551"/>
              <a:gd name="connsiteY333" fmla="*/ 293220 h 3811116"/>
              <a:gd name="connsiteX334" fmla="*/ 1118674 w 10825551"/>
              <a:gd name="connsiteY334" fmla="*/ 333104 h 3811116"/>
              <a:gd name="connsiteX335" fmla="*/ 1142089 w 10825551"/>
              <a:gd name="connsiteY335" fmla="*/ 322763 h 3811116"/>
              <a:gd name="connsiteX336" fmla="*/ 1095259 w 10825551"/>
              <a:gd name="connsiteY336" fmla="*/ 302822 h 3811116"/>
              <a:gd name="connsiteX337" fmla="*/ 1150285 w 10825551"/>
              <a:gd name="connsiteY337" fmla="*/ 317594 h 3811116"/>
              <a:gd name="connsiteX338" fmla="*/ 1173700 w 10825551"/>
              <a:gd name="connsiteY338" fmla="*/ 313162 h 3811116"/>
              <a:gd name="connsiteX339" fmla="*/ 1442539 w 10825551"/>
              <a:gd name="connsiteY339" fmla="*/ 443430 h 3811116"/>
              <a:gd name="connsiteX340" fmla="*/ 1708557 w 10825551"/>
              <a:gd name="connsiteY340" fmla="*/ 562485 h 3811116"/>
              <a:gd name="connsiteX341" fmla="*/ 1709402 w 10825551"/>
              <a:gd name="connsiteY341" fmla="*/ 563266 h 3811116"/>
              <a:gd name="connsiteX342" fmla="*/ 1717525 w 10825551"/>
              <a:gd name="connsiteY342" fmla="*/ 566498 h 3811116"/>
              <a:gd name="connsiteX343" fmla="*/ 1708557 w 10825551"/>
              <a:gd name="connsiteY343" fmla="*/ 562485 h 3811116"/>
              <a:gd name="connsiteX344" fmla="*/ 1701719 w 10825551"/>
              <a:gd name="connsiteY344" fmla="*/ 556157 h 3811116"/>
              <a:gd name="connsiteX345" fmla="*/ 1768453 w 10825551"/>
              <a:gd name="connsiteY345" fmla="*/ 590871 h 3811116"/>
              <a:gd name="connsiteX346" fmla="*/ 1776063 w 10825551"/>
              <a:gd name="connsiteY346" fmla="*/ 590871 h 3811116"/>
              <a:gd name="connsiteX347" fmla="*/ 1807674 w 10825551"/>
              <a:gd name="connsiteY347" fmla="*/ 596041 h 3811116"/>
              <a:gd name="connsiteX348" fmla="*/ 1560055 w 10825551"/>
              <a:gd name="connsiteY348" fmla="*/ 437245 h 3811116"/>
              <a:gd name="connsiteX349" fmla="*/ 1674206 w 10825551"/>
              <a:gd name="connsiteY349" fmla="*/ 497070 h 3811116"/>
              <a:gd name="connsiteX350" fmla="*/ 1705231 w 10825551"/>
              <a:gd name="connsiteY350" fmla="*/ 501502 h 3811116"/>
              <a:gd name="connsiteX351" fmla="*/ 1740940 w 10825551"/>
              <a:gd name="connsiteY351" fmla="*/ 521444 h 3811116"/>
              <a:gd name="connsiteX352" fmla="*/ 1780160 w 10825551"/>
              <a:gd name="connsiteY352" fmla="*/ 521444 h 3811116"/>
              <a:gd name="connsiteX353" fmla="*/ 1658401 w 10825551"/>
              <a:gd name="connsiteY353" fmla="*/ 452016 h 3811116"/>
              <a:gd name="connsiteX354" fmla="*/ 1800064 w 10825551"/>
              <a:gd name="connsiteY354" fmla="*/ 521444 h 3811116"/>
              <a:gd name="connsiteX355" fmla="*/ 1835187 w 10825551"/>
              <a:gd name="connsiteY355" fmla="*/ 526613 h 3811116"/>
              <a:gd name="connsiteX356" fmla="*/ 1788356 w 10825551"/>
              <a:gd name="connsiteY356" fmla="*/ 497070 h 3811116"/>
              <a:gd name="connsiteX357" fmla="*/ 1823479 w 10825551"/>
              <a:gd name="connsiteY357" fmla="*/ 497070 h 3811116"/>
              <a:gd name="connsiteX358" fmla="*/ 1745038 w 10825551"/>
              <a:gd name="connsiteY358" fmla="*/ 446846 h 3811116"/>
              <a:gd name="connsiteX359" fmla="*/ 1748549 w 10825551"/>
              <a:gd name="connsiteY359" fmla="*/ 446846 h 3811116"/>
              <a:gd name="connsiteX360" fmla="*/ 1784259 w 10825551"/>
              <a:gd name="connsiteY360" fmla="*/ 446846 h 3811116"/>
              <a:gd name="connsiteX361" fmla="*/ 1615082 w 10825551"/>
              <a:gd name="connsiteY361" fmla="*/ 337535 h 3811116"/>
              <a:gd name="connsiteX362" fmla="*/ 1788356 w 10825551"/>
              <a:gd name="connsiteY362" fmla="*/ 417303 h 3811116"/>
              <a:gd name="connsiteX363" fmla="*/ 1819382 w 10825551"/>
              <a:gd name="connsiteY363" fmla="*/ 417303 h 3811116"/>
              <a:gd name="connsiteX364" fmla="*/ 1764355 w 10825551"/>
              <a:gd name="connsiteY364" fmla="*/ 377419 h 3811116"/>
              <a:gd name="connsiteX365" fmla="*/ 1788356 w 10825551"/>
              <a:gd name="connsiteY365" fmla="*/ 377419 h 3811116"/>
              <a:gd name="connsiteX366" fmla="*/ 1921824 w 10825551"/>
              <a:gd name="connsiteY366" fmla="*/ 457186 h 3811116"/>
              <a:gd name="connsiteX367" fmla="*/ 1918312 w 10825551"/>
              <a:gd name="connsiteY367" fmla="*/ 461618 h 3811116"/>
              <a:gd name="connsiteX368" fmla="*/ 1976851 w 10825551"/>
              <a:gd name="connsiteY368" fmla="*/ 497070 h 3811116"/>
              <a:gd name="connsiteX369" fmla="*/ 1940136 w 10825551"/>
              <a:gd name="connsiteY369" fmla="*/ 494162 h 3811116"/>
              <a:gd name="connsiteX370" fmla="*/ 1941091 w 10825551"/>
              <a:gd name="connsiteY370" fmla="*/ 495908 h 3811116"/>
              <a:gd name="connsiteX371" fmla="*/ 1847480 w 10825551"/>
              <a:gd name="connsiteY371" fmla="*/ 446846 h 3811116"/>
              <a:gd name="connsiteX372" fmla="*/ 1811772 w 10825551"/>
              <a:gd name="connsiteY372" fmla="*/ 441676 h 3811116"/>
              <a:gd name="connsiteX373" fmla="*/ 1906604 w 10825551"/>
              <a:gd name="connsiteY373" fmla="*/ 506672 h 3811116"/>
              <a:gd name="connsiteX374" fmla="*/ 1878506 w 10825551"/>
              <a:gd name="connsiteY374" fmla="*/ 497070 h 3811116"/>
              <a:gd name="connsiteX375" fmla="*/ 1859188 w 10825551"/>
              <a:gd name="connsiteY375" fmla="*/ 501502 h 3811116"/>
              <a:gd name="connsiteX376" fmla="*/ 2064073 w 10825551"/>
              <a:gd name="connsiteY376" fmla="*/ 621153 h 3811116"/>
              <a:gd name="connsiteX377" fmla="*/ 2064073 w 10825551"/>
              <a:gd name="connsiteY377" fmla="*/ 625585 h 3811116"/>
              <a:gd name="connsiteX378" fmla="*/ 2071683 w 10825551"/>
              <a:gd name="connsiteY378" fmla="*/ 630755 h 3811116"/>
              <a:gd name="connsiteX379" fmla="*/ 1930019 w 10825551"/>
              <a:gd name="connsiteY379" fmla="*/ 556157 h 3811116"/>
              <a:gd name="connsiteX380" fmla="*/ 1890799 w 10825551"/>
              <a:gd name="connsiteY380" fmla="*/ 551726 h 3811116"/>
              <a:gd name="connsiteX381" fmla="*/ 2110904 w 10825551"/>
              <a:gd name="connsiteY381" fmla="*/ 690581 h 3811116"/>
              <a:gd name="connsiteX382" fmla="*/ 2146613 w 10825551"/>
              <a:gd name="connsiteY382" fmla="*/ 695751 h 3811116"/>
              <a:gd name="connsiteX383" fmla="*/ 2315790 w 10825551"/>
              <a:gd name="connsiteY383" fmla="*/ 799892 h 3811116"/>
              <a:gd name="connsiteX384" fmla="*/ 2115002 w 10825551"/>
              <a:gd name="connsiteY384" fmla="*/ 700182 h 3811116"/>
              <a:gd name="connsiteX385" fmla="*/ 2071683 w 10825551"/>
              <a:gd name="connsiteY385" fmla="*/ 695751 h 3811116"/>
              <a:gd name="connsiteX386" fmla="*/ 2154223 w 10825551"/>
              <a:gd name="connsiteY386" fmla="*/ 745236 h 3811116"/>
              <a:gd name="connsiteX387" fmla="*/ 2788196 w 10825551"/>
              <a:gd name="connsiteY387" fmla="*/ 973460 h 3811116"/>
              <a:gd name="connsiteX388" fmla="*/ 2386621 w 10825551"/>
              <a:gd name="connsiteY388" fmla="*/ 785120 h 3811116"/>
              <a:gd name="connsiteX389" fmla="*/ 2713852 w 10825551"/>
              <a:gd name="connsiteY389" fmla="*/ 938746 h 3811116"/>
              <a:gd name="connsiteX390" fmla="*/ 2748976 w 10825551"/>
              <a:gd name="connsiteY390" fmla="*/ 934315 h 3811116"/>
              <a:gd name="connsiteX391" fmla="*/ 2536480 w 10825551"/>
              <a:gd name="connsiteY391" fmla="*/ 829435 h 3811116"/>
              <a:gd name="connsiteX392" fmla="*/ 2788196 w 10825551"/>
              <a:gd name="connsiteY392" fmla="*/ 943916 h 3811116"/>
              <a:gd name="connsiteX393" fmla="*/ 2823905 w 10825551"/>
              <a:gd name="connsiteY393" fmla="*/ 943916 h 3811116"/>
              <a:gd name="connsiteX394" fmla="*/ 2648581 w 10825551"/>
              <a:gd name="connsiteY394" fmla="*/ 856209 h 3811116"/>
              <a:gd name="connsiteX395" fmla="*/ 2515890 w 10825551"/>
              <a:gd name="connsiteY395" fmla="*/ 787313 h 3811116"/>
              <a:gd name="connsiteX396" fmla="*/ 2621068 w 10825551"/>
              <a:gd name="connsiteY396" fmla="*/ 839129 h 3811116"/>
              <a:gd name="connsiteX397" fmla="*/ 2760683 w 10825551"/>
              <a:gd name="connsiteY397" fmla="*/ 904032 h 3811116"/>
              <a:gd name="connsiteX398" fmla="*/ 2799904 w 10825551"/>
              <a:gd name="connsiteY398" fmla="*/ 904032 h 3811116"/>
              <a:gd name="connsiteX399" fmla="*/ 2788196 w 10825551"/>
              <a:gd name="connsiteY399" fmla="*/ 898862 h 3811116"/>
              <a:gd name="connsiteX400" fmla="*/ 2815710 w 10825551"/>
              <a:gd name="connsiteY400" fmla="*/ 894431 h 3811116"/>
              <a:gd name="connsiteX401" fmla="*/ 2748976 w 10825551"/>
              <a:gd name="connsiteY401" fmla="*/ 864148 h 3811116"/>
              <a:gd name="connsiteX402" fmla="*/ 2780586 w 10825551"/>
              <a:gd name="connsiteY402" fmla="*/ 864148 h 3811116"/>
              <a:gd name="connsiteX403" fmla="*/ 2698047 w 10825551"/>
              <a:gd name="connsiteY403" fmla="*/ 824265 h 3811116"/>
              <a:gd name="connsiteX404" fmla="*/ 2717364 w 10825551"/>
              <a:gd name="connsiteY404" fmla="*/ 819833 h 3811116"/>
              <a:gd name="connsiteX405" fmla="*/ 2473259 w 10825551"/>
              <a:gd name="connsiteY405" fmla="*/ 680240 h 3811116"/>
              <a:gd name="connsiteX406" fmla="*/ 2229152 w 10825551"/>
              <a:gd name="connsiteY406" fmla="*/ 541385 h 3811116"/>
              <a:gd name="connsiteX407" fmla="*/ 2233250 w 10825551"/>
              <a:gd name="connsiteY407" fmla="*/ 536215 h 3811116"/>
              <a:gd name="connsiteX408" fmla="*/ 2099197 w 10825551"/>
              <a:gd name="connsiteY408" fmla="*/ 461618 h 3811116"/>
              <a:gd name="connsiteX409" fmla="*/ 2064073 w 10825551"/>
              <a:gd name="connsiteY409" fmla="*/ 437245 h 3811116"/>
              <a:gd name="connsiteX410" fmla="*/ 2067586 w 10825551"/>
              <a:gd name="connsiteY410" fmla="*/ 437245 h 3811116"/>
              <a:gd name="connsiteX411" fmla="*/ 2189931 w 10825551"/>
              <a:gd name="connsiteY411" fmla="*/ 506672 h 3811116"/>
              <a:gd name="connsiteX412" fmla="*/ 2229152 w 10825551"/>
              <a:gd name="connsiteY412" fmla="*/ 506672 h 3811116"/>
              <a:gd name="connsiteX413" fmla="*/ 2000851 w 10825551"/>
              <a:gd name="connsiteY413" fmla="*/ 367817 h 3811116"/>
              <a:gd name="connsiteX414" fmla="*/ 1953435 w 10825551"/>
              <a:gd name="connsiteY414" fmla="*/ 362647 h 3811116"/>
              <a:gd name="connsiteX415" fmla="*/ 1961630 w 10825551"/>
              <a:gd name="connsiteY415" fmla="*/ 367817 h 3811116"/>
              <a:gd name="connsiteX416" fmla="*/ 1855090 w 10825551"/>
              <a:gd name="connsiteY416" fmla="*/ 302822 h 3811116"/>
              <a:gd name="connsiteX417" fmla="*/ 1870896 w 10825551"/>
              <a:gd name="connsiteY417" fmla="*/ 302822 h 3811116"/>
              <a:gd name="connsiteX418" fmla="*/ 1866798 w 10825551"/>
              <a:gd name="connsiteY418" fmla="*/ 297651 h 3811116"/>
              <a:gd name="connsiteX419" fmla="*/ 1855090 w 10825551"/>
              <a:gd name="connsiteY419" fmla="*/ 288050 h 3811116"/>
              <a:gd name="connsiteX420" fmla="*/ 1878506 w 10825551"/>
              <a:gd name="connsiteY420" fmla="*/ 288050 h 3811116"/>
              <a:gd name="connsiteX421" fmla="*/ 1791868 w 10825551"/>
              <a:gd name="connsiteY421" fmla="*/ 233395 h 3811116"/>
              <a:gd name="connsiteX422" fmla="*/ 1803576 w 10825551"/>
              <a:gd name="connsiteY422" fmla="*/ 238564 h 3811116"/>
              <a:gd name="connsiteX423" fmla="*/ 1898409 w 10825551"/>
              <a:gd name="connsiteY423" fmla="*/ 297651 h 3811116"/>
              <a:gd name="connsiteX424" fmla="*/ 1933532 w 10825551"/>
              <a:gd name="connsiteY424" fmla="*/ 302822 h 3811116"/>
              <a:gd name="connsiteX425" fmla="*/ 2205737 w 10825551"/>
              <a:gd name="connsiteY425" fmla="*/ 461618 h 3811116"/>
              <a:gd name="connsiteX426" fmla="*/ 2244958 w 10825551"/>
              <a:gd name="connsiteY426" fmla="*/ 466788 h 3811116"/>
              <a:gd name="connsiteX427" fmla="*/ 1945825 w 10825551"/>
              <a:gd name="connsiteY427" fmla="*/ 293220 h 3811116"/>
              <a:gd name="connsiteX428" fmla="*/ 1914214 w 10825551"/>
              <a:gd name="connsiteY428" fmla="*/ 288050 h 3811116"/>
              <a:gd name="connsiteX429" fmla="*/ 1709328 w 10825551"/>
              <a:gd name="connsiteY429" fmla="*/ 153627 h 3811116"/>
              <a:gd name="connsiteX430" fmla="*/ 1669075 w 10825551"/>
              <a:gd name="connsiteY430" fmla="*/ 144176 h 3811116"/>
              <a:gd name="connsiteX431" fmla="*/ 1669872 w 10825551"/>
              <a:gd name="connsiteY431" fmla="*/ 148045 h 3811116"/>
              <a:gd name="connsiteX432" fmla="*/ 1668480 w 10825551"/>
              <a:gd name="connsiteY432" fmla="*/ 147394 h 3811116"/>
              <a:gd name="connsiteX433" fmla="*/ 1650205 w 10825551"/>
              <a:gd name="connsiteY433" fmla="*/ 138855 h 3811116"/>
              <a:gd name="connsiteX434" fmla="*/ 1528444 w 10825551"/>
              <a:gd name="connsiteY434" fmla="*/ 59826 h 3811116"/>
              <a:gd name="connsiteX435" fmla="*/ 1555958 w 10825551"/>
              <a:gd name="connsiteY435" fmla="*/ 69428 h 3811116"/>
              <a:gd name="connsiteX436" fmla="*/ 1661913 w 10825551"/>
              <a:gd name="connsiteY436" fmla="*/ 129253 h 3811116"/>
              <a:gd name="connsiteX437" fmla="*/ 1701719 w 10825551"/>
              <a:gd name="connsiteY437" fmla="*/ 134423 h 3811116"/>
              <a:gd name="connsiteX438" fmla="*/ 1653802 w 10825551"/>
              <a:gd name="connsiteY438" fmla="*/ 105946 h 3811116"/>
              <a:gd name="connsiteX439" fmla="*/ 1725601 w 10825551"/>
              <a:gd name="connsiteY439" fmla="*/ 145098 h 3811116"/>
              <a:gd name="connsiteX440" fmla="*/ 1800064 w 10825551"/>
              <a:gd name="connsiteY440" fmla="*/ 183909 h 3811116"/>
              <a:gd name="connsiteX441" fmla="*/ 1835187 w 10825551"/>
              <a:gd name="connsiteY441" fmla="*/ 183909 h 3811116"/>
              <a:gd name="connsiteX442" fmla="*/ 1571763 w 10825551"/>
              <a:gd name="connsiteY442" fmla="*/ 9602 h 3811116"/>
              <a:gd name="connsiteX443" fmla="*/ 1658401 w 10825551"/>
              <a:gd name="connsiteY443" fmla="*/ 54656 h 3811116"/>
              <a:gd name="connsiteX444" fmla="*/ 1697622 w 10825551"/>
              <a:gd name="connsiteY444" fmla="*/ 59826 h 3811116"/>
              <a:gd name="connsiteX445" fmla="*/ 1717525 w 10825551"/>
              <a:gd name="connsiteY445" fmla="*/ 54656 h 3811116"/>
              <a:gd name="connsiteX446" fmla="*/ 1638497 w 10825551"/>
              <a:gd name="connsiteY446" fmla="*/ 4431 h 3811116"/>
              <a:gd name="connsiteX447" fmla="*/ 1835187 w 10825551"/>
              <a:gd name="connsiteY447" fmla="*/ 114482 h 3811116"/>
              <a:gd name="connsiteX448" fmla="*/ 1874993 w 10825551"/>
              <a:gd name="connsiteY448" fmla="*/ 114482 h 3811116"/>
              <a:gd name="connsiteX449" fmla="*/ 1740940 w 10825551"/>
              <a:gd name="connsiteY449" fmla="*/ 34714 h 3811116"/>
              <a:gd name="connsiteX450" fmla="*/ 1745038 w 10825551"/>
              <a:gd name="connsiteY450" fmla="*/ 34714 h 3811116"/>
              <a:gd name="connsiteX451" fmla="*/ 1941727 w 10825551"/>
              <a:gd name="connsiteY451" fmla="*/ 149195 h 3811116"/>
              <a:gd name="connsiteX452" fmla="*/ 1980948 w 10825551"/>
              <a:gd name="connsiteY452" fmla="*/ 153627 h 3811116"/>
              <a:gd name="connsiteX453" fmla="*/ 1945825 w 10825551"/>
              <a:gd name="connsiteY453" fmla="*/ 134423 h 3811116"/>
              <a:gd name="connsiteX454" fmla="*/ 2012559 w 10825551"/>
              <a:gd name="connsiteY454" fmla="*/ 163967 h 3811116"/>
              <a:gd name="connsiteX455" fmla="*/ 2004949 w 10825551"/>
              <a:gd name="connsiteY455" fmla="*/ 168398 h 3811116"/>
              <a:gd name="connsiteX456" fmla="*/ 2249056 w 10825551"/>
              <a:gd name="connsiteY456" fmla="*/ 293220 h 3811116"/>
              <a:gd name="connsiteX457" fmla="*/ 2374914 w 10825551"/>
              <a:gd name="connsiteY457" fmla="*/ 367817 h 3811116"/>
              <a:gd name="connsiteX458" fmla="*/ 2414135 w 10825551"/>
              <a:gd name="connsiteY458" fmla="*/ 367817 h 3811116"/>
              <a:gd name="connsiteX459" fmla="*/ 2359108 w 10825551"/>
              <a:gd name="connsiteY459" fmla="*/ 337535 h 3811116"/>
              <a:gd name="connsiteX460" fmla="*/ 2367303 w 10825551"/>
              <a:gd name="connsiteY460" fmla="*/ 337535 h 3811116"/>
              <a:gd name="connsiteX461" fmla="*/ 2394816 w 10825551"/>
              <a:gd name="connsiteY461" fmla="*/ 337535 h 3811116"/>
              <a:gd name="connsiteX462" fmla="*/ 2390719 w 10825551"/>
              <a:gd name="connsiteY462" fmla="*/ 327933 h 3811116"/>
              <a:gd name="connsiteX463" fmla="*/ 2379011 w 10825551"/>
              <a:gd name="connsiteY463" fmla="*/ 322763 h 3811116"/>
              <a:gd name="connsiteX464" fmla="*/ 2359108 w 10825551"/>
              <a:gd name="connsiteY464" fmla="*/ 317594 h 3811116"/>
              <a:gd name="connsiteX465" fmla="*/ 2194029 w 10825551"/>
              <a:gd name="connsiteY465" fmla="*/ 223054 h 3811116"/>
              <a:gd name="connsiteX466" fmla="*/ 2154223 w 10825551"/>
              <a:gd name="connsiteY466" fmla="*/ 218623 h 3811116"/>
              <a:gd name="connsiteX467" fmla="*/ 2146613 w 10825551"/>
              <a:gd name="connsiteY467" fmla="*/ 213452 h 3811116"/>
              <a:gd name="connsiteX468" fmla="*/ 2134905 w 10825551"/>
              <a:gd name="connsiteY468" fmla="*/ 213452 h 3811116"/>
              <a:gd name="connsiteX469" fmla="*/ 2119100 w 10825551"/>
              <a:gd name="connsiteY469" fmla="*/ 203851 h 3811116"/>
              <a:gd name="connsiteX470" fmla="*/ 2142515 w 10825551"/>
              <a:gd name="connsiteY470" fmla="*/ 198680 h 3811116"/>
              <a:gd name="connsiteX471" fmla="*/ 2087488 w 10825551"/>
              <a:gd name="connsiteY471" fmla="*/ 168398 h 3811116"/>
              <a:gd name="connsiteX472" fmla="*/ 2189931 w 10825551"/>
              <a:gd name="connsiteY472" fmla="*/ 213452 h 3811116"/>
              <a:gd name="connsiteX473" fmla="*/ 2225055 w 10825551"/>
              <a:gd name="connsiteY473" fmla="*/ 213452 h 3811116"/>
              <a:gd name="connsiteX474" fmla="*/ 2205737 w 10825551"/>
              <a:gd name="connsiteY474" fmla="*/ 198680 h 3811116"/>
              <a:gd name="connsiteX475" fmla="*/ 2253153 w 10825551"/>
              <a:gd name="connsiteY475" fmla="*/ 223054 h 3811116"/>
              <a:gd name="connsiteX476" fmla="*/ 2233250 w 10825551"/>
              <a:gd name="connsiteY476" fmla="*/ 228224 h 3811116"/>
              <a:gd name="connsiteX477" fmla="*/ 2709755 w 10825551"/>
              <a:gd name="connsiteY477" fmla="*/ 481560 h 3811116"/>
              <a:gd name="connsiteX478" fmla="*/ 2748976 w 10825551"/>
              <a:gd name="connsiteY478" fmla="*/ 481560 h 3811116"/>
              <a:gd name="connsiteX479" fmla="*/ 2698047 w 10825551"/>
              <a:gd name="connsiteY479" fmla="*/ 452016 h 3811116"/>
              <a:gd name="connsiteX480" fmla="*/ 2799904 w 10825551"/>
              <a:gd name="connsiteY480" fmla="*/ 501502 h 3811116"/>
              <a:gd name="connsiteX481" fmla="*/ 2839710 w 10825551"/>
              <a:gd name="connsiteY481" fmla="*/ 506672 h 3811116"/>
              <a:gd name="connsiteX482" fmla="*/ 2855515 w 10825551"/>
              <a:gd name="connsiteY482" fmla="*/ 511843 h 3811116"/>
              <a:gd name="connsiteX483" fmla="*/ 3052206 w 10825551"/>
              <a:gd name="connsiteY483" fmla="*/ 615983 h 3811116"/>
              <a:gd name="connsiteX484" fmla="*/ 3252993 w 10825551"/>
              <a:gd name="connsiteY484" fmla="*/ 700182 h 3811116"/>
              <a:gd name="connsiteX485" fmla="*/ 3264701 w 10825551"/>
              <a:gd name="connsiteY485" fmla="*/ 705352 h 3811116"/>
              <a:gd name="connsiteX486" fmla="*/ 3422169 w 10825551"/>
              <a:gd name="connsiteY486" fmla="*/ 774779 h 3811116"/>
              <a:gd name="connsiteX487" fmla="*/ 3461976 w 10825551"/>
              <a:gd name="connsiteY487" fmla="*/ 770349 h 3811116"/>
              <a:gd name="connsiteX488" fmla="*/ 3371241 w 10825551"/>
              <a:gd name="connsiteY488" fmla="*/ 734896 h 3811116"/>
              <a:gd name="connsiteX489" fmla="*/ 3473683 w 10825551"/>
              <a:gd name="connsiteY489" fmla="*/ 770349 h 3811116"/>
              <a:gd name="connsiteX490" fmla="*/ 3512904 w 10825551"/>
              <a:gd name="connsiteY490" fmla="*/ 774779 h 3811116"/>
              <a:gd name="connsiteX491" fmla="*/ 4654993 w 10825551"/>
              <a:gd name="connsiteY491" fmla="*/ 1222365 h 3811116"/>
              <a:gd name="connsiteX492" fmla="*/ 4729923 w 10825551"/>
              <a:gd name="connsiteY492" fmla="*/ 1217194 h 3811116"/>
              <a:gd name="connsiteX493" fmla="*/ 4745728 w 10825551"/>
              <a:gd name="connsiteY493" fmla="*/ 1207593 h 3811116"/>
              <a:gd name="connsiteX494" fmla="*/ 4721728 w 10825551"/>
              <a:gd name="connsiteY494" fmla="*/ 1192082 h 3811116"/>
              <a:gd name="connsiteX495" fmla="*/ 4734021 w 10825551"/>
              <a:gd name="connsiteY495" fmla="*/ 1182481 h 3811116"/>
              <a:gd name="connsiteX496" fmla="*/ 4800755 w 10825551"/>
              <a:gd name="connsiteY496" fmla="*/ 1197252 h 3811116"/>
              <a:gd name="connsiteX497" fmla="*/ 4796657 w 10825551"/>
              <a:gd name="connsiteY497" fmla="*/ 1202422 h 3811116"/>
              <a:gd name="connsiteX498" fmla="*/ 4824170 w 10825551"/>
              <a:gd name="connsiteY498" fmla="*/ 1212024 h 3811116"/>
              <a:gd name="connsiteX499" fmla="*/ 4808366 w 10825551"/>
              <a:gd name="connsiteY499" fmla="*/ 1226796 h 3811116"/>
              <a:gd name="connsiteX500" fmla="*/ 4816560 w 10825551"/>
              <a:gd name="connsiteY500" fmla="*/ 1231966 h 3811116"/>
              <a:gd name="connsiteX501" fmla="*/ 4761534 w 10825551"/>
              <a:gd name="connsiteY501" fmla="*/ 1222365 h 3811116"/>
              <a:gd name="connsiteX502" fmla="*/ 4741631 w 10825551"/>
              <a:gd name="connsiteY502" fmla="*/ 1231966 h 3811116"/>
              <a:gd name="connsiteX503" fmla="*/ 4793145 w 10825551"/>
              <a:gd name="connsiteY503" fmla="*/ 1251908 h 3811116"/>
              <a:gd name="connsiteX504" fmla="*/ 4777339 w 10825551"/>
              <a:gd name="connsiteY504" fmla="*/ 1257078 h 3811116"/>
              <a:gd name="connsiteX505" fmla="*/ 4769144 w 10825551"/>
              <a:gd name="connsiteY505" fmla="*/ 1257078 h 3811116"/>
              <a:gd name="connsiteX506" fmla="*/ 4962322 w 10825551"/>
              <a:gd name="connsiteY506" fmla="*/ 1321335 h 3811116"/>
              <a:gd name="connsiteX507" fmla="*/ 4966419 w 10825551"/>
              <a:gd name="connsiteY507" fmla="*/ 1311733 h 3811116"/>
              <a:gd name="connsiteX508" fmla="*/ 4958223 w 10825551"/>
              <a:gd name="connsiteY508" fmla="*/ 1311733 h 3811116"/>
              <a:gd name="connsiteX509" fmla="*/ 4966419 w 10825551"/>
              <a:gd name="connsiteY509" fmla="*/ 1301393 h 3811116"/>
              <a:gd name="connsiteX510" fmla="*/ 4985736 w 10825551"/>
              <a:gd name="connsiteY510" fmla="*/ 1291792 h 3811116"/>
              <a:gd name="connsiteX511" fmla="*/ 5033153 w 10825551"/>
              <a:gd name="connsiteY511" fmla="*/ 1296962 h 3811116"/>
              <a:gd name="connsiteX512" fmla="*/ 5052471 w 10825551"/>
              <a:gd name="connsiteY512" fmla="*/ 1281451 h 3811116"/>
              <a:gd name="connsiteX513" fmla="*/ 4958223 w 10825551"/>
              <a:gd name="connsiteY513" fmla="*/ 1261510 h 3811116"/>
              <a:gd name="connsiteX514" fmla="*/ 5021446 w 10825551"/>
              <a:gd name="connsiteY514" fmla="*/ 1271849 h 3811116"/>
              <a:gd name="connsiteX515" fmla="*/ 5029055 w 10825551"/>
              <a:gd name="connsiteY515" fmla="*/ 1271849 h 3811116"/>
              <a:gd name="connsiteX516" fmla="*/ 5099887 w 10825551"/>
              <a:gd name="connsiteY516" fmla="*/ 1291792 h 3811116"/>
              <a:gd name="connsiteX517" fmla="*/ 5068276 w 10825551"/>
              <a:gd name="connsiteY517" fmla="*/ 1296962 h 3811116"/>
              <a:gd name="connsiteX518" fmla="*/ 5056570 w 10825551"/>
              <a:gd name="connsiteY518" fmla="*/ 1306564 h 3811116"/>
              <a:gd name="connsiteX519" fmla="*/ 5001542 w 10825551"/>
              <a:gd name="connsiteY519" fmla="*/ 1311733 h 3811116"/>
              <a:gd name="connsiteX520" fmla="*/ 4989834 w 10825551"/>
              <a:gd name="connsiteY520" fmla="*/ 1326505 h 3811116"/>
              <a:gd name="connsiteX521" fmla="*/ 5021372 w 10825551"/>
              <a:gd name="connsiteY521" fmla="*/ 1338138 h 3811116"/>
              <a:gd name="connsiteX522" fmla="*/ 5034154 w 10825551"/>
              <a:gd name="connsiteY522" fmla="*/ 1341553 h 3811116"/>
              <a:gd name="connsiteX523" fmla="*/ 5029055 w 10825551"/>
              <a:gd name="connsiteY523" fmla="*/ 1341277 h 3811116"/>
              <a:gd name="connsiteX524" fmla="*/ 5174817 w 10825551"/>
              <a:gd name="connsiteY524" fmla="*/ 1386331 h 3811116"/>
              <a:gd name="connsiteX525" fmla="*/ 5178914 w 10825551"/>
              <a:gd name="connsiteY525" fmla="*/ 1381161 h 3811116"/>
              <a:gd name="connsiteX526" fmla="*/ 5222233 w 10825551"/>
              <a:gd name="connsiteY526" fmla="*/ 1386331 h 3811116"/>
              <a:gd name="connsiteX527" fmla="*/ 5238038 w 10825551"/>
              <a:gd name="connsiteY527" fmla="*/ 1375991 h 3811116"/>
              <a:gd name="connsiteX528" fmla="*/ 5277259 w 10825551"/>
              <a:gd name="connsiteY528" fmla="*/ 1381161 h 3811116"/>
              <a:gd name="connsiteX529" fmla="*/ 5297162 w 10825551"/>
              <a:gd name="connsiteY529" fmla="*/ 1371559 h 3811116"/>
              <a:gd name="connsiteX530" fmla="*/ 5245648 w 10825551"/>
              <a:gd name="connsiteY530" fmla="*/ 1361219 h 3811116"/>
              <a:gd name="connsiteX531" fmla="*/ 5257356 w 10825551"/>
              <a:gd name="connsiteY531" fmla="*/ 1346447 h 3811116"/>
              <a:gd name="connsiteX532" fmla="*/ 5029055 w 10825551"/>
              <a:gd name="connsiteY532" fmla="*/ 1321335 h 3811116"/>
              <a:gd name="connsiteX533" fmla="*/ 5194719 w 10825551"/>
              <a:gd name="connsiteY533" fmla="*/ 1336107 h 3811116"/>
              <a:gd name="connsiteX534" fmla="*/ 5210525 w 10825551"/>
              <a:gd name="connsiteY534" fmla="*/ 1321335 h 3811116"/>
              <a:gd name="connsiteX535" fmla="*/ 5103984 w 10825551"/>
              <a:gd name="connsiteY535" fmla="*/ 1301393 h 3811116"/>
              <a:gd name="connsiteX536" fmla="*/ 5229843 w 10825551"/>
              <a:gd name="connsiteY536" fmla="*/ 1316165 h 3811116"/>
              <a:gd name="connsiteX537" fmla="*/ 5245648 w 10825551"/>
              <a:gd name="connsiteY537" fmla="*/ 1301393 h 3811116"/>
              <a:gd name="connsiteX538" fmla="*/ 5157475 w 10825551"/>
              <a:gd name="connsiteY538" fmla="*/ 1284037 h 3811116"/>
              <a:gd name="connsiteX539" fmla="*/ 5122696 w 10825551"/>
              <a:gd name="connsiteY539" fmla="*/ 1276944 h 3811116"/>
              <a:gd name="connsiteX540" fmla="*/ 5145474 w 10825551"/>
              <a:gd name="connsiteY540" fmla="*/ 1280251 h 3811116"/>
              <a:gd name="connsiteX541" fmla="*/ 5214038 w 10825551"/>
              <a:gd name="connsiteY541" fmla="*/ 1286621 h 3811116"/>
              <a:gd name="connsiteX542" fmla="*/ 5233940 w 10825551"/>
              <a:gd name="connsiteY542" fmla="*/ 1271849 h 3811116"/>
              <a:gd name="connsiteX543" fmla="*/ 5225745 w 10825551"/>
              <a:gd name="connsiteY543" fmla="*/ 1271849 h 3811116"/>
              <a:gd name="connsiteX544" fmla="*/ 5238038 w 10825551"/>
              <a:gd name="connsiteY544" fmla="*/ 1257078 h 3811116"/>
              <a:gd name="connsiteX545" fmla="*/ 5206427 w 10825551"/>
              <a:gd name="connsiteY545" fmla="*/ 1257078 h 3811116"/>
              <a:gd name="connsiteX546" fmla="*/ 5222233 w 10825551"/>
              <a:gd name="connsiteY546" fmla="*/ 1242306 h 3811116"/>
              <a:gd name="connsiteX547" fmla="*/ 5183012 w 10825551"/>
              <a:gd name="connsiteY547" fmla="*/ 1237136 h 3811116"/>
              <a:gd name="connsiteX548" fmla="*/ 5190622 w 10825551"/>
              <a:gd name="connsiteY548" fmla="*/ 1222365 h 3811116"/>
              <a:gd name="connsiteX549" fmla="*/ 5072374 w 10825551"/>
              <a:gd name="connsiteY549" fmla="*/ 1187651 h 3811116"/>
              <a:gd name="connsiteX550" fmla="*/ 4950613 w 10825551"/>
              <a:gd name="connsiteY550" fmla="*/ 1152937 h 3811116"/>
              <a:gd name="connsiteX551" fmla="*/ 4950613 w 10825551"/>
              <a:gd name="connsiteY551" fmla="*/ 1147766 h 3811116"/>
              <a:gd name="connsiteX552" fmla="*/ 4883294 w 10825551"/>
              <a:gd name="connsiteY552" fmla="*/ 1127825 h 3811116"/>
              <a:gd name="connsiteX553" fmla="*/ 4867489 w 10825551"/>
              <a:gd name="connsiteY553" fmla="*/ 1122655 h 3811116"/>
              <a:gd name="connsiteX554" fmla="*/ 4930711 w 10825551"/>
              <a:gd name="connsiteY554" fmla="*/ 1137426 h 3811116"/>
              <a:gd name="connsiteX555" fmla="*/ 4950613 w 10825551"/>
              <a:gd name="connsiteY555" fmla="*/ 1122655 h 3811116"/>
              <a:gd name="connsiteX556" fmla="*/ 4836463 w 10825551"/>
              <a:gd name="connsiteY556" fmla="*/ 1082771 h 3811116"/>
              <a:gd name="connsiteX557" fmla="*/ 4813331 w 10825551"/>
              <a:gd name="connsiteY557" fmla="*/ 1092742 h 3811116"/>
              <a:gd name="connsiteX558" fmla="*/ 4812596 w 10825551"/>
              <a:gd name="connsiteY558" fmla="*/ 1096804 h 3811116"/>
              <a:gd name="connsiteX559" fmla="*/ 4810121 w 10825551"/>
              <a:gd name="connsiteY559" fmla="*/ 1096343 h 3811116"/>
              <a:gd name="connsiteX560" fmla="*/ 4765047 w 10825551"/>
              <a:gd name="connsiteY560" fmla="*/ 1087941 h 3811116"/>
              <a:gd name="connsiteX561" fmla="*/ 4773242 w 10825551"/>
              <a:gd name="connsiteY561" fmla="*/ 1078339 h 3811116"/>
              <a:gd name="connsiteX562" fmla="*/ 4769144 w 10825551"/>
              <a:gd name="connsiteY562" fmla="*/ 1073169 h 3811116"/>
              <a:gd name="connsiteX563" fmla="*/ 4761534 w 10825551"/>
              <a:gd name="connsiteY563" fmla="*/ 1073169 h 3811116"/>
              <a:gd name="connsiteX564" fmla="*/ 4773242 w 10825551"/>
              <a:gd name="connsiteY564" fmla="*/ 1062829 h 3811116"/>
              <a:gd name="connsiteX565" fmla="*/ 4734021 w 10825551"/>
              <a:gd name="connsiteY565" fmla="*/ 1048058 h 3811116"/>
              <a:gd name="connsiteX566" fmla="*/ 4737533 w 10825551"/>
              <a:gd name="connsiteY566" fmla="*/ 1042887 h 3811116"/>
              <a:gd name="connsiteX567" fmla="*/ 4784950 w 10825551"/>
              <a:gd name="connsiteY567" fmla="*/ 1062829 h 3811116"/>
              <a:gd name="connsiteX568" fmla="*/ 4800755 w 10825551"/>
              <a:gd name="connsiteY568" fmla="*/ 1053227 h 3811116"/>
              <a:gd name="connsiteX569" fmla="*/ 4938320 w 10825551"/>
              <a:gd name="connsiteY569" fmla="*/ 1087941 h 3811116"/>
              <a:gd name="connsiteX570" fmla="*/ 4958223 w 10825551"/>
              <a:gd name="connsiteY570" fmla="*/ 1078339 h 3811116"/>
              <a:gd name="connsiteX571" fmla="*/ 4808366 w 10825551"/>
              <a:gd name="connsiteY571" fmla="*/ 1038456 h 3811116"/>
              <a:gd name="connsiteX572" fmla="*/ 4793145 w 10825551"/>
              <a:gd name="connsiteY572" fmla="*/ 1042887 h 3811116"/>
              <a:gd name="connsiteX573" fmla="*/ 4690702 w 10825551"/>
              <a:gd name="connsiteY573" fmla="*/ 1008173 h 3811116"/>
              <a:gd name="connsiteX574" fmla="*/ 4670799 w 10825551"/>
              <a:gd name="connsiteY574" fmla="*/ 1018514 h 3811116"/>
              <a:gd name="connsiteX575" fmla="*/ 4674896 w 10825551"/>
              <a:gd name="connsiteY575" fmla="*/ 1023684 h 3811116"/>
              <a:gd name="connsiteX576" fmla="*/ 4659091 w 10825551"/>
              <a:gd name="connsiteY576" fmla="*/ 1018514 h 3811116"/>
              <a:gd name="connsiteX577" fmla="*/ 4599967 w 10825551"/>
              <a:gd name="connsiteY577" fmla="*/ 998572 h 3811116"/>
              <a:gd name="connsiteX578" fmla="*/ 4611675 w 10825551"/>
              <a:gd name="connsiteY578" fmla="*/ 998572 h 3811116"/>
              <a:gd name="connsiteX579" fmla="*/ 4666701 w 10825551"/>
              <a:gd name="connsiteY579" fmla="*/ 1008173 h 3811116"/>
              <a:gd name="connsiteX580" fmla="*/ 4686604 w 10825551"/>
              <a:gd name="connsiteY580" fmla="*/ 993402 h 3811116"/>
              <a:gd name="connsiteX581" fmla="*/ 4664215 w 10825551"/>
              <a:gd name="connsiteY581" fmla="*/ 988421 h 3811116"/>
              <a:gd name="connsiteX582" fmla="*/ 4737533 w 10825551"/>
              <a:gd name="connsiteY582" fmla="*/ 998572 h 3811116"/>
              <a:gd name="connsiteX583" fmla="*/ 4753338 w 10825551"/>
              <a:gd name="connsiteY583" fmla="*/ 983800 h 3811116"/>
              <a:gd name="connsiteX584" fmla="*/ 4619870 w 10825551"/>
              <a:gd name="connsiteY584" fmla="*/ 934315 h 3811116"/>
              <a:gd name="connsiteX585" fmla="*/ 4666701 w 10825551"/>
              <a:gd name="connsiteY585" fmla="*/ 938746 h 3811116"/>
              <a:gd name="connsiteX586" fmla="*/ 4682507 w 10825551"/>
              <a:gd name="connsiteY586" fmla="*/ 923975 h 3811116"/>
              <a:gd name="connsiteX587" fmla="*/ 4694214 w 10825551"/>
              <a:gd name="connsiteY587" fmla="*/ 914373 h 3811116"/>
              <a:gd name="connsiteX588" fmla="*/ 4654993 w 10825551"/>
              <a:gd name="connsiteY588" fmla="*/ 898862 h 3811116"/>
              <a:gd name="connsiteX589" fmla="*/ 4753338 w 10825551"/>
              <a:gd name="connsiteY589" fmla="*/ 918805 h 3811116"/>
              <a:gd name="connsiteX590" fmla="*/ 4773242 w 10825551"/>
              <a:gd name="connsiteY590" fmla="*/ 904032 h 3811116"/>
              <a:gd name="connsiteX591" fmla="*/ 4705922 w 10825551"/>
              <a:gd name="connsiteY591" fmla="*/ 884091 h 3811116"/>
              <a:gd name="connsiteX592" fmla="*/ 4705922 w 10825551"/>
              <a:gd name="connsiteY592" fmla="*/ 878920 h 3811116"/>
              <a:gd name="connsiteX593" fmla="*/ 4804852 w 10825551"/>
              <a:gd name="connsiteY593" fmla="*/ 909203 h 3811116"/>
              <a:gd name="connsiteX594" fmla="*/ 4824170 w 10825551"/>
              <a:gd name="connsiteY594" fmla="*/ 894431 h 3811116"/>
              <a:gd name="connsiteX595" fmla="*/ 4804852 w 10825551"/>
              <a:gd name="connsiteY595" fmla="*/ 889261 h 3811116"/>
              <a:gd name="connsiteX596" fmla="*/ 4839976 w 10825551"/>
              <a:gd name="connsiteY596" fmla="*/ 889261 h 3811116"/>
              <a:gd name="connsiteX597" fmla="*/ 4836463 w 10825551"/>
              <a:gd name="connsiteY597" fmla="*/ 894431 h 3811116"/>
              <a:gd name="connsiteX598" fmla="*/ 4954125 w 10825551"/>
              <a:gd name="connsiteY598" fmla="*/ 914373 h 3811116"/>
              <a:gd name="connsiteX599" fmla="*/ 5017347 w 10825551"/>
              <a:gd name="connsiteY599" fmla="*/ 929145 h 3811116"/>
              <a:gd name="connsiteX600" fmla="*/ 5037251 w 10825551"/>
              <a:gd name="connsiteY600" fmla="*/ 918805 h 3811116"/>
              <a:gd name="connsiteX601" fmla="*/ 5009738 w 10825551"/>
              <a:gd name="connsiteY601" fmla="*/ 909203 h 3811116"/>
              <a:gd name="connsiteX602" fmla="*/ 5013250 w 10825551"/>
              <a:gd name="connsiteY602" fmla="*/ 909203 h 3811116"/>
              <a:gd name="connsiteX603" fmla="*/ 5029055 w 10825551"/>
              <a:gd name="connsiteY603" fmla="*/ 894431 h 3811116"/>
              <a:gd name="connsiteX604" fmla="*/ 5024957 w 10825551"/>
              <a:gd name="connsiteY604" fmla="*/ 889261 h 3811116"/>
              <a:gd name="connsiteX605" fmla="*/ 5017347 w 10825551"/>
              <a:gd name="connsiteY605" fmla="*/ 889261 h 3811116"/>
              <a:gd name="connsiteX606" fmla="*/ 5009738 w 10825551"/>
              <a:gd name="connsiteY606" fmla="*/ 889261 h 3811116"/>
              <a:gd name="connsiteX607" fmla="*/ 4926612 w 10825551"/>
              <a:gd name="connsiteY607" fmla="*/ 874489 h 3811116"/>
              <a:gd name="connsiteX608" fmla="*/ 4910807 w 10825551"/>
              <a:gd name="connsiteY608" fmla="*/ 878920 h 3811116"/>
              <a:gd name="connsiteX609" fmla="*/ 4907295 w 10825551"/>
              <a:gd name="connsiteY609" fmla="*/ 878920 h 3811116"/>
              <a:gd name="connsiteX610" fmla="*/ 4899099 w 10825551"/>
              <a:gd name="connsiteY610" fmla="*/ 884091 h 3811116"/>
              <a:gd name="connsiteX611" fmla="*/ 4891489 w 10825551"/>
              <a:gd name="connsiteY611" fmla="*/ 884091 h 3811116"/>
              <a:gd name="connsiteX612" fmla="*/ 4903198 w 10825551"/>
              <a:gd name="connsiteY612" fmla="*/ 869319 h 3811116"/>
              <a:gd name="connsiteX613" fmla="*/ 4875684 w 10825551"/>
              <a:gd name="connsiteY613" fmla="*/ 864148 h 3811116"/>
              <a:gd name="connsiteX614" fmla="*/ 4926612 w 10825551"/>
              <a:gd name="connsiteY614" fmla="*/ 859717 h 3811116"/>
              <a:gd name="connsiteX615" fmla="*/ 4942418 w 10825551"/>
              <a:gd name="connsiteY615" fmla="*/ 844207 h 3811116"/>
              <a:gd name="connsiteX616" fmla="*/ 4954125 w 10825551"/>
              <a:gd name="connsiteY616" fmla="*/ 844207 h 3811116"/>
              <a:gd name="connsiteX617" fmla="*/ 4954125 w 10825551"/>
              <a:gd name="connsiteY617" fmla="*/ 849377 h 3811116"/>
              <a:gd name="connsiteX618" fmla="*/ 4946516 w 10825551"/>
              <a:gd name="connsiteY618" fmla="*/ 859717 h 3811116"/>
              <a:gd name="connsiteX619" fmla="*/ 5178914 w 10825551"/>
              <a:gd name="connsiteY619" fmla="*/ 904032 h 3811116"/>
              <a:gd name="connsiteX620" fmla="*/ 5198232 w 10825551"/>
              <a:gd name="connsiteY620" fmla="*/ 894431 h 3811116"/>
              <a:gd name="connsiteX621" fmla="*/ 5174817 w 10825551"/>
              <a:gd name="connsiteY621" fmla="*/ 884091 h 3811116"/>
              <a:gd name="connsiteX622" fmla="*/ 5222233 w 10825551"/>
              <a:gd name="connsiteY622" fmla="*/ 894431 h 3811116"/>
              <a:gd name="connsiteX623" fmla="*/ 5241551 w 10825551"/>
              <a:gd name="connsiteY623" fmla="*/ 878920 h 3811116"/>
              <a:gd name="connsiteX624" fmla="*/ 5249746 w 10825551"/>
              <a:gd name="connsiteY624" fmla="*/ 884091 h 3811116"/>
              <a:gd name="connsiteX625" fmla="*/ 5343993 w 10825551"/>
              <a:gd name="connsiteY625" fmla="*/ 904032 h 3811116"/>
              <a:gd name="connsiteX626" fmla="*/ 5438826 w 10825551"/>
              <a:gd name="connsiteY626" fmla="*/ 914373 h 3811116"/>
              <a:gd name="connsiteX627" fmla="*/ 5446436 w 10825551"/>
              <a:gd name="connsiteY627" fmla="*/ 914373 h 3811116"/>
              <a:gd name="connsiteX628" fmla="*/ 5521365 w 10825551"/>
              <a:gd name="connsiteY628" fmla="*/ 918805 h 3811116"/>
              <a:gd name="connsiteX629" fmla="*/ 5541268 w 10825551"/>
              <a:gd name="connsiteY629" fmla="*/ 904032 h 3811116"/>
              <a:gd name="connsiteX630" fmla="*/ 5497950 w 10825551"/>
              <a:gd name="connsiteY630" fmla="*/ 898862 h 3811116"/>
              <a:gd name="connsiteX631" fmla="*/ 5544780 w 10825551"/>
              <a:gd name="connsiteY631" fmla="*/ 898862 h 3811116"/>
              <a:gd name="connsiteX632" fmla="*/ 5564684 w 10825551"/>
              <a:gd name="connsiteY632" fmla="*/ 889261 h 3811116"/>
              <a:gd name="connsiteX633" fmla="*/ 7513435 w 10825551"/>
              <a:gd name="connsiteY633" fmla="*/ 898862 h 3811116"/>
              <a:gd name="connsiteX634" fmla="*/ 7481824 w 10825551"/>
              <a:gd name="connsiteY634" fmla="*/ 909203 h 3811116"/>
              <a:gd name="connsiteX635" fmla="*/ 7470117 w 10825551"/>
              <a:gd name="connsiteY635" fmla="*/ 929145 h 3811116"/>
              <a:gd name="connsiteX636" fmla="*/ 7493532 w 10825551"/>
              <a:gd name="connsiteY636" fmla="*/ 923975 h 3811116"/>
              <a:gd name="connsiteX637" fmla="*/ 7485922 w 10825551"/>
              <a:gd name="connsiteY637" fmla="*/ 938746 h 3811116"/>
              <a:gd name="connsiteX638" fmla="*/ 7536850 w 10825551"/>
              <a:gd name="connsiteY638" fmla="*/ 938746 h 3811116"/>
              <a:gd name="connsiteX639" fmla="*/ 7529240 w 10825551"/>
              <a:gd name="connsiteY639" fmla="*/ 953518 h 3811116"/>
              <a:gd name="connsiteX640" fmla="*/ 7540949 w 10825551"/>
              <a:gd name="connsiteY640" fmla="*/ 953518 h 3811116"/>
              <a:gd name="connsiteX641" fmla="*/ 7529240 w 10825551"/>
              <a:gd name="connsiteY641" fmla="*/ 973460 h 3811116"/>
              <a:gd name="connsiteX642" fmla="*/ 7690807 w 10825551"/>
              <a:gd name="connsiteY642" fmla="*/ 953518 h 3811116"/>
              <a:gd name="connsiteX643" fmla="*/ 7682612 w 10825551"/>
              <a:gd name="connsiteY643" fmla="*/ 958688 h 3811116"/>
              <a:gd name="connsiteX644" fmla="*/ 7666806 w 10825551"/>
              <a:gd name="connsiteY644" fmla="*/ 978630 h 3811116"/>
              <a:gd name="connsiteX645" fmla="*/ 7722419 w 10825551"/>
              <a:gd name="connsiteY645" fmla="*/ 978630 h 3811116"/>
              <a:gd name="connsiteX646" fmla="*/ 7710126 w 10825551"/>
              <a:gd name="connsiteY646" fmla="*/ 993402 h 3811116"/>
              <a:gd name="connsiteX647" fmla="*/ 7812568 w 10825551"/>
              <a:gd name="connsiteY647" fmla="*/ 993402 h 3811116"/>
              <a:gd name="connsiteX648" fmla="*/ 7824276 w 10825551"/>
              <a:gd name="connsiteY648" fmla="*/ 973460 h 3811116"/>
              <a:gd name="connsiteX649" fmla="*/ 7765736 w 10825551"/>
              <a:gd name="connsiteY649" fmla="*/ 978630 h 3811116"/>
              <a:gd name="connsiteX650" fmla="*/ 7804957 w 10825551"/>
              <a:gd name="connsiteY650" fmla="*/ 958688 h 3811116"/>
              <a:gd name="connsiteX651" fmla="*/ 7966526 w 10825551"/>
              <a:gd name="connsiteY651" fmla="*/ 949086 h 3811116"/>
              <a:gd name="connsiteX652" fmla="*/ 7883400 w 10825551"/>
              <a:gd name="connsiteY652" fmla="*/ 973460 h 3811116"/>
              <a:gd name="connsiteX653" fmla="*/ 7867594 w 10825551"/>
              <a:gd name="connsiteY653" fmla="*/ 993402 h 3811116"/>
              <a:gd name="connsiteX654" fmla="*/ 7879886 w 10825551"/>
              <a:gd name="connsiteY654" fmla="*/ 993402 h 3811116"/>
              <a:gd name="connsiteX655" fmla="*/ 7855886 w 10825551"/>
              <a:gd name="connsiteY655" fmla="*/ 998572 h 3811116"/>
              <a:gd name="connsiteX656" fmla="*/ 7848278 w 10825551"/>
              <a:gd name="connsiteY656" fmla="*/ 998572 h 3811116"/>
              <a:gd name="connsiteX657" fmla="*/ 7789154 w 10825551"/>
              <a:gd name="connsiteY657" fmla="*/ 1013344 h 3811116"/>
              <a:gd name="connsiteX658" fmla="*/ 7773347 w 10825551"/>
              <a:gd name="connsiteY658" fmla="*/ 1033286 h 3811116"/>
              <a:gd name="connsiteX659" fmla="*/ 7919108 w 10825551"/>
              <a:gd name="connsiteY659" fmla="*/ 1013344 h 3811116"/>
              <a:gd name="connsiteX660" fmla="*/ 7879886 w 10825551"/>
              <a:gd name="connsiteY660" fmla="*/ 1033286 h 3811116"/>
              <a:gd name="connsiteX661" fmla="*/ 7867594 w 10825551"/>
              <a:gd name="connsiteY661" fmla="*/ 1053227 h 3811116"/>
              <a:gd name="connsiteX662" fmla="*/ 7942524 w 10825551"/>
              <a:gd name="connsiteY662" fmla="*/ 1042887 h 3811116"/>
              <a:gd name="connsiteX663" fmla="*/ 7773347 w 10825551"/>
              <a:gd name="connsiteY663" fmla="*/ 1097543 h 3811116"/>
              <a:gd name="connsiteX664" fmla="*/ 7761638 w 10825551"/>
              <a:gd name="connsiteY664" fmla="*/ 1117485 h 3811116"/>
              <a:gd name="connsiteX665" fmla="*/ 7809054 w 10825551"/>
              <a:gd name="connsiteY665" fmla="*/ 1107883 h 3811116"/>
              <a:gd name="connsiteX666" fmla="*/ 7804957 w 10825551"/>
              <a:gd name="connsiteY666" fmla="*/ 1122655 h 3811116"/>
              <a:gd name="connsiteX667" fmla="*/ 7828372 w 10825551"/>
              <a:gd name="connsiteY667" fmla="*/ 1117485 h 3811116"/>
              <a:gd name="connsiteX668" fmla="*/ 7824276 w 10825551"/>
              <a:gd name="connsiteY668" fmla="*/ 1127825 h 3811116"/>
              <a:gd name="connsiteX669" fmla="*/ 8044966 w 10825551"/>
              <a:gd name="connsiteY669" fmla="*/ 1097543 h 3811116"/>
              <a:gd name="connsiteX670" fmla="*/ 8060772 w 10825551"/>
              <a:gd name="connsiteY670" fmla="*/ 1078339 h 3811116"/>
              <a:gd name="connsiteX671" fmla="*/ 7879886 w 10825551"/>
              <a:gd name="connsiteY671" fmla="*/ 1107883 h 3811116"/>
              <a:gd name="connsiteX672" fmla="*/ 7923205 w 10825551"/>
              <a:gd name="connsiteY672" fmla="*/ 1097543 h 3811116"/>
              <a:gd name="connsiteX673" fmla="*/ 7939010 w 10825551"/>
              <a:gd name="connsiteY673" fmla="*/ 1078339 h 3811116"/>
              <a:gd name="connsiteX674" fmla="*/ 7985842 w 10825551"/>
              <a:gd name="connsiteY674" fmla="*/ 1067999 h 3811116"/>
              <a:gd name="connsiteX675" fmla="*/ 8001648 w 10825551"/>
              <a:gd name="connsiteY675" fmla="*/ 1048058 h 3811116"/>
              <a:gd name="connsiteX676" fmla="*/ 7895693 w 10825551"/>
              <a:gd name="connsiteY676" fmla="*/ 1073169 h 3811116"/>
              <a:gd name="connsiteX677" fmla="*/ 8033258 w 10825551"/>
              <a:gd name="connsiteY677" fmla="*/ 1028115 h 3811116"/>
              <a:gd name="connsiteX678" fmla="*/ 8040868 w 10825551"/>
              <a:gd name="connsiteY678" fmla="*/ 1018514 h 3811116"/>
              <a:gd name="connsiteX679" fmla="*/ 8084772 w 10825551"/>
              <a:gd name="connsiteY679" fmla="*/ 1013344 h 3811116"/>
              <a:gd name="connsiteX680" fmla="*/ 8044966 w 10825551"/>
              <a:gd name="connsiteY680" fmla="*/ 1028115 h 3811116"/>
              <a:gd name="connsiteX681" fmla="*/ 8033258 w 10825551"/>
              <a:gd name="connsiteY681" fmla="*/ 1048058 h 3811116"/>
              <a:gd name="connsiteX682" fmla="*/ 8135701 w 10825551"/>
              <a:gd name="connsiteY682" fmla="*/ 1048058 h 3811116"/>
              <a:gd name="connsiteX683" fmla="*/ 8143310 w 10825551"/>
              <a:gd name="connsiteY683" fmla="*/ 1048058 h 3811116"/>
              <a:gd name="connsiteX684" fmla="*/ 8104090 w 10825551"/>
              <a:gd name="connsiteY684" fmla="*/ 1062829 h 3811116"/>
              <a:gd name="connsiteX685" fmla="*/ 8092382 w 10825551"/>
              <a:gd name="connsiteY685" fmla="*/ 1082771 h 3811116"/>
              <a:gd name="connsiteX686" fmla="*/ 8202434 w 10825551"/>
              <a:gd name="connsiteY686" fmla="*/ 1087941 h 3811116"/>
              <a:gd name="connsiteX687" fmla="*/ 8112284 w 10825551"/>
              <a:gd name="connsiteY687" fmla="*/ 1113053 h 3811116"/>
              <a:gd name="connsiteX688" fmla="*/ 8092382 w 10825551"/>
              <a:gd name="connsiteY688" fmla="*/ 1132995 h 3811116"/>
              <a:gd name="connsiteX689" fmla="*/ 7982330 w 10825551"/>
              <a:gd name="connsiteY689" fmla="*/ 1147766 h 3811116"/>
              <a:gd name="connsiteX690" fmla="*/ 7989939 w 10825551"/>
              <a:gd name="connsiteY690" fmla="*/ 1132995 h 3811116"/>
              <a:gd name="connsiteX691" fmla="*/ 7942524 w 10825551"/>
              <a:gd name="connsiteY691" fmla="*/ 1147766 h 3811116"/>
              <a:gd name="connsiteX692" fmla="*/ 7926718 w 10825551"/>
              <a:gd name="connsiteY692" fmla="*/ 1167709 h 3811116"/>
              <a:gd name="connsiteX693" fmla="*/ 7942524 w 10825551"/>
              <a:gd name="connsiteY693" fmla="*/ 1167709 h 3811116"/>
              <a:gd name="connsiteX694" fmla="*/ 7930816 w 10825551"/>
              <a:gd name="connsiteY694" fmla="*/ 1172140 h 3811116"/>
              <a:gd name="connsiteX695" fmla="*/ 7915010 w 10825551"/>
              <a:gd name="connsiteY695" fmla="*/ 1192082 h 3811116"/>
              <a:gd name="connsiteX696" fmla="*/ 8044966 w 10825551"/>
              <a:gd name="connsiteY696" fmla="*/ 1177311 h 3811116"/>
              <a:gd name="connsiteX697" fmla="*/ 8033258 w 10825551"/>
              <a:gd name="connsiteY697" fmla="*/ 1197252 h 3811116"/>
              <a:gd name="connsiteX698" fmla="*/ 7867594 w 10825551"/>
              <a:gd name="connsiteY698" fmla="*/ 1257078 h 3811116"/>
              <a:gd name="connsiteX699" fmla="*/ 7855886 w 10825551"/>
              <a:gd name="connsiteY699" fmla="*/ 1277020 h 3811116"/>
              <a:gd name="connsiteX700" fmla="*/ 7950718 w 10825551"/>
              <a:gd name="connsiteY700" fmla="*/ 1251908 h 3811116"/>
              <a:gd name="connsiteX701" fmla="*/ 7895693 w 10825551"/>
              <a:gd name="connsiteY701" fmla="*/ 1286621 h 3811116"/>
              <a:gd name="connsiteX702" fmla="*/ 7887496 w 10825551"/>
              <a:gd name="connsiteY702" fmla="*/ 1301393 h 3811116"/>
              <a:gd name="connsiteX703" fmla="*/ 7978232 w 10825551"/>
              <a:gd name="connsiteY703" fmla="*/ 1281451 h 3811116"/>
              <a:gd name="connsiteX704" fmla="*/ 7978232 w 10825551"/>
              <a:gd name="connsiteY704" fmla="*/ 1286621 h 3811116"/>
              <a:gd name="connsiteX705" fmla="*/ 7985842 w 10825551"/>
              <a:gd name="connsiteY705" fmla="*/ 1286621 h 3811116"/>
              <a:gd name="connsiteX706" fmla="*/ 7978232 w 10825551"/>
              <a:gd name="connsiteY706" fmla="*/ 1306564 h 3811116"/>
              <a:gd name="connsiteX707" fmla="*/ 8076577 w 10825551"/>
              <a:gd name="connsiteY707" fmla="*/ 1296962 h 3811116"/>
              <a:gd name="connsiteX708" fmla="*/ 8092382 w 10825551"/>
              <a:gd name="connsiteY708" fmla="*/ 1277020 h 3811116"/>
              <a:gd name="connsiteX709" fmla="*/ 8104090 w 10825551"/>
              <a:gd name="connsiteY709" fmla="*/ 1277020 h 3811116"/>
              <a:gd name="connsiteX710" fmla="*/ 8128090 w 10825551"/>
              <a:gd name="connsiteY710" fmla="*/ 1286621 h 3811116"/>
              <a:gd name="connsiteX711" fmla="*/ 8080675 w 10825551"/>
              <a:gd name="connsiteY711" fmla="*/ 1306564 h 3811116"/>
              <a:gd name="connsiteX712" fmla="*/ 8064868 w 10825551"/>
              <a:gd name="connsiteY712" fmla="*/ 1331675 h 3811116"/>
              <a:gd name="connsiteX713" fmla="*/ 8163214 w 10825551"/>
              <a:gd name="connsiteY713" fmla="*/ 1316165 h 3811116"/>
              <a:gd name="connsiteX714" fmla="*/ 8163214 w 10825551"/>
              <a:gd name="connsiteY714" fmla="*/ 1321335 h 3811116"/>
              <a:gd name="connsiteX715" fmla="*/ 8099992 w 10825551"/>
              <a:gd name="connsiteY715" fmla="*/ 1351617 h 3811116"/>
              <a:gd name="connsiteX716" fmla="*/ 8084772 w 10825551"/>
              <a:gd name="connsiteY716" fmla="*/ 1371559 h 3811116"/>
              <a:gd name="connsiteX717" fmla="*/ 8253949 w 10825551"/>
              <a:gd name="connsiteY717" fmla="*/ 1346447 h 3811116"/>
              <a:gd name="connsiteX718" fmla="*/ 8261560 w 10825551"/>
              <a:gd name="connsiteY718" fmla="*/ 1351617 h 3811116"/>
              <a:gd name="connsiteX719" fmla="*/ 8277364 w 10825551"/>
              <a:gd name="connsiteY719" fmla="*/ 1356048 h 3811116"/>
              <a:gd name="connsiteX720" fmla="*/ 8265658 w 10825551"/>
              <a:gd name="connsiteY720" fmla="*/ 1366389 h 3811116"/>
              <a:gd name="connsiteX721" fmla="*/ 8253949 w 10825551"/>
              <a:gd name="connsiteY721" fmla="*/ 1386331 h 3811116"/>
              <a:gd name="connsiteX722" fmla="*/ 8348196 w 10825551"/>
              <a:gd name="connsiteY722" fmla="*/ 1375991 h 3811116"/>
              <a:gd name="connsiteX723" fmla="*/ 8446541 w 10825551"/>
              <a:gd name="connsiteY723" fmla="*/ 1361219 h 3811116"/>
              <a:gd name="connsiteX724" fmla="*/ 8450638 w 10825551"/>
              <a:gd name="connsiteY724" fmla="*/ 1361219 h 3811116"/>
              <a:gd name="connsiteX725" fmla="*/ 8313073 w 10825551"/>
              <a:gd name="connsiteY725" fmla="*/ 1410704 h 3811116"/>
              <a:gd name="connsiteX726" fmla="*/ 8297266 w 10825551"/>
              <a:gd name="connsiteY726" fmla="*/ 1430646 h 3811116"/>
              <a:gd name="connsiteX727" fmla="*/ 8245754 w 10825551"/>
              <a:gd name="connsiteY727" fmla="*/ 1450588 h 3811116"/>
              <a:gd name="connsiteX728" fmla="*/ 8238144 w 10825551"/>
              <a:gd name="connsiteY728" fmla="*/ 1450588 h 3811116"/>
              <a:gd name="connsiteX729" fmla="*/ 8245754 w 10825551"/>
              <a:gd name="connsiteY729" fmla="*/ 1435816 h 3811116"/>
              <a:gd name="connsiteX730" fmla="*/ 8258047 w 10825551"/>
              <a:gd name="connsiteY730" fmla="*/ 1415874 h 3811116"/>
              <a:gd name="connsiteX731" fmla="*/ 8179020 w 10825551"/>
              <a:gd name="connsiteY731" fmla="*/ 1440986 h 3811116"/>
              <a:gd name="connsiteX732" fmla="*/ 8249851 w 10825551"/>
              <a:gd name="connsiteY732" fmla="*/ 1410704 h 3811116"/>
              <a:gd name="connsiteX733" fmla="*/ 8261560 w 10825551"/>
              <a:gd name="connsiteY733" fmla="*/ 1386331 h 3811116"/>
              <a:gd name="connsiteX734" fmla="*/ 8194825 w 10825551"/>
              <a:gd name="connsiteY734" fmla="*/ 1406273 h 3811116"/>
              <a:gd name="connsiteX735" fmla="*/ 8206534 w 10825551"/>
              <a:gd name="connsiteY735" fmla="*/ 1401102 h 3811116"/>
              <a:gd name="connsiteX736" fmla="*/ 8218240 w 10825551"/>
              <a:gd name="connsiteY736" fmla="*/ 1381161 h 3811116"/>
              <a:gd name="connsiteX737" fmla="*/ 8088284 w 10825551"/>
              <a:gd name="connsiteY737" fmla="*/ 1395933 h 3811116"/>
              <a:gd name="connsiteX738" fmla="*/ 8056674 w 10825551"/>
              <a:gd name="connsiteY738" fmla="*/ 1401102 h 3811116"/>
              <a:gd name="connsiteX739" fmla="*/ 8044966 w 10825551"/>
              <a:gd name="connsiteY739" fmla="*/ 1421045 h 3811116"/>
              <a:gd name="connsiteX740" fmla="*/ 8068966 w 10825551"/>
              <a:gd name="connsiteY740" fmla="*/ 1415874 h 3811116"/>
              <a:gd name="connsiteX741" fmla="*/ 8099992 w 10825551"/>
              <a:gd name="connsiteY741" fmla="*/ 1410704 h 3811116"/>
              <a:gd name="connsiteX742" fmla="*/ 8163214 w 10825551"/>
              <a:gd name="connsiteY742" fmla="*/ 1401102 h 3811116"/>
              <a:gd name="connsiteX743" fmla="*/ 8053160 w 10825551"/>
              <a:gd name="connsiteY743" fmla="*/ 1440986 h 3811116"/>
              <a:gd name="connsiteX744" fmla="*/ 8040868 w 10825551"/>
              <a:gd name="connsiteY744" fmla="*/ 1460928 h 3811116"/>
              <a:gd name="connsiteX745" fmla="*/ 8167311 w 10825551"/>
              <a:gd name="connsiteY745" fmla="*/ 1430646 h 3811116"/>
              <a:gd name="connsiteX746" fmla="*/ 8147408 w 10825551"/>
              <a:gd name="connsiteY746" fmla="*/ 1445418 h 3811116"/>
              <a:gd name="connsiteX747" fmla="*/ 8139799 w 10825551"/>
              <a:gd name="connsiteY747" fmla="*/ 1465360 h 3811116"/>
              <a:gd name="connsiteX748" fmla="*/ 8149458 w 10825551"/>
              <a:gd name="connsiteY748" fmla="*/ 1461482 h 3811116"/>
              <a:gd name="connsiteX749" fmla="*/ 8154848 w 10825551"/>
              <a:gd name="connsiteY749" fmla="*/ 1461173 h 3811116"/>
              <a:gd name="connsiteX750" fmla="*/ 8119968 w 10825551"/>
              <a:gd name="connsiteY750" fmla="*/ 1472469 h 3811116"/>
              <a:gd name="connsiteX751" fmla="*/ 8084772 w 10825551"/>
              <a:gd name="connsiteY751" fmla="*/ 1480131 h 3811116"/>
              <a:gd name="connsiteX752" fmla="*/ 8005744 w 10825551"/>
              <a:gd name="connsiteY752" fmla="*/ 1515584 h 3811116"/>
              <a:gd name="connsiteX753" fmla="*/ 8017453 w 10825551"/>
              <a:gd name="connsiteY753" fmla="*/ 1515584 h 3811116"/>
              <a:gd name="connsiteX754" fmla="*/ 8044966 w 10825551"/>
              <a:gd name="connsiteY754" fmla="*/ 1505244 h 3811116"/>
              <a:gd name="connsiteX755" fmla="*/ 8044966 w 10825551"/>
              <a:gd name="connsiteY755" fmla="*/ 1515584 h 3811116"/>
              <a:gd name="connsiteX756" fmla="*/ 8229948 w 10825551"/>
              <a:gd name="connsiteY756" fmla="*/ 1475700 h 3811116"/>
              <a:gd name="connsiteX757" fmla="*/ 8265658 w 10825551"/>
              <a:gd name="connsiteY757" fmla="*/ 1470530 h 3811116"/>
              <a:gd name="connsiteX758" fmla="*/ 8253949 w 10825551"/>
              <a:gd name="connsiteY758" fmla="*/ 1485301 h 3811116"/>
              <a:gd name="connsiteX759" fmla="*/ 8088284 w 10825551"/>
              <a:gd name="connsiteY759" fmla="*/ 1534787 h 3811116"/>
              <a:gd name="connsiteX760" fmla="*/ 8076577 w 10825551"/>
              <a:gd name="connsiteY760" fmla="*/ 1554729 h 3811116"/>
              <a:gd name="connsiteX761" fmla="*/ 8163214 w 10825551"/>
              <a:gd name="connsiteY761" fmla="*/ 1534787 h 3811116"/>
              <a:gd name="connsiteX762" fmla="*/ 8159116 w 10825551"/>
              <a:gd name="connsiteY762" fmla="*/ 1550297 h 3811116"/>
              <a:gd name="connsiteX763" fmla="*/ 8174922 w 10825551"/>
              <a:gd name="connsiteY763" fmla="*/ 1545127 h 3811116"/>
              <a:gd name="connsiteX764" fmla="*/ 8174922 w 10825551"/>
              <a:gd name="connsiteY764" fmla="*/ 1550297 h 3811116"/>
              <a:gd name="connsiteX765" fmla="*/ 8177410 w 10825551"/>
              <a:gd name="connsiteY765" fmla="*/ 1549651 h 3811116"/>
              <a:gd name="connsiteX766" fmla="*/ 8191208 w 10825551"/>
              <a:gd name="connsiteY766" fmla="*/ 1546067 h 3811116"/>
              <a:gd name="connsiteX767" fmla="*/ 8190727 w 10825551"/>
              <a:gd name="connsiteY767" fmla="*/ 1550297 h 3811116"/>
              <a:gd name="connsiteX768" fmla="*/ 7970036 w 10825551"/>
              <a:gd name="connsiteY768" fmla="*/ 1599783 h 3811116"/>
              <a:gd name="connsiteX769" fmla="*/ 7954817 w 10825551"/>
              <a:gd name="connsiteY769" fmla="*/ 1619725 h 3811116"/>
              <a:gd name="connsiteX770" fmla="*/ 7950718 w 10825551"/>
              <a:gd name="connsiteY770" fmla="*/ 1619725 h 3811116"/>
              <a:gd name="connsiteX771" fmla="*/ 7942524 w 10825551"/>
              <a:gd name="connsiteY771" fmla="*/ 1639667 h 3811116"/>
              <a:gd name="connsiteX772" fmla="*/ 8001648 w 10825551"/>
              <a:gd name="connsiteY772" fmla="*/ 1614555 h 3811116"/>
              <a:gd name="connsiteX773" fmla="*/ 7994036 w 10825551"/>
              <a:gd name="connsiteY773" fmla="*/ 1629327 h 3811116"/>
              <a:gd name="connsiteX774" fmla="*/ 8179020 w 10825551"/>
              <a:gd name="connsiteY774" fmla="*/ 1599783 h 3811116"/>
              <a:gd name="connsiteX775" fmla="*/ 8229948 w 10825551"/>
              <a:gd name="connsiteY775" fmla="*/ 1585011 h 3811116"/>
              <a:gd name="connsiteX776" fmla="*/ 8229948 w 10825551"/>
              <a:gd name="connsiteY776" fmla="*/ 1590181 h 3811116"/>
              <a:gd name="connsiteX777" fmla="*/ 8285560 w 10825551"/>
              <a:gd name="connsiteY777" fmla="*/ 1579841 h 3811116"/>
              <a:gd name="connsiteX778" fmla="*/ 8037356 w 10825551"/>
              <a:gd name="connsiteY778" fmla="*/ 1654438 h 3811116"/>
              <a:gd name="connsiteX779" fmla="*/ 7966526 w 10825551"/>
              <a:gd name="connsiteY779" fmla="*/ 1674380 h 3811116"/>
              <a:gd name="connsiteX780" fmla="*/ 7950718 w 10825551"/>
              <a:gd name="connsiteY780" fmla="*/ 1694322 h 3811116"/>
              <a:gd name="connsiteX781" fmla="*/ 7997550 w 10825551"/>
              <a:gd name="connsiteY781" fmla="*/ 1679550 h 3811116"/>
              <a:gd name="connsiteX782" fmla="*/ 8001648 w 10825551"/>
              <a:gd name="connsiteY782" fmla="*/ 1683982 h 3811116"/>
              <a:gd name="connsiteX783" fmla="*/ 8155604 w 10825551"/>
              <a:gd name="connsiteY783" fmla="*/ 1659608 h 3811116"/>
              <a:gd name="connsiteX784" fmla="*/ 8128090 w 10825551"/>
              <a:gd name="connsiteY784" fmla="*/ 1669210 h 3811116"/>
              <a:gd name="connsiteX785" fmla="*/ 8044966 w 10825551"/>
              <a:gd name="connsiteY785" fmla="*/ 1689152 h 3811116"/>
              <a:gd name="connsiteX786" fmla="*/ 8037356 w 10825551"/>
              <a:gd name="connsiteY786" fmla="*/ 1689152 h 3811116"/>
              <a:gd name="connsiteX787" fmla="*/ 8033258 w 10825551"/>
              <a:gd name="connsiteY787" fmla="*/ 1694322 h 3811116"/>
              <a:gd name="connsiteX788" fmla="*/ 8009842 w 10825551"/>
              <a:gd name="connsiteY788" fmla="*/ 1698754 h 3811116"/>
              <a:gd name="connsiteX789" fmla="*/ 8001648 w 10825551"/>
              <a:gd name="connsiteY789" fmla="*/ 1698754 h 3811116"/>
              <a:gd name="connsiteX790" fmla="*/ 7836569 w 10825551"/>
              <a:gd name="connsiteY790" fmla="*/ 1734206 h 3811116"/>
              <a:gd name="connsiteX791" fmla="*/ 7832471 w 10825551"/>
              <a:gd name="connsiteY791" fmla="*/ 1734206 h 3811116"/>
              <a:gd name="connsiteX792" fmla="*/ 7820762 w 10825551"/>
              <a:gd name="connsiteY792" fmla="*/ 1753409 h 3811116"/>
              <a:gd name="connsiteX793" fmla="*/ 7939010 w 10825551"/>
              <a:gd name="connsiteY793" fmla="*/ 1734206 h 3811116"/>
              <a:gd name="connsiteX794" fmla="*/ 7875790 w 10825551"/>
              <a:gd name="connsiteY794" fmla="*/ 1763749 h 3811116"/>
              <a:gd name="connsiteX795" fmla="*/ 7864081 w 10825551"/>
              <a:gd name="connsiteY795" fmla="*/ 1783691 h 3811116"/>
              <a:gd name="connsiteX796" fmla="*/ 7982038 w 10825551"/>
              <a:gd name="connsiteY796" fmla="*/ 1759318 h 3811116"/>
              <a:gd name="connsiteX797" fmla="*/ 8048402 w 10825551"/>
              <a:gd name="connsiteY797" fmla="*/ 1739371 h 3811116"/>
              <a:gd name="connsiteX798" fmla="*/ 8040868 w 10825551"/>
              <a:gd name="connsiteY798" fmla="*/ 1743808 h 3811116"/>
              <a:gd name="connsiteX799" fmla="*/ 7962427 w 10825551"/>
              <a:gd name="connsiteY799" fmla="*/ 1768920 h 3811116"/>
              <a:gd name="connsiteX800" fmla="*/ 7950718 w 10825551"/>
              <a:gd name="connsiteY800" fmla="*/ 1788861 h 3811116"/>
              <a:gd name="connsiteX801" fmla="*/ 7997550 w 10825551"/>
              <a:gd name="connsiteY801" fmla="*/ 1788861 h 3811116"/>
              <a:gd name="connsiteX802" fmla="*/ 7946620 w 10825551"/>
              <a:gd name="connsiteY802" fmla="*/ 1813235 h 3811116"/>
              <a:gd name="connsiteX803" fmla="*/ 7934913 w 10825551"/>
              <a:gd name="connsiteY803" fmla="*/ 1833177 h 3811116"/>
              <a:gd name="connsiteX804" fmla="*/ 8033258 w 10825551"/>
              <a:gd name="connsiteY804" fmla="*/ 1818406 h 3811116"/>
              <a:gd name="connsiteX805" fmla="*/ 8025648 w 10825551"/>
              <a:gd name="connsiteY805" fmla="*/ 1833177 h 3811116"/>
              <a:gd name="connsiteX806" fmla="*/ 8179020 w 10825551"/>
              <a:gd name="connsiteY806" fmla="*/ 1803633 h 3811116"/>
              <a:gd name="connsiteX807" fmla="*/ 8336488 w 10825551"/>
              <a:gd name="connsiteY807" fmla="*/ 1758579 h 3811116"/>
              <a:gd name="connsiteX808" fmla="*/ 8336488 w 10825551"/>
              <a:gd name="connsiteY808" fmla="*/ 1763749 h 3811116"/>
              <a:gd name="connsiteX809" fmla="*/ 8407320 w 10825551"/>
              <a:gd name="connsiteY809" fmla="*/ 1743808 h 3811116"/>
              <a:gd name="connsiteX810" fmla="*/ 8316586 w 10825551"/>
              <a:gd name="connsiteY810" fmla="*/ 1773351 h 3811116"/>
              <a:gd name="connsiteX811" fmla="*/ 8273266 w 10825551"/>
              <a:gd name="connsiteY811" fmla="*/ 1788861 h 3811116"/>
              <a:gd name="connsiteX812" fmla="*/ 8258047 w 10825551"/>
              <a:gd name="connsiteY812" fmla="*/ 1808804 h 3811116"/>
              <a:gd name="connsiteX813" fmla="*/ 8253949 w 10825551"/>
              <a:gd name="connsiteY813" fmla="*/ 1808804 h 3811116"/>
              <a:gd name="connsiteX814" fmla="*/ 8253949 w 10825551"/>
              <a:gd name="connsiteY814" fmla="*/ 1798463 h 3811116"/>
              <a:gd name="connsiteX815" fmla="*/ 8128090 w 10825551"/>
              <a:gd name="connsiteY815" fmla="*/ 1833177 h 3811116"/>
              <a:gd name="connsiteX816" fmla="*/ 8112284 w 10825551"/>
              <a:gd name="connsiteY816" fmla="*/ 1853119 h 3811116"/>
              <a:gd name="connsiteX817" fmla="*/ 8102260 w 10825551"/>
              <a:gd name="connsiteY817" fmla="*/ 1868260 h 3811116"/>
              <a:gd name="connsiteX818" fmla="*/ 8101250 w 10825551"/>
              <a:gd name="connsiteY818" fmla="*/ 1870789 h 3811116"/>
              <a:gd name="connsiteX819" fmla="*/ 8048020 w 10825551"/>
              <a:gd name="connsiteY819" fmla="*/ 1881392 h 3811116"/>
              <a:gd name="connsiteX820" fmla="*/ 7840080 w 10825551"/>
              <a:gd name="connsiteY820" fmla="*/ 1927716 h 3811116"/>
              <a:gd name="connsiteX821" fmla="*/ 7824276 w 10825551"/>
              <a:gd name="connsiteY821" fmla="*/ 1947658 h 3811116"/>
              <a:gd name="connsiteX822" fmla="*/ 7997550 w 10825551"/>
              <a:gd name="connsiteY822" fmla="*/ 1912944 h 3811116"/>
              <a:gd name="connsiteX823" fmla="*/ 8174922 w 10825551"/>
              <a:gd name="connsiteY823" fmla="*/ 1878230 h 3811116"/>
              <a:gd name="connsiteX824" fmla="*/ 8186630 w 10825551"/>
              <a:gd name="connsiteY824" fmla="*/ 1867891 h 3811116"/>
              <a:gd name="connsiteX825" fmla="*/ 8301364 w 10825551"/>
              <a:gd name="connsiteY825" fmla="*/ 1828007 h 3811116"/>
              <a:gd name="connsiteX826" fmla="*/ 8319439 w 10825551"/>
              <a:gd name="connsiteY826" fmla="*/ 1824129 h 3811116"/>
              <a:gd name="connsiteX827" fmla="*/ 8336364 w 10825551"/>
              <a:gd name="connsiteY827" fmla="*/ 1823686 h 3811116"/>
              <a:gd name="connsiteX828" fmla="*/ 8334000 w 10825551"/>
              <a:gd name="connsiteY828" fmla="*/ 1825791 h 3811116"/>
              <a:gd name="connsiteX829" fmla="*/ 8328878 w 10825551"/>
              <a:gd name="connsiteY829" fmla="*/ 1828007 h 3811116"/>
              <a:gd name="connsiteX830" fmla="*/ 8198923 w 10825551"/>
              <a:gd name="connsiteY830" fmla="*/ 1878230 h 3811116"/>
              <a:gd name="connsiteX831" fmla="*/ 8202434 w 10825551"/>
              <a:gd name="connsiteY831" fmla="*/ 1867891 h 3811116"/>
              <a:gd name="connsiteX832" fmla="*/ 7974134 w 10825551"/>
              <a:gd name="connsiteY832" fmla="*/ 1922546 h 3811116"/>
              <a:gd name="connsiteX833" fmla="*/ 7962427 w 10825551"/>
              <a:gd name="connsiteY833" fmla="*/ 1927716 h 3811116"/>
              <a:gd name="connsiteX834" fmla="*/ 7946620 w 10825551"/>
              <a:gd name="connsiteY834" fmla="*/ 1947658 h 3811116"/>
              <a:gd name="connsiteX835" fmla="*/ 8001648 w 10825551"/>
              <a:gd name="connsiteY835" fmla="*/ 1937317 h 3811116"/>
              <a:gd name="connsiteX836" fmla="*/ 8009842 w 10825551"/>
              <a:gd name="connsiteY836" fmla="*/ 1932886 h 3811116"/>
              <a:gd name="connsiteX837" fmla="*/ 8021551 w 10825551"/>
              <a:gd name="connsiteY837" fmla="*/ 1937317 h 3811116"/>
              <a:gd name="connsiteX838" fmla="*/ 8143310 w 10825551"/>
              <a:gd name="connsiteY838" fmla="*/ 1907774 h 3811116"/>
              <a:gd name="connsiteX839" fmla="*/ 8139799 w 10825551"/>
              <a:gd name="connsiteY839" fmla="*/ 1922546 h 3811116"/>
              <a:gd name="connsiteX840" fmla="*/ 8163214 w 10825551"/>
              <a:gd name="connsiteY840" fmla="*/ 1917376 h 3811116"/>
              <a:gd name="connsiteX841" fmla="*/ 8119896 w 10825551"/>
              <a:gd name="connsiteY841" fmla="*/ 1937317 h 3811116"/>
              <a:gd name="connsiteX842" fmla="*/ 8123992 w 10825551"/>
              <a:gd name="connsiteY842" fmla="*/ 1927716 h 3811116"/>
              <a:gd name="connsiteX843" fmla="*/ 8053160 w 10825551"/>
              <a:gd name="connsiteY843" fmla="*/ 1937317 h 3811116"/>
              <a:gd name="connsiteX844" fmla="*/ 8222338 w 10825551"/>
              <a:gd name="connsiteY844" fmla="*/ 1952829 h 3811116"/>
              <a:gd name="connsiteX845" fmla="*/ 8214142 w 10825551"/>
              <a:gd name="connsiteY845" fmla="*/ 1952829 h 3811116"/>
              <a:gd name="connsiteX846" fmla="*/ 8025648 w 10825551"/>
              <a:gd name="connsiteY846" fmla="*/ 1942488 h 3811116"/>
              <a:gd name="connsiteX847" fmla="*/ 7926718 w 10825551"/>
              <a:gd name="connsiteY847" fmla="*/ 1967600 h 3811116"/>
              <a:gd name="connsiteX848" fmla="*/ 7915010 w 10825551"/>
              <a:gd name="connsiteY848" fmla="*/ 1977202 h 3811116"/>
              <a:gd name="connsiteX849" fmla="*/ 7954817 w 10825551"/>
              <a:gd name="connsiteY849" fmla="*/ 1977202 h 3811116"/>
              <a:gd name="connsiteX850" fmla="*/ 8049063 w 10825551"/>
              <a:gd name="connsiteY850" fmla="*/ 1957260 h 3811116"/>
              <a:gd name="connsiteX851" fmla="*/ 7982330 w 10825551"/>
              <a:gd name="connsiteY851" fmla="*/ 1982372 h 3811116"/>
              <a:gd name="connsiteX852" fmla="*/ 8072479 w 10825551"/>
              <a:gd name="connsiteY852" fmla="*/ 1987542 h 3811116"/>
              <a:gd name="connsiteX853" fmla="*/ 8060772 w 10825551"/>
              <a:gd name="connsiteY853" fmla="*/ 1987542 h 3811116"/>
              <a:gd name="connsiteX854" fmla="*/ 8025648 w 10825551"/>
              <a:gd name="connsiteY854" fmla="*/ 2002313 h 3811116"/>
              <a:gd name="connsiteX855" fmla="*/ 8033258 w 10825551"/>
              <a:gd name="connsiteY855" fmla="*/ 2007483 h 3811116"/>
              <a:gd name="connsiteX856" fmla="*/ 8064868 w 10825551"/>
              <a:gd name="connsiteY856" fmla="*/ 1991974 h 3811116"/>
              <a:gd name="connsiteX857" fmla="*/ 8072479 w 10825551"/>
              <a:gd name="connsiteY857" fmla="*/ 1987542 h 3811116"/>
              <a:gd name="connsiteX858" fmla="*/ 8076577 w 10825551"/>
              <a:gd name="connsiteY858" fmla="*/ 1982372 h 3811116"/>
              <a:gd name="connsiteX859" fmla="*/ 8096480 w 10825551"/>
              <a:gd name="connsiteY859" fmla="*/ 1962430 h 3811116"/>
              <a:gd name="connsiteX860" fmla="*/ 8131603 w 10825551"/>
              <a:gd name="connsiteY860" fmla="*/ 1952829 h 3811116"/>
              <a:gd name="connsiteX861" fmla="*/ 8119896 w 10825551"/>
              <a:gd name="connsiteY861" fmla="*/ 1972031 h 3811116"/>
              <a:gd name="connsiteX862" fmla="*/ 8170824 w 10825551"/>
              <a:gd name="connsiteY862" fmla="*/ 1957260 h 3811116"/>
              <a:gd name="connsiteX863" fmla="*/ 8155604 w 10825551"/>
              <a:gd name="connsiteY863" fmla="*/ 1967600 h 3811116"/>
              <a:gd name="connsiteX864" fmla="*/ 8143310 w 10825551"/>
              <a:gd name="connsiteY864" fmla="*/ 1987542 h 3811116"/>
              <a:gd name="connsiteX865" fmla="*/ 8053160 w 10825551"/>
              <a:gd name="connsiteY865" fmla="*/ 2007483 h 3811116"/>
              <a:gd name="connsiteX866" fmla="*/ 8049063 w 10825551"/>
              <a:gd name="connsiteY866" fmla="*/ 2007483 h 3811116"/>
              <a:gd name="connsiteX867" fmla="*/ 8143310 w 10825551"/>
              <a:gd name="connsiteY867" fmla="*/ 2022255 h 3811116"/>
              <a:gd name="connsiteX868" fmla="*/ 8115798 w 10825551"/>
              <a:gd name="connsiteY868" fmla="*/ 2037027 h 3811116"/>
              <a:gd name="connsiteX869" fmla="*/ 8332390 w 10825551"/>
              <a:gd name="connsiteY869" fmla="*/ 2062139 h 3811116"/>
              <a:gd name="connsiteX870" fmla="*/ 8368099 w 10825551"/>
              <a:gd name="connsiteY870" fmla="*/ 2046629 h 3811116"/>
              <a:gd name="connsiteX871" fmla="*/ 8238144 w 10825551"/>
              <a:gd name="connsiteY871" fmla="*/ 2031857 h 3811116"/>
              <a:gd name="connsiteX872" fmla="*/ 8332390 w 10825551"/>
              <a:gd name="connsiteY872" fmla="*/ 2027426 h 3811116"/>
              <a:gd name="connsiteX873" fmla="*/ 8678940 w 10825551"/>
              <a:gd name="connsiteY873" fmla="*/ 2056969 h 3811116"/>
              <a:gd name="connsiteX874" fmla="*/ 8493957 w 10825551"/>
              <a:gd name="connsiteY874" fmla="*/ 2062139 h 3811116"/>
              <a:gd name="connsiteX875" fmla="*/ 8458835 w 10825551"/>
              <a:gd name="connsiteY875" fmla="*/ 2076911 h 3811116"/>
              <a:gd name="connsiteX876" fmla="*/ 8478153 w 10825551"/>
              <a:gd name="connsiteY876" fmla="*/ 2082081 h 3811116"/>
              <a:gd name="connsiteX877" fmla="*/ 8423126 w 10825551"/>
              <a:gd name="connsiteY877" fmla="*/ 2076911 h 3811116"/>
              <a:gd name="connsiteX878" fmla="*/ 8411417 w 10825551"/>
              <a:gd name="connsiteY878" fmla="*/ 2076911 h 3811116"/>
              <a:gd name="connsiteX879" fmla="*/ 8277364 w 10825551"/>
              <a:gd name="connsiteY879" fmla="*/ 2076911 h 3811116"/>
              <a:gd name="connsiteX880" fmla="*/ 8242240 w 10825551"/>
              <a:gd name="connsiteY880" fmla="*/ 2091683 h 3811116"/>
              <a:gd name="connsiteX881" fmla="*/ 8560692 w 10825551"/>
              <a:gd name="connsiteY881" fmla="*/ 2111625 h 3811116"/>
              <a:gd name="connsiteX882" fmla="*/ 8470541 w 10825551"/>
              <a:gd name="connsiteY882" fmla="*/ 2116056 h 3811116"/>
              <a:gd name="connsiteX883" fmla="*/ 8443029 w 10825551"/>
              <a:gd name="connsiteY883" fmla="*/ 2135998 h 3811116"/>
              <a:gd name="connsiteX884" fmla="*/ 8604595 w 10825551"/>
              <a:gd name="connsiteY884" fmla="*/ 2141168 h 3811116"/>
              <a:gd name="connsiteX885" fmla="*/ 8411417 w 10825551"/>
              <a:gd name="connsiteY885" fmla="*/ 2146338 h 3811116"/>
              <a:gd name="connsiteX886" fmla="*/ 8222338 w 10825551"/>
              <a:gd name="connsiteY886" fmla="*/ 2151508 h 3811116"/>
              <a:gd name="connsiteX887" fmla="*/ 8186630 w 10825551"/>
              <a:gd name="connsiteY887" fmla="*/ 2166280 h 3811116"/>
              <a:gd name="connsiteX888" fmla="*/ 8293170 w 10825551"/>
              <a:gd name="connsiteY888" fmla="*/ 2175882 h 3811116"/>
              <a:gd name="connsiteX889" fmla="*/ 8277364 w 10825551"/>
              <a:gd name="connsiteY889" fmla="*/ 2186222 h 3811116"/>
              <a:gd name="connsiteX890" fmla="*/ 8336488 w 10825551"/>
              <a:gd name="connsiteY890" fmla="*/ 2190654 h 3811116"/>
              <a:gd name="connsiteX891" fmla="*/ 8324782 w 10825551"/>
              <a:gd name="connsiteY891" fmla="*/ 2200994 h 3811116"/>
              <a:gd name="connsiteX892" fmla="*/ 8805384 w 10825551"/>
              <a:gd name="connsiteY892" fmla="*/ 2226106 h 3811116"/>
              <a:gd name="connsiteX893" fmla="*/ 8840507 w 10825551"/>
              <a:gd name="connsiteY893" fmla="*/ 2206164 h 3811116"/>
              <a:gd name="connsiteX894" fmla="*/ 8446541 w 10825551"/>
              <a:gd name="connsiteY894" fmla="*/ 2190654 h 3811116"/>
              <a:gd name="connsiteX895" fmla="*/ 8545471 w 10825551"/>
              <a:gd name="connsiteY895" fmla="*/ 2190654 h 3811116"/>
              <a:gd name="connsiteX896" fmla="*/ 8580595 w 10825551"/>
              <a:gd name="connsiteY896" fmla="*/ 2181052 h 3811116"/>
              <a:gd name="connsiteX897" fmla="*/ 8687136 w 10825551"/>
              <a:gd name="connsiteY897" fmla="*/ 2181052 h 3811116"/>
              <a:gd name="connsiteX898" fmla="*/ 8726356 w 10825551"/>
              <a:gd name="connsiteY898" fmla="*/ 2161110 h 3811116"/>
              <a:gd name="connsiteX899" fmla="*/ 8489860 w 10825551"/>
              <a:gd name="connsiteY899" fmla="*/ 2161110 h 3811116"/>
              <a:gd name="connsiteX900" fmla="*/ 8797188 w 10825551"/>
              <a:gd name="connsiteY900" fmla="*/ 2151508 h 3811116"/>
              <a:gd name="connsiteX901" fmla="*/ 8821189 w 10825551"/>
              <a:gd name="connsiteY901" fmla="*/ 2146338 h 3811116"/>
              <a:gd name="connsiteX902" fmla="*/ 8911338 w 10825551"/>
              <a:gd name="connsiteY902" fmla="*/ 2151508 h 3811116"/>
              <a:gd name="connsiteX903" fmla="*/ 8824701 w 10825551"/>
              <a:gd name="connsiteY903" fmla="*/ 2155940 h 3811116"/>
              <a:gd name="connsiteX904" fmla="*/ 8789578 w 10825551"/>
              <a:gd name="connsiteY904" fmla="*/ 2175882 h 3811116"/>
              <a:gd name="connsiteX905" fmla="*/ 9013781 w 10825551"/>
              <a:gd name="connsiteY905" fmla="*/ 2195824 h 3811116"/>
              <a:gd name="connsiteX906" fmla="*/ 9029586 w 10825551"/>
              <a:gd name="connsiteY906" fmla="*/ 2195824 h 3811116"/>
              <a:gd name="connsiteX907" fmla="*/ 8947047 w 10825551"/>
              <a:gd name="connsiteY907" fmla="*/ 2200994 h 3811116"/>
              <a:gd name="connsiteX908" fmla="*/ 8911338 w 10825551"/>
              <a:gd name="connsiteY908" fmla="*/ 2220936 h 3811116"/>
              <a:gd name="connsiteX909" fmla="*/ 9147834 w 10825551"/>
              <a:gd name="connsiteY909" fmla="*/ 2246048 h 3811116"/>
              <a:gd name="connsiteX910" fmla="*/ 8938851 w 10825551"/>
              <a:gd name="connsiteY910" fmla="*/ 2255649 h 3811116"/>
              <a:gd name="connsiteX911" fmla="*/ 8899631 w 10825551"/>
              <a:gd name="connsiteY911" fmla="*/ 2265251 h 3811116"/>
              <a:gd name="connsiteX912" fmla="*/ 8895533 w 10825551"/>
              <a:gd name="connsiteY912" fmla="*/ 2265251 h 3811116"/>
              <a:gd name="connsiteX913" fmla="*/ 8651427 w 10825551"/>
              <a:gd name="connsiteY913" fmla="*/ 2255649 h 3811116"/>
              <a:gd name="connsiteX914" fmla="*/ 8675428 w 10825551"/>
              <a:gd name="connsiteY914" fmla="*/ 2246048 h 3811116"/>
              <a:gd name="connsiteX915" fmla="*/ 8568888 w 10825551"/>
              <a:gd name="connsiteY915" fmla="*/ 2246048 h 3811116"/>
              <a:gd name="connsiteX916" fmla="*/ 8533179 w 10825551"/>
              <a:gd name="connsiteY916" fmla="*/ 2265251 h 3811116"/>
              <a:gd name="connsiteX917" fmla="*/ 8560692 w 10825551"/>
              <a:gd name="connsiteY917" fmla="*/ 2265251 h 3811116"/>
              <a:gd name="connsiteX918" fmla="*/ 8537277 w 10825551"/>
              <a:gd name="connsiteY918" fmla="*/ 2270421 h 3811116"/>
              <a:gd name="connsiteX919" fmla="*/ 8502154 w 10825551"/>
              <a:gd name="connsiteY919" fmla="*/ 2285193 h 3811116"/>
              <a:gd name="connsiteX920" fmla="*/ 8781384 w 10825551"/>
              <a:gd name="connsiteY920" fmla="*/ 2305135 h 3811116"/>
              <a:gd name="connsiteX921" fmla="*/ 8749770 w 10825551"/>
              <a:gd name="connsiteY921" fmla="*/ 2319907 h 3811116"/>
              <a:gd name="connsiteX922" fmla="*/ 8379808 w 10825551"/>
              <a:gd name="connsiteY922" fmla="*/ 2334679 h 3811116"/>
              <a:gd name="connsiteX923" fmla="*/ 8344098 w 10825551"/>
              <a:gd name="connsiteY923" fmla="*/ 2350189 h 3811116"/>
              <a:gd name="connsiteX924" fmla="*/ 8557180 w 10825551"/>
              <a:gd name="connsiteY924" fmla="*/ 2354620 h 3811116"/>
              <a:gd name="connsiteX925" fmla="*/ 8427223 w 10825551"/>
              <a:gd name="connsiteY925" fmla="*/ 2374562 h 3811116"/>
              <a:gd name="connsiteX926" fmla="*/ 8411417 w 10825551"/>
              <a:gd name="connsiteY926" fmla="*/ 2384902 h 3811116"/>
              <a:gd name="connsiteX927" fmla="*/ 8604595 w 10825551"/>
              <a:gd name="connsiteY927" fmla="*/ 2390072 h 3811116"/>
              <a:gd name="connsiteX928" fmla="*/ 8608108 w 10825551"/>
              <a:gd name="connsiteY928" fmla="*/ 2394504 h 3811116"/>
              <a:gd name="connsiteX929" fmla="*/ 8623914 w 10825551"/>
              <a:gd name="connsiteY929" fmla="*/ 2394504 h 3811116"/>
              <a:gd name="connsiteX930" fmla="*/ 8600497 w 10825551"/>
              <a:gd name="connsiteY930" fmla="*/ 2409276 h 3811116"/>
              <a:gd name="connsiteX931" fmla="*/ 8812995 w 10825551"/>
              <a:gd name="connsiteY931" fmla="*/ 2424786 h 3811116"/>
              <a:gd name="connsiteX932" fmla="*/ 8852214 w 10825551"/>
              <a:gd name="connsiteY932" fmla="*/ 2414446 h 3811116"/>
              <a:gd name="connsiteX933" fmla="*/ 8876217 w 10825551"/>
              <a:gd name="connsiteY933" fmla="*/ 2414446 h 3811116"/>
              <a:gd name="connsiteX934" fmla="*/ 8919534 w 10825551"/>
              <a:gd name="connsiteY934" fmla="*/ 2429217 h 3811116"/>
              <a:gd name="connsiteX935" fmla="*/ 8812995 w 10825551"/>
              <a:gd name="connsiteY935" fmla="*/ 2439558 h 3811116"/>
              <a:gd name="connsiteX936" fmla="*/ 8781384 w 10825551"/>
              <a:gd name="connsiteY936" fmla="*/ 2454330 h 3811116"/>
              <a:gd name="connsiteX937" fmla="*/ 8986268 w 10825551"/>
              <a:gd name="connsiteY937" fmla="*/ 2464670 h 3811116"/>
              <a:gd name="connsiteX938" fmla="*/ 8990366 w 10825551"/>
              <a:gd name="connsiteY938" fmla="*/ 2469101 h 3811116"/>
              <a:gd name="connsiteX939" fmla="*/ 8844604 w 10825551"/>
              <a:gd name="connsiteY939" fmla="*/ 2483873 h 3811116"/>
              <a:gd name="connsiteX940" fmla="*/ 8808894 w 10825551"/>
              <a:gd name="connsiteY940" fmla="*/ 2503815 h 3811116"/>
              <a:gd name="connsiteX941" fmla="*/ 9171249 w 10825551"/>
              <a:gd name="connsiteY941" fmla="*/ 2514155 h 3811116"/>
              <a:gd name="connsiteX942" fmla="*/ 9191153 w 10825551"/>
              <a:gd name="connsiteY942" fmla="*/ 2519325 h 3811116"/>
              <a:gd name="connsiteX943" fmla="*/ 9222764 w 10825551"/>
              <a:gd name="connsiteY943" fmla="*/ 2523757 h 3811116"/>
              <a:gd name="connsiteX944" fmla="*/ 9187055 w 10825551"/>
              <a:gd name="connsiteY944" fmla="*/ 2534097 h 3811116"/>
              <a:gd name="connsiteX945" fmla="*/ 9159542 w 10825551"/>
              <a:gd name="connsiteY945" fmla="*/ 2548869 h 3811116"/>
              <a:gd name="connsiteX946" fmla="*/ 9364427 w 10825551"/>
              <a:gd name="connsiteY946" fmla="*/ 2558470 h 3811116"/>
              <a:gd name="connsiteX947" fmla="*/ 9572826 w 10825551"/>
              <a:gd name="connsiteY947" fmla="*/ 2558470 h 3811116"/>
              <a:gd name="connsiteX948" fmla="*/ 9585119 w 10825551"/>
              <a:gd name="connsiteY948" fmla="*/ 2558470 h 3811116"/>
              <a:gd name="connsiteX949" fmla="*/ 9289499 w 10825551"/>
              <a:gd name="connsiteY949" fmla="*/ 2588753 h 3811116"/>
              <a:gd name="connsiteX950" fmla="*/ 9344525 w 10825551"/>
              <a:gd name="connsiteY950" fmla="*/ 2583583 h 3811116"/>
              <a:gd name="connsiteX951" fmla="*/ 9336914 w 10825551"/>
              <a:gd name="connsiteY951" fmla="*/ 2588753 h 3811116"/>
              <a:gd name="connsiteX952" fmla="*/ 9253790 w 10825551"/>
              <a:gd name="connsiteY952" fmla="*/ 2593184 h 3811116"/>
              <a:gd name="connsiteX953" fmla="*/ 9242081 w 10825551"/>
              <a:gd name="connsiteY953" fmla="*/ 2608695 h 3811116"/>
              <a:gd name="connsiteX954" fmla="*/ 9124419 w 10825551"/>
              <a:gd name="connsiteY954" fmla="*/ 2613126 h 3811116"/>
              <a:gd name="connsiteX955" fmla="*/ 9108614 w 10825551"/>
              <a:gd name="connsiteY955" fmla="*/ 2613126 h 3811116"/>
              <a:gd name="connsiteX956" fmla="*/ 9120323 w 10825551"/>
              <a:gd name="connsiteY956" fmla="*/ 2608695 h 3811116"/>
              <a:gd name="connsiteX957" fmla="*/ 9100418 w 10825551"/>
              <a:gd name="connsiteY957" fmla="*/ 2608695 h 3811116"/>
              <a:gd name="connsiteX958" fmla="*/ 9120323 w 10825551"/>
              <a:gd name="connsiteY958" fmla="*/ 2598355 h 3811116"/>
              <a:gd name="connsiteX959" fmla="*/ 9127931 w 10825551"/>
              <a:gd name="connsiteY959" fmla="*/ 2598355 h 3811116"/>
              <a:gd name="connsiteX960" fmla="*/ 9155444 w 10825551"/>
              <a:gd name="connsiteY960" fmla="*/ 2578413 h 3811116"/>
              <a:gd name="connsiteX961" fmla="*/ 8986268 w 10825551"/>
              <a:gd name="connsiteY961" fmla="*/ 2588753 h 3811116"/>
              <a:gd name="connsiteX962" fmla="*/ 9143738 w 10825551"/>
              <a:gd name="connsiteY962" fmla="*/ 2573242 h 3811116"/>
              <a:gd name="connsiteX963" fmla="*/ 9175349 w 10825551"/>
              <a:gd name="connsiteY963" fmla="*/ 2553300 h 3811116"/>
              <a:gd name="connsiteX964" fmla="*/ 9100637 w 10825551"/>
              <a:gd name="connsiteY964" fmla="*/ 2555886 h 3811116"/>
              <a:gd name="connsiteX965" fmla="*/ 9055186 w 10825551"/>
              <a:gd name="connsiteY965" fmla="*/ 2557449 h 3811116"/>
              <a:gd name="connsiteX966" fmla="*/ 9064326 w 10825551"/>
              <a:gd name="connsiteY966" fmla="*/ 2553174 h 3811116"/>
              <a:gd name="connsiteX967" fmla="*/ 9092808 w 10825551"/>
              <a:gd name="connsiteY967" fmla="*/ 2538529 h 3811116"/>
              <a:gd name="connsiteX968" fmla="*/ 8805384 w 10825551"/>
              <a:gd name="connsiteY968" fmla="*/ 2528927 h 3811116"/>
              <a:gd name="connsiteX969" fmla="*/ 8742162 w 10825551"/>
              <a:gd name="connsiteY969" fmla="*/ 2523757 h 3811116"/>
              <a:gd name="connsiteX970" fmla="*/ 8706453 w 10825551"/>
              <a:gd name="connsiteY970" fmla="*/ 2538529 h 3811116"/>
              <a:gd name="connsiteX971" fmla="*/ 8762065 w 10825551"/>
              <a:gd name="connsiteY971" fmla="*/ 2543698 h 3811116"/>
              <a:gd name="connsiteX972" fmla="*/ 8824701 w 10825551"/>
              <a:gd name="connsiteY972" fmla="*/ 2548869 h 3811116"/>
              <a:gd name="connsiteX973" fmla="*/ 8832895 w 10825551"/>
              <a:gd name="connsiteY973" fmla="*/ 2548869 h 3811116"/>
              <a:gd name="connsiteX974" fmla="*/ 8966366 w 10825551"/>
              <a:gd name="connsiteY974" fmla="*/ 2548869 h 3811116"/>
              <a:gd name="connsiteX975" fmla="*/ 8844604 w 10825551"/>
              <a:gd name="connsiteY975" fmla="*/ 2553300 h 3811116"/>
              <a:gd name="connsiteX976" fmla="*/ 8722260 w 10825551"/>
              <a:gd name="connsiteY976" fmla="*/ 2563641 h 3811116"/>
              <a:gd name="connsiteX977" fmla="*/ 8690646 w 10825551"/>
              <a:gd name="connsiteY977" fmla="*/ 2578413 h 3811116"/>
              <a:gd name="connsiteX978" fmla="*/ 8828799 w 10825551"/>
              <a:gd name="connsiteY978" fmla="*/ 2583583 h 3811116"/>
              <a:gd name="connsiteX979" fmla="*/ 8962851 w 10825551"/>
              <a:gd name="connsiteY979" fmla="*/ 2578413 h 3811116"/>
              <a:gd name="connsiteX980" fmla="*/ 8919534 w 10825551"/>
              <a:gd name="connsiteY980" fmla="*/ 2588753 h 3811116"/>
              <a:gd name="connsiteX981" fmla="*/ 8895533 w 10825551"/>
              <a:gd name="connsiteY981" fmla="*/ 2603524 h 3811116"/>
              <a:gd name="connsiteX982" fmla="*/ 8935341 w 10825551"/>
              <a:gd name="connsiteY982" fmla="*/ 2603524 h 3811116"/>
              <a:gd name="connsiteX983" fmla="*/ 8927144 w 10825551"/>
              <a:gd name="connsiteY983" fmla="*/ 2608695 h 3811116"/>
              <a:gd name="connsiteX984" fmla="*/ 8773771 w 10825551"/>
              <a:gd name="connsiteY984" fmla="*/ 2608695 h 3811116"/>
              <a:gd name="connsiteX985" fmla="*/ 8694745 w 10825551"/>
              <a:gd name="connsiteY985" fmla="*/ 2608695 h 3811116"/>
              <a:gd name="connsiteX986" fmla="*/ 8694745 w 10825551"/>
              <a:gd name="connsiteY986" fmla="*/ 2613126 h 3811116"/>
              <a:gd name="connsiteX987" fmla="*/ 8757969 w 10825551"/>
              <a:gd name="connsiteY987" fmla="*/ 2613126 h 3811116"/>
              <a:gd name="connsiteX988" fmla="*/ 8738064 w 10825551"/>
              <a:gd name="connsiteY988" fmla="*/ 2623466 h 3811116"/>
              <a:gd name="connsiteX989" fmla="*/ 8848702 w 10825551"/>
              <a:gd name="connsiteY989" fmla="*/ 2627898 h 3811116"/>
              <a:gd name="connsiteX990" fmla="*/ 8832895 w 10825551"/>
              <a:gd name="connsiteY990" fmla="*/ 2638238 h 3811116"/>
              <a:gd name="connsiteX991" fmla="*/ 8879727 w 10825551"/>
              <a:gd name="connsiteY991" fmla="*/ 2638238 h 3811116"/>
              <a:gd name="connsiteX992" fmla="*/ 8877313 w 10825551"/>
              <a:gd name="connsiteY992" fmla="*/ 2638884 h 3811116"/>
              <a:gd name="connsiteX993" fmla="*/ 8861740 w 10825551"/>
              <a:gd name="connsiteY993" fmla="*/ 2643052 h 3811116"/>
              <a:gd name="connsiteX994" fmla="*/ 8848702 w 10825551"/>
              <a:gd name="connsiteY994" fmla="*/ 2643408 h 3811116"/>
              <a:gd name="connsiteX995" fmla="*/ 8856312 w 10825551"/>
              <a:gd name="connsiteY995" fmla="*/ 2643408 h 3811116"/>
              <a:gd name="connsiteX996" fmla="*/ 8860410 w 10825551"/>
              <a:gd name="connsiteY996" fmla="*/ 2643408 h 3811116"/>
              <a:gd name="connsiteX997" fmla="*/ 8861740 w 10825551"/>
              <a:gd name="connsiteY997" fmla="*/ 2643052 h 3811116"/>
              <a:gd name="connsiteX998" fmla="*/ 8967170 w 10825551"/>
              <a:gd name="connsiteY998" fmla="*/ 2640177 h 3811116"/>
              <a:gd name="connsiteX999" fmla="*/ 9088710 w 10825551"/>
              <a:gd name="connsiteY999" fmla="*/ 2633068 h 3811116"/>
              <a:gd name="connsiteX1000" fmla="*/ 9159542 w 10825551"/>
              <a:gd name="connsiteY1000" fmla="*/ 2633068 h 3811116"/>
              <a:gd name="connsiteX1001" fmla="*/ 9132029 w 10825551"/>
              <a:gd name="connsiteY1001" fmla="*/ 2647840 h 3811116"/>
              <a:gd name="connsiteX1002" fmla="*/ 9165397 w 10825551"/>
              <a:gd name="connsiteY1002" fmla="*/ 2643962 h 3811116"/>
              <a:gd name="connsiteX1003" fmla="*/ 9178279 w 10825551"/>
              <a:gd name="connsiteY1003" fmla="*/ 2643748 h 3811116"/>
              <a:gd name="connsiteX1004" fmla="*/ 9168762 w 10825551"/>
              <a:gd name="connsiteY1004" fmla="*/ 2646524 h 3811116"/>
              <a:gd name="connsiteX1005" fmla="*/ 9143738 w 10825551"/>
              <a:gd name="connsiteY1005" fmla="*/ 2663350 h 3811116"/>
              <a:gd name="connsiteX1006" fmla="*/ 9266082 w 10825551"/>
              <a:gd name="connsiteY1006" fmla="*/ 2663350 h 3811116"/>
              <a:gd name="connsiteX1007" fmla="*/ 9242081 w 10825551"/>
              <a:gd name="connsiteY1007" fmla="*/ 2683292 h 3811116"/>
              <a:gd name="connsiteX1008" fmla="*/ 9470969 w 10825551"/>
              <a:gd name="connsiteY1008" fmla="*/ 2678122 h 3811116"/>
              <a:gd name="connsiteX1009" fmla="*/ 9510188 w 10825551"/>
              <a:gd name="connsiteY1009" fmla="*/ 2658180 h 3811116"/>
              <a:gd name="connsiteX1010" fmla="*/ 9466871 w 10825551"/>
              <a:gd name="connsiteY1010" fmla="*/ 2663350 h 3811116"/>
              <a:gd name="connsiteX1011" fmla="*/ 9446968 w 10825551"/>
              <a:gd name="connsiteY1011" fmla="*/ 2667782 h 3811116"/>
              <a:gd name="connsiteX1012" fmla="*/ 9399550 w 10825551"/>
              <a:gd name="connsiteY1012" fmla="*/ 2663350 h 3811116"/>
              <a:gd name="connsiteX1013" fmla="*/ 9376136 w 10825551"/>
              <a:gd name="connsiteY1013" fmla="*/ 2663350 h 3811116"/>
              <a:gd name="connsiteX1014" fmla="*/ 9368525 w 10825551"/>
              <a:gd name="connsiteY1014" fmla="*/ 2663350 h 3811116"/>
              <a:gd name="connsiteX1015" fmla="*/ 9348623 w 10825551"/>
              <a:gd name="connsiteY1015" fmla="*/ 2663350 h 3811116"/>
              <a:gd name="connsiteX1016" fmla="*/ 9360329 w 10825551"/>
              <a:gd name="connsiteY1016" fmla="*/ 2653010 h 3811116"/>
              <a:gd name="connsiteX1017" fmla="*/ 9435260 w 10825551"/>
              <a:gd name="connsiteY1017" fmla="*/ 2653010 h 3811116"/>
              <a:gd name="connsiteX1018" fmla="*/ 9466871 w 10825551"/>
              <a:gd name="connsiteY1018" fmla="*/ 2643408 h 3811116"/>
              <a:gd name="connsiteX1019" fmla="*/ 9836835 w 10825551"/>
              <a:gd name="connsiteY1019" fmla="*/ 2623466 h 3811116"/>
              <a:gd name="connsiteX1020" fmla="*/ 9640144 w 10825551"/>
              <a:gd name="connsiteY1020" fmla="*/ 2653010 h 3811116"/>
              <a:gd name="connsiteX1021" fmla="*/ 9604435 w 10825551"/>
              <a:gd name="connsiteY1021" fmla="*/ 2672951 h 3811116"/>
              <a:gd name="connsiteX1022" fmla="*/ 9624338 w 10825551"/>
              <a:gd name="connsiteY1022" fmla="*/ 2672951 h 3811116"/>
              <a:gd name="connsiteX1023" fmla="*/ 9569312 w 10825551"/>
              <a:gd name="connsiteY1023" fmla="*/ 2678122 h 3811116"/>
              <a:gd name="connsiteX1024" fmla="*/ 9553507 w 10825551"/>
              <a:gd name="connsiteY1024" fmla="*/ 2683292 h 3811116"/>
              <a:gd name="connsiteX1025" fmla="*/ 9514286 w 10825551"/>
              <a:gd name="connsiteY1025" fmla="*/ 2687723 h 3811116"/>
              <a:gd name="connsiteX1026" fmla="*/ 9647755 w 10825551"/>
              <a:gd name="connsiteY1026" fmla="*/ 2687723 h 3811116"/>
              <a:gd name="connsiteX1027" fmla="*/ 9620242 w 10825551"/>
              <a:gd name="connsiteY1027" fmla="*/ 2692894 h 3811116"/>
              <a:gd name="connsiteX1028" fmla="*/ 9596827 w 10825551"/>
              <a:gd name="connsiteY1028" fmla="*/ 2702496 h 3811116"/>
              <a:gd name="connsiteX1029" fmla="*/ 9714489 w 10825551"/>
              <a:gd name="connsiteY1029" fmla="*/ 2692894 h 3811116"/>
              <a:gd name="connsiteX1030" fmla="*/ 9620242 w 10825551"/>
              <a:gd name="connsiteY1030" fmla="*/ 2712836 h 3811116"/>
              <a:gd name="connsiteX1031" fmla="*/ 9734392 w 10825551"/>
              <a:gd name="connsiteY1031" fmla="*/ 2712836 h 3811116"/>
              <a:gd name="connsiteX1032" fmla="*/ 9746100 w 10825551"/>
              <a:gd name="connsiteY1032" fmla="*/ 2718006 h 3811116"/>
              <a:gd name="connsiteX1033" fmla="*/ 9761905 w 10825551"/>
              <a:gd name="connsiteY1033" fmla="*/ 2718006 h 3811116"/>
              <a:gd name="connsiteX1034" fmla="*/ 9750198 w 10825551"/>
              <a:gd name="connsiteY1034" fmla="*/ 2722437 h 3811116"/>
              <a:gd name="connsiteX1035" fmla="*/ 9734392 w 10825551"/>
              <a:gd name="connsiteY1035" fmla="*/ 2722437 h 3811116"/>
              <a:gd name="connsiteX1036" fmla="*/ 9620242 w 10825551"/>
              <a:gd name="connsiteY1036" fmla="*/ 2742379 h 3811116"/>
              <a:gd name="connsiteX1037" fmla="*/ 9600337 w 10825551"/>
              <a:gd name="connsiteY1037" fmla="*/ 2757151 h 3811116"/>
              <a:gd name="connsiteX1038" fmla="*/ 9691074 w 10825551"/>
              <a:gd name="connsiteY1038" fmla="*/ 2752719 h 3811116"/>
              <a:gd name="connsiteX1039" fmla="*/ 9675268 w 10825551"/>
              <a:gd name="connsiteY1039" fmla="*/ 2757151 h 3811116"/>
              <a:gd name="connsiteX1040" fmla="*/ 9679366 w 10825551"/>
              <a:gd name="connsiteY1040" fmla="*/ 2757151 h 3811116"/>
              <a:gd name="connsiteX1041" fmla="*/ 9750198 w 10825551"/>
              <a:gd name="connsiteY1041" fmla="*/ 2757151 h 3811116"/>
              <a:gd name="connsiteX1042" fmla="*/ 9856738 w 10825551"/>
              <a:gd name="connsiteY1042" fmla="*/ 2742379 h 3811116"/>
              <a:gd name="connsiteX1043" fmla="*/ 9891859 w 10825551"/>
              <a:gd name="connsiteY1043" fmla="*/ 2718006 h 3811116"/>
              <a:gd name="connsiteX1044" fmla="*/ 9644242 w 10825551"/>
              <a:gd name="connsiteY1044" fmla="*/ 2752719 h 3811116"/>
              <a:gd name="connsiteX1045" fmla="*/ 9966790 w 10825551"/>
              <a:gd name="connsiteY1045" fmla="*/ 2698064 h 3811116"/>
              <a:gd name="connsiteX1046" fmla="*/ 9990790 w 10825551"/>
              <a:gd name="connsiteY1046" fmla="*/ 2687723 h 3811116"/>
              <a:gd name="connsiteX1047" fmla="*/ 10085040 w 10825551"/>
              <a:gd name="connsiteY1047" fmla="*/ 2678122 h 3811116"/>
              <a:gd name="connsiteX1048" fmla="*/ 9994305 w 10825551"/>
              <a:gd name="connsiteY1048" fmla="*/ 2698064 h 3811116"/>
              <a:gd name="connsiteX1049" fmla="*/ 9962692 w 10825551"/>
              <a:gd name="connsiteY1049" fmla="*/ 2722437 h 3811116"/>
              <a:gd name="connsiteX1050" fmla="*/ 10199189 w 10825551"/>
              <a:gd name="connsiteY1050" fmla="*/ 2707665 h 3811116"/>
              <a:gd name="connsiteX1051" fmla="*/ 10214994 w 10825551"/>
              <a:gd name="connsiteY1051" fmla="*/ 2707665 h 3811116"/>
              <a:gd name="connsiteX1052" fmla="*/ 10128357 w 10825551"/>
              <a:gd name="connsiteY1052" fmla="*/ 2727608 h 3811116"/>
              <a:gd name="connsiteX1053" fmla="*/ 10092648 w 10825551"/>
              <a:gd name="connsiteY1053" fmla="*/ 2747549 h 3811116"/>
              <a:gd name="connsiteX1054" fmla="*/ 10340852 w 10825551"/>
              <a:gd name="connsiteY1054" fmla="*/ 2737948 h 3811116"/>
              <a:gd name="connsiteX1055" fmla="*/ 10124259 w 10825551"/>
              <a:gd name="connsiteY1055" fmla="*/ 2777093 h 3811116"/>
              <a:gd name="connsiteX1056" fmla="*/ 10085040 w 10825551"/>
              <a:gd name="connsiteY1056" fmla="*/ 2797035 h 3811116"/>
              <a:gd name="connsiteX1057" fmla="*/ 10080939 w 10825551"/>
              <a:gd name="connsiteY1057" fmla="*/ 2797035 h 3811116"/>
              <a:gd name="connsiteX1058" fmla="*/ 9848542 w 10825551"/>
              <a:gd name="connsiteY1058" fmla="*/ 2822147 h 3811116"/>
              <a:gd name="connsiteX1059" fmla="*/ 9884251 w 10825551"/>
              <a:gd name="connsiteY1059" fmla="*/ 2822147 h 3811116"/>
              <a:gd name="connsiteX1060" fmla="*/ 9699268 w 10825551"/>
              <a:gd name="connsiteY1060" fmla="*/ 2846520 h 3811116"/>
              <a:gd name="connsiteX1061" fmla="*/ 9730294 w 10825551"/>
              <a:gd name="connsiteY1061" fmla="*/ 2846520 h 3811116"/>
              <a:gd name="connsiteX1062" fmla="*/ 9706879 w 10825551"/>
              <a:gd name="connsiteY1062" fmla="*/ 2851690 h 3811116"/>
              <a:gd name="connsiteX1063" fmla="*/ 9667657 w 10825551"/>
              <a:gd name="connsiteY1063" fmla="*/ 2871632 h 3811116"/>
              <a:gd name="connsiteX1064" fmla="*/ 9781809 w 10825551"/>
              <a:gd name="connsiteY1064" fmla="*/ 2871632 h 3811116"/>
              <a:gd name="connsiteX1065" fmla="*/ 9730294 w 10825551"/>
              <a:gd name="connsiteY1065" fmla="*/ 2876802 h 3811116"/>
              <a:gd name="connsiteX1066" fmla="*/ 9962692 w 10825551"/>
              <a:gd name="connsiteY1066" fmla="*/ 2851690 h 3811116"/>
              <a:gd name="connsiteX1067" fmla="*/ 9931666 w 10825551"/>
              <a:gd name="connsiteY1067" fmla="*/ 2871632 h 3811116"/>
              <a:gd name="connsiteX1068" fmla="*/ 9545311 w 10825551"/>
              <a:gd name="connsiteY1068" fmla="*/ 2941059 h 3811116"/>
              <a:gd name="connsiteX1069" fmla="*/ 9510188 w 10825551"/>
              <a:gd name="connsiteY1069" fmla="*/ 2961001 h 3811116"/>
              <a:gd name="connsiteX1070" fmla="*/ 9734392 w 10825551"/>
              <a:gd name="connsiteY1070" fmla="*/ 2931458 h 3811116"/>
              <a:gd name="connsiteX1071" fmla="*/ 9600337 w 10825551"/>
              <a:gd name="connsiteY1071" fmla="*/ 2971342 h 3811116"/>
              <a:gd name="connsiteX1072" fmla="*/ 9581020 w 10825551"/>
              <a:gd name="connsiteY1072" fmla="*/ 2986114 h 3811116"/>
              <a:gd name="connsiteX1073" fmla="*/ 9785907 w 10825551"/>
              <a:gd name="connsiteY1073" fmla="*/ 2961001 h 3811116"/>
              <a:gd name="connsiteX1074" fmla="*/ 9789418 w 10825551"/>
              <a:gd name="connsiteY1074" fmla="*/ 2966171 h 3811116"/>
              <a:gd name="connsiteX1075" fmla="*/ 9791906 w 10825551"/>
              <a:gd name="connsiteY1075" fmla="*/ 2966171 h 3811116"/>
              <a:gd name="connsiteX1076" fmla="*/ 9805224 w 10825551"/>
              <a:gd name="connsiteY1076" fmla="*/ 2966171 h 3811116"/>
              <a:gd name="connsiteX1077" fmla="*/ 9781809 w 10825551"/>
              <a:gd name="connsiteY1077" fmla="*/ 2986114 h 3811116"/>
              <a:gd name="connsiteX1078" fmla="*/ 10010109 w 10825551"/>
              <a:gd name="connsiteY1078" fmla="*/ 2971342 h 3811116"/>
              <a:gd name="connsiteX1079" fmla="*/ 10045816 w 10825551"/>
              <a:gd name="connsiteY1079" fmla="*/ 2951399 h 3811116"/>
              <a:gd name="connsiteX1080" fmla="*/ 10073331 w 10825551"/>
              <a:gd name="connsiteY1080" fmla="*/ 2946230 h 3811116"/>
              <a:gd name="connsiteX1081" fmla="*/ 10120163 w 10825551"/>
              <a:gd name="connsiteY1081" fmla="*/ 2956570 h 3811116"/>
              <a:gd name="connsiteX1082" fmla="*/ 10010109 w 10825551"/>
              <a:gd name="connsiteY1082" fmla="*/ 2980943 h 3811116"/>
              <a:gd name="connsiteX1083" fmla="*/ 9974986 w 10825551"/>
              <a:gd name="connsiteY1083" fmla="*/ 3000885 h 3811116"/>
              <a:gd name="connsiteX1084" fmla="*/ 10191579 w 10825551"/>
              <a:gd name="connsiteY1084" fmla="*/ 2980943 h 3811116"/>
              <a:gd name="connsiteX1085" fmla="*/ 10199189 w 10825551"/>
              <a:gd name="connsiteY1085" fmla="*/ 2986114 h 3811116"/>
              <a:gd name="connsiteX1086" fmla="*/ 10045816 w 10825551"/>
              <a:gd name="connsiteY1086" fmla="*/ 3025997 h 3811116"/>
              <a:gd name="connsiteX1087" fmla="*/ 10010109 w 10825551"/>
              <a:gd name="connsiteY1087" fmla="*/ 3045939 h 3811116"/>
              <a:gd name="connsiteX1088" fmla="*/ 10392366 w 10825551"/>
              <a:gd name="connsiteY1088" fmla="*/ 3000885 h 3811116"/>
              <a:gd name="connsiteX1089" fmla="*/ 10411685 w 10825551"/>
              <a:gd name="connsiteY1089" fmla="*/ 3000885 h 3811116"/>
              <a:gd name="connsiteX1090" fmla="*/ 10443294 w 10825551"/>
              <a:gd name="connsiteY1090" fmla="*/ 3006055 h 3811116"/>
              <a:gd name="connsiteX1091" fmla="*/ 10411685 w 10825551"/>
              <a:gd name="connsiteY1091" fmla="*/ 3015657 h 3811116"/>
              <a:gd name="connsiteX1092" fmla="*/ 10384170 w 10825551"/>
              <a:gd name="connsiteY1092" fmla="*/ 3040769 h 3811116"/>
              <a:gd name="connsiteX1093" fmla="*/ 10596667 w 10825551"/>
              <a:gd name="connsiteY1093" fmla="*/ 3020827 h 3811116"/>
              <a:gd name="connsiteX1094" fmla="*/ 10813258 w 10825551"/>
              <a:gd name="connsiteY1094" fmla="*/ 2986114 h 3811116"/>
              <a:gd name="connsiteX1095" fmla="*/ 10825551 w 10825551"/>
              <a:gd name="connsiteY1095" fmla="*/ 2986114 h 3811116"/>
              <a:gd name="connsiteX1096" fmla="*/ 10506518 w 10825551"/>
              <a:gd name="connsiteY1096" fmla="*/ 3060711 h 3811116"/>
              <a:gd name="connsiteX1097" fmla="*/ 10470809 w 10825551"/>
              <a:gd name="connsiteY1097" fmla="*/ 3085084 h 3811116"/>
              <a:gd name="connsiteX1098" fmla="*/ 10349046 w 10825551"/>
              <a:gd name="connsiteY1098" fmla="*/ 3110196 h 3811116"/>
              <a:gd name="connsiteX1099" fmla="*/ 10333242 w 10825551"/>
              <a:gd name="connsiteY1099" fmla="*/ 3110196 h 3811116"/>
              <a:gd name="connsiteX1100" fmla="*/ 10349046 w 10825551"/>
              <a:gd name="connsiteY1100" fmla="*/ 3095424 h 3811116"/>
              <a:gd name="connsiteX1101" fmla="*/ 10321535 w 10825551"/>
              <a:gd name="connsiteY1101" fmla="*/ 3100595 h 3811116"/>
              <a:gd name="connsiteX1102" fmla="*/ 10352561 w 10825551"/>
              <a:gd name="connsiteY1102" fmla="*/ 3090254 h 3811116"/>
              <a:gd name="connsiteX1103" fmla="*/ 10380659 w 10825551"/>
              <a:gd name="connsiteY1103" fmla="*/ 3070312 h 3811116"/>
              <a:gd name="connsiteX1104" fmla="*/ 10203288 w 10825551"/>
              <a:gd name="connsiteY1104" fmla="*/ 3105026 h 3811116"/>
              <a:gd name="connsiteX1105" fmla="*/ 10364853 w 10825551"/>
              <a:gd name="connsiteY1105" fmla="*/ 3065143 h 3811116"/>
              <a:gd name="connsiteX1106" fmla="*/ 10399976 w 10825551"/>
              <a:gd name="connsiteY1106" fmla="*/ 3040769 h 3811116"/>
              <a:gd name="connsiteX1107" fmla="*/ 10242507 w 10825551"/>
              <a:gd name="connsiteY1107" fmla="*/ 3070312 h 3811116"/>
              <a:gd name="connsiteX1108" fmla="*/ 10274118 w 10825551"/>
              <a:gd name="connsiteY1108" fmla="*/ 3060711 h 3811116"/>
              <a:gd name="connsiteX1109" fmla="*/ 10309241 w 10825551"/>
              <a:gd name="connsiteY1109" fmla="*/ 3040769 h 3811116"/>
              <a:gd name="connsiteX1110" fmla="*/ 10010109 w 10825551"/>
              <a:gd name="connsiteY1110" fmla="*/ 3070312 h 3811116"/>
              <a:gd name="connsiteX1111" fmla="*/ 9943375 w 10825551"/>
              <a:gd name="connsiteY1111" fmla="*/ 3075482 h 3811116"/>
              <a:gd name="connsiteX1112" fmla="*/ 9903568 w 10825551"/>
              <a:gd name="connsiteY1112" fmla="*/ 3095424 h 3811116"/>
              <a:gd name="connsiteX1113" fmla="*/ 9966790 w 10825551"/>
              <a:gd name="connsiteY1113" fmla="*/ 3090254 h 3811116"/>
              <a:gd name="connsiteX1114" fmla="*/ 10030014 w 10825551"/>
              <a:gd name="connsiteY1114" fmla="*/ 3085084 h 3811116"/>
              <a:gd name="connsiteX1115" fmla="*/ 10037622 w 10825551"/>
              <a:gd name="connsiteY1115" fmla="*/ 3085084 h 3811116"/>
              <a:gd name="connsiteX1116" fmla="*/ 10179287 w 10825551"/>
              <a:gd name="connsiteY1116" fmla="*/ 3065143 h 3811116"/>
              <a:gd name="connsiteX1117" fmla="*/ 10053427 w 10825551"/>
              <a:gd name="connsiteY1117" fmla="*/ 3090254 h 3811116"/>
              <a:gd name="connsiteX1118" fmla="*/ 9927568 w 10825551"/>
              <a:gd name="connsiteY1118" fmla="*/ 3115366 h 3811116"/>
              <a:gd name="connsiteX1119" fmla="*/ 9891859 w 10825551"/>
              <a:gd name="connsiteY1119" fmla="*/ 3139739 h 3811116"/>
              <a:gd name="connsiteX1120" fmla="*/ 10037622 w 10825551"/>
              <a:gd name="connsiteY1120" fmla="*/ 3124968 h 3811116"/>
              <a:gd name="connsiteX1121" fmla="*/ 10179287 w 10825551"/>
              <a:gd name="connsiteY1121" fmla="*/ 3100595 h 3811116"/>
              <a:gd name="connsiteX1122" fmla="*/ 10132455 w 10825551"/>
              <a:gd name="connsiteY1122" fmla="*/ 3115366 h 3811116"/>
              <a:gd name="connsiteX1123" fmla="*/ 10112550 w 10825551"/>
              <a:gd name="connsiteY1123" fmla="*/ 3135308 h 3811116"/>
              <a:gd name="connsiteX1124" fmla="*/ 10130625 w 10825551"/>
              <a:gd name="connsiteY1124" fmla="*/ 3130784 h 3811116"/>
              <a:gd name="connsiteX1125" fmla="*/ 10142532 w 10825551"/>
              <a:gd name="connsiteY1125" fmla="*/ 3130420 h 3811116"/>
              <a:gd name="connsiteX1126" fmla="*/ 10062062 w 10825551"/>
              <a:gd name="connsiteY1126" fmla="*/ 3144355 h 3811116"/>
              <a:gd name="connsiteX1127" fmla="*/ 9982596 w 10825551"/>
              <a:gd name="connsiteY1127" fmla="*/ 3155250 h 3811116"/>
              <a:gd name="connsiteX1128" fmla="*/ 9801710 w 10825551"/>
              <a:gd name="connsiteY1128" fmla="*/ 3199565 h 3811116"/>
              <a:gd name="connsiteX1129" fmla="*/ 9825127 w 10825551"/>
              <a:gd name="connsiteY1129" fmla="*/ 3194396 h 3811116"/>
              <a:gd name="connsiteX1130" fmla="*/ 9891859 w 10825551"/>
              <a:gd name="connsiteY1130" fmla="*/ 3184794 h 3811116"/>
              <a:gd name="connsiteX1131" fmla="*/ 9887763 w 10825551"/>
              <a:gd name="connsiteY1131" fmla="*/ 3194396 h 3811116"/>
              <a:gd name="connsiteX1132" fmla="*/ 10313339 w 10825551"/>
              <a:gd name="connsiteY1132" fmla="*/ 3135308 h 3811116"/>
              <a:gd name="connsiteX1133" fmla="*/ 10388268 w 10825551"/>
              <a:gd name="connsiteY1133" fmla="*/ 3124968 h 3811116"/>
              <a:gd name="connsiteX1134" fmla="*/ 10356657 w 10825551"/>
              <a:gd name="connsiteY1134" fmla="*/ 3144910 h 3811116"/>
              <a:gd name="connsiteX1135" fmla="*/ 10171674 w 10825551"/>
              <a:gd name="connsiteY1135" fmla="*/ 3175192 h 3811116"/>
              <a:gd name="connsiteX1136" fmla="*/ 9982596 w 10825551"/>
              <a:gd name="connsiteY1136" fmla="*/ 3214337 h 3811116"/>
              <a:gd name="connsiteX1137" fmla="*/ 9950985 w 10825551"/>
              <a:gd name="connsiteY1137" fmla="*/ 3234279 h 3811116"/>
              <a:gd name="connsiteX1138" fmla="*/ 10049330 w 10825551"/>
              <a:gd name="connsiteY1138" fmla="*/ 3219507 h 3811116"/>
              <a:gd name="connsiteX1139" fmla="*/ 10148260 w 10825551"/>
              <a:gd name="connsiteY1139" fmla="*/ 3204735 h 3811116"/>
              <a:gd name="connsiteX1140" fmla="*/ 10135965 w 10825551"/>
              <a:gd name="connsiteY1140" fmla="*/ 3219507 h 3811116"/>
              <a:gd name="connsiteX1141" fmla="*/ 10171674 w 10825551"/>
              <a:gd name="connsiteY1141" fmla="*/ 3214337 h 3811116"/>
              <a:gd name="connsiteX1142" fmla="*/ 10210896 w 10825551"/>
              <a:gd name="connsiteY1142" fmla="*/ 3209167 h 3811116"/>
              <a:gd name="connsiteX1143" fmla="*/ 10203288 w 10825551"/>
              <a:gd name="connsiteY1143" fmla="*/ 3214337 h 3811116"/>
              <a:gd name="connsiteX1144" fmla="*/ 9702781 w 10825551"/>
              <a:gd name="connsiteY1144" fmla="*/ 3283764 h 3811116"/>
              <a:gd name="connsiteX1145" fmla="*/ 9663559 w 10825551"/>
              <a:gd name="connsiteY1145" fmla="*/ 3303706 h 3811116"/>
              <a:gd name="connsiteX1146" fmla="*/ 9651853 w 10825551"/>
              <a:gd name="connsiteY1146" fmla="*/ 3308877 h 3811116"/>
              <a:gd name="connsiteX1147" fmla="*/ 9631950 w 10825551"/>
              <a:gd name="connsiteY1147" fmla="*/ 3323648 h 3811116"/>
              <a:gd name="connsiteX1148" fmla="*/ 9766003 w 10825551"/>
              <a:gd name="connsiteY1148" fmla="*/ 3299275 h 3811116"/>
              <a:gd name="connsiteX1149" fmla="*/ 9746100 w 10825551"/>
              <a:gd name="connsiteY1149" fmla="*/ 3314047 h 3811116"/>
              <a:gd name="connsiteX1150" fmla="*/ 9959181 w 10825551"/>
              <a:gd name="connsiteY1150" fmla="*/ 3294105 h 3811116"/>
              <a:gd name="connsiteX1151" fmla="*/ 10061039 w 10825551"/>
              <a:gd name="connsiteY1151" fmla="*/ 3283764 h 3811116"/>
              <a:gd name="connsiteX1152" fmla="*/ 10167578 w 10825551"/>
              <a:gd name="connsiteY1152" fmla="*/ 3264561 h 3811116"/>
              <a:gd name="connsiteX1153" fmla="*/ 10281728 w 10825551"/>
              <a:gd name="connsiteY1153" fmla="*/ 3244619 h 3811116"/>
              <a:gd name="connsiteX1154" fmla="*/ 10281728 w 10825551"/>
              <a:gd name="connsiteY1154" fmla="*/ 3254221 h 3811116"/>
              <a:gd name="connsiteX1155" fmla="*/ 10407587 w 10825551"/>
              <a:gd name="connsiteY1155" fmla="*/ 3234279 h 3811116"/>
              <a:gd name="connsiteX1156" fmla="*/ 10128357 w 10825551"/>
              <a:gd name="connsiteY1156" fmla="*/ 3294105 h 3811116"/>
              <a:gd name="connsiteX1157" fmla="*/ 10057525 w 10825551"/>
              <a:gd name="connsiteY1157" fmla="*/ 3308877 h 3811116"/>
              <a:gd name="connsiteX1158" fmla="*/ 9986692 w 10825551"/>
              <a:gd name="connsiteY1158" fmla="*/ 3319217 h 3811116"/>
              <a:gd name="connsiteX1159" fmla="*/ 9845029 w 10825551"/>
              <a:gd name="connsiteY1159" fmla="*/ 3333988 h 3811116"/>
              <a:gd name="connsiteX1160" fmla="*/ 9840933 w 10825551"/>
              <a:gd name="connsiteY1160" fmla="*/ 3333988 h 3811116"/>
              <a:gd name="connsiteX1161" fmla="*/ 9679366 w 10825551"/>
              <a:gd name="connsiteY1161" fmla="*/ 3358362 h 3811116"/>
              <a:gd name="connsiteX1162" fmla="*/ 9644242 w 10825551"/>
              <a:gd name="connsiteY1162" fmla="*/ 3378304 h 3811116"/>
              <a:gd name="connsiteX1163" fmla="*/ 9750198 w 10825551"/>
              <a:gd name="connsiteY1163" fmla="*/ 3363532 h 3811116"/>
              <a:gd name="connsiteX1164" fmla="*/ 9750198 w 10825551"/>
              <a:gd name="connsiteY1164" fmla="*/ 3368702 h 3811116"/>
              <a:gd name="connsiteX1165" fmla="*/ 10104940 w 10825551"/>
              <a:gd name="connsiteY1165" fmla="*/ 3333988 h 3811116"/>
              <a:gd name="connsiteX1166" fmla="*/ 10041720 w 10825551"/>
              <a:gd name="connsiteY1166" fmla="*/ 3348760 h 3811116"/>
              <a:gd name="connsiteX1167" fmla="*/ 9852640 w 10825551"/>
              <a:gd name="connsiteY1167" fmla="*/ 3368702 h 3811116"/>
              <a:gd name="connsiteX1168" fmla="*/ 9836835 w 10825551"/>
              <a:gd name="connsiteY1168" fmla="*/ 3373872 h 3811116"/>
              <a:gd name="connsiteX1169" fmla="*/ 9821029 w 10825551"/>
              <a:gd name="connsiteY1169" fmla="*/ 3373872 h 3811116"/>
              <a:gd name="connsiteX1170" fmla="*/ 9770101 w 10825551"/>
              <a:gd name="connsiteY1170" fmla="*/ 3383474 h 3811116"/>
              <a:gd name="connsiteX1171" fmla="*/ 9754294 w 10825551"/>
              <a:gd name="connsiteY1171" fmla="*/ 3383474 h 3811116"/>
              <a:gd name="connsiteX1172" fmla="*/ 9565214 w 10825551"/>
              <a:gd name="connsiteY1172" fmla="*/ 3403415 h 3811116"/>
              <a:gd name="connsiteX1173" fmla="*/ 9376136 w 10825551"/>
              <a:gd name="connsiteY1173" fmla="*/ 3427789 h 3811116"/>
              <a:gd name="connsiteX1174" fmla="*/ 9372038 w 10825551"/>
              <a:gd name="connsiteY1174" fmla="*/ 3427789 h 3811116"/>
              <a:gd name="connsiteX1175" fmla="*/ 9336914 w 10825551"/>
              <a:gd name="connsiteY1175" fmla="*/ 3447731 h 3811116"/>
              <a:gd name="connsiteX1176" fmla="*/ 9470969 w 10825551"/>
              <a:gd name="connsiteY1176" fmla="*/ 3438130 h 3811116"/>
              <a:gd name="connsiteX1177" fmla="*/ 9604435 w 10825551"/>
              <a:gd name="connsiteY1177" fmla="*/ 3423358 h 3811116"/>
              <a:gd name="connsiteX1178" fmla="*/ 9458674 w 10825551"/>
              <a:gd name="connsiteY1178" fmla="*/ 3458071 h 3811116"/>
              <a:gd name="connsiteX1179" fmla="*/ 9427063 w 10825551"/>
              <a:gd name="connsiteY1179" fmla="*/ 3478013 h 3811116"/>
              <a:gd name="connsiteX1180" fmla="*/ 9563011 w 10825551"/>
              <a:gd name="connsiteY1180" fmla="*/ 3464280 h 3811116"/>
              <a:gd name="connsiteX1181" fmla="*/ 9691082 w 10825551"/>
              <a:gd name="connsiteY1181" fmla="*/ 3447236 h 3811116"/>
              <a:gd name="connsiteX1182" fmla="*/ 9655951 w 10825551"/>
              <a:gd name="connsiteY1182" fmla="*/ 3452901 h 3811116"/>
              <a:gd name="connsiteX1183" fmla="*/ 9616144 w 10825551"/>
              <a:gd name="connsiteY1183" fmla="*/ 3478013 h 3811116"/>
              <a:gd name="connsiteX1184" fmla="*/ 9726783 w 10825551"/>
              <a:gd name="connsiteY1184" fmla="*/ 3472843 h 3811116"/>
              <a:gd name="connsiteX1185" fmla="*/ 9604435 w 10825551"/>
              <a:gd name="connsiteY1185" fmla="*/ 3502386 h 3811116"/>
              <a:gd name="connsiteX1186" fmla="*/ 9572826 w 10825551"/>
              <a:gd name="connsiteY1186" fmla="*/ 3522329 h 3811116"/>
              <a:gd name="connsiteX1187" fmla="*/ 9797614 w 10825551"/>
              <a:gd name="connsiteY1187" fmla="*/ 3502386 h 3811116"/>
              <a:gd name="connsiteX1188" fmla="*/ 9773611 w 10825551"/>
              <a:gd name="connsiteY1188" fmla="*/ 3522329 h 3811116"/>
              <a:gd name="connsiteX1189" fmla="*/ 10124259 w 10825551"/>
              <a:gd name="connsiteY1189" fmla="*/ 3478013 h 3811116"/>
              <a:gd name="connsiteX1190" fmla="*/ 10474905 w 10825551"/>
              <a:gd name="connsiteY1190" fmla="*/ 3413017 h 3811116"/>
              <a:gd name="connsiteX1191" fmla="*/ 10474905 w 10825551"/>
              <a:gd name="connsiteY1191" fmla="*/ 3418187 h 3811116"/>
              <a:gd name="connsiteX1192" fmla="*/ 10632374 w 10825551"/>
              <a:gd name="connsiteY1192" fmla="*/ 3393814 h 3811116"/>
              <a:gd name="connsiteX1193" fmla="*/ 10427489 w 10825551"/>
              <a:gd name="connsiteY1193" fmla="*/ 3432959 h 3811116"/>
              <a:gd name="connsiteX1194" fmla="*/ 10427489 w 10825551"/>
              <a:gd name="connsiteY1194" fmla="*/ 3427789 h 3811116"/>
              <a:gd name="connsiteX1195" fmla="*/ 10329144 w 10825551"/>
              <a:gd name="connsiteY1195" fmla="*/ 3447731 h 3811116"/>
              <a:gd name="connsiteX1196" fmla="*/ 10289922 w 10825551"/>
              <a:gd name="connsiteY1196" fmla="*/ 3472843 h 3811116"/>
              <a:gd name="connsiteX1197" fmla="*/ 10281728 w 10825551"/>
              <a:gd name="connsiteY1197" fmla="*/ 3472843 h 3811116"/>
              <a:gd name="connsiteX1198" fmla="*/ 10285826 w 10825551"/>
              <a:gd name="connsiteY1198" fmla="*/ 3467673 h 3811116"/>
              <a:gd name="connsiteX1199" fmla="*/ 10144164 w 10825551"/>
              <a:gd name="connsiteY1199" fmla="*/ 3492785 h 3811116"/>
              <a:gd name="connsiteX1200" fmla="*/ 10073331 w 10825551"/>
              <a:gd name="connsiteY1200" fmla="*/ 3507557 h 3811116"/>
              <a:gd name="connsiteX1201" fmla="*/ 10002499 w 10825551"/>
              <a:gd name="connsiteY1201" fmla="*/ 3512727 h 3811116"/>
              <a:gd name="connsiteX1202" fmla="*/ 9959181 w 10825551"/>
              <a:gd name="connsiteY1202" fmla="*/ 3537839 h 3811116"/>
              <a:gd name="connsiteX1203" fmla="*/ 9946887 w 10825551"/>
              <a:gd name="connsiteY1203" fmla="*/ 3552611 h 3811116"/>
              <a:gd name="connsiteX1204" fmla="*/ 9994305 w 10825551"/>
              <a:gd name="connsiteY1204" fmla="*/ 3532668 h 3811116"/>
              <a:gd name="connsiteX1205" fmla="*/ 10006011 w 10825551"/>
              <a:gd name="connsiteY1205" fmla="*/ 3532668 h 3811116"/>
              <a:gd name="connsiteX1206" fmla="*/ 10175773 w 10825551"/>
              <a:gd name="connsiteY1206" fmla="*/ 3502386 h 3811116"/>
              <a:gd name="connsiteX1207" fmla="*/ 10171674 w 10825551"/>
              <a:gd name="connsiteY1207" fmla="*/ 3507557 h 3811116"/>
              <a:gd name="connsiteX1208" fmla="*/ 10080939 w 10825551"/>
              <a:gd name="connsiteY1208" fmla="*/ 3527499 h 3811116"/>
              <a:gd name="connsiteX1209" fmla="*/ 9994305 w 10825551"/>
              <a:gd name="connsiteY1209" fmla="*/ 3542270 h 3811116"/>
              <a:gd name="connsiteX1210" fmla="*/ 9970888 w 10825551"/>
              <a:gd name="connsiteY1210" fmla="*/ 3552611 h 3811116"/>
              <a:gd name="connsiteX1211" fmla="*/ 9663559 w 10825551"/>
              <a:gd name="connsiteY1211" fmla="*/ 3587324 h 3811116"/>
              <a:gd name="connsiteX1212" fmla="*/ 9510188 w 10825551"/>
              <a:gd name="connsiteY1212" fmla="*/ 3607266 h 3811116"/>
              <a:gd name="connsiteX1213" fmla="*/ 9356231 w 10825551"/>
              <a:gd name="connsiteY1213" fmla="*/ 3622038 h 3811116"/>
              <a:gd name="connsiteX1214" fmla="*/ 9317012 w 10825551"/>
              <a:gd name="connsiteY1214" fmla="*/ 3641980 h 3811116"/>
              <a:gd name="connsiteX1215" fmla="*/ 9510188 w 10825551"/>
              <a:gd name="connsiteY1215" fmla="*/ 3622038 h 3811116"/>
              <a:gd name="connsiteX1216" fmla="*/ 9702781 w 10825551"/>
              <a:gd name="connsiteY1216" fmla="*/ 3596926 h 3811116"/>
              <a:gd name="connsiteX1217" fmla="*/ 10088531 w 10825551"/>
              <a:gd name="connsiteY1217" fmla="*/ 3557463 h 3811116"/>
              <a:gd name="connsiteX1218" fmla="*/ 10031475 w 10825551"/>
              <a:gd name="connsiteY1218" fmla="*/ 3570337 h 3811116"/>
              <a:gd name="connsiteX1219" fmla="*/ 9903568 w 10825551"/>
              <a:gd name="connsiteY1219" fmla="*/ 3587324 h 3811116"/>
              <a:gd name="connsiteX1220" fmla="*/ 9647755 w 10825551"/>
              <a:gd name="connsiteY1220" fmla="*/ 3612436 h 3811116"/>
              <a:gd name="connsiteX1221" fmla="*/ 9620242 w 10825551"/>
              <a:gd name="connsiteY1221" fmla="*/ 3616867 h 3811116"/>
              <a:gd name="connsiteX1222" fmla="*/ 9581020 w 10825551"/>
              <a:gd name="connsiteY1222" fmla="*/ 3641980 h 3811116"/>
              <a:gd name="connsiteX1223" fmla="*/ 10025914 w 10825551"/>
              <a:gd name="connsiteY1223" fmla="*/ 3587324 h 3811116"/>
              <a:gd name="connsiteX1224" fmla="*/ 10010109 w 10825551"/>
              <a:gd name="connsiteY1224" fmla="*/ 3602096 h 3811116"/>
              <a:gd name="connsiteX1225" fmla="*/ 10061039 w 10825551"/>
              <a:gd name="connsiteY1225" fmla="*/ 3596926 h 3811116"/>
              <a:gd name="connsiteX1226" fmla="*/ 9962692 w 10825551"/>
              <a:gd name="connsiteY1226" fmla="*/ 3616867 h 3811116"/>
              <a:gd name="connsiteX1227" fmla="*/ 9970888 w 10825551"/>
              <a:gd name="connsiteY1227" fmla="*/ 3607266 h 3811116"/>
              <a:gd name="connsiteX1228" fmla="*/ 9533605 w 10825551"/>
              <a:gd name="connsiteY1228" fmla="*/ 3656752 h 3811116"/>
              <a:gd name="connsiteX1229" fmla="*/ 9494384 w 10825551"/>
              <a:gd name="connsiteY1229" fmla="*/ 3681863 h 3811116"/>
              <a:gd name="connsiteX1230" fmla="*/ 9805224 w 10825551"/>
              <a:gd name="connsiteY1230" fmla="*/ 3641980 h 3811116"/>
              <a:gd name="connsiteX1231" fmla="*/ 9596827 w 10825551"/>
              <a:gd name="connsiteY1231" fmla="*/ 3681863 h 3811116"/>
              <a:gd name="connsiteX1232" fmla="*/ 9391940 w 10825551"/>
              <a:gd name="connsiteY1232" fmla="*/ 3716577 h 3811116"/>
              <a:gd name="connsiteX1233" fmla="*/ 8935341 w 10825551"/>
              <a:gd name="connsiteY1233" fmla="*/ 3760892 h 3811116"/>
              <a:gd name="connsiteX1234" fmla="*/ 8895533 w 10825551"/>
              <a:gd name="connsiteY1234" fmla="*/ 3780834 h 3811116"/>
              <a:gd name="connsiteX1235" fmla="*/ 9321108 w 10825551"/>
              <a:gd name="connsiteY1235" fmla="*/ 3740951 h 3811116"/>
              <a:gd name="connsiteX1236" fmla="*/ 9328720 w 10825551"/>
              <a:gd name="connsiteY1236" fmla="*/ 3740951 h 3811116"/>
              <a:gd name="connsiteX1237" fmla="*/ 9360329 w 10825551"/>
              <a:gd name="connsiteY1237" fmla="*/ 3736519 h 3811116"/>
              <a:gd name="connsiteX1238" fmla="*/ 9557020 w 10825551"/>
              <a:gd name="connsiteY1238" fmla="*/ 3711407 h 3811116"/>
              <a:gd name="connsiteX1239" fmla="*/ 9636046 w 10825551"/>
              <a:gd name="connsiteY1239" fmla="*/ 3701805 h 3811116"/>
              <a:gd name="connsiteX1240" fmla="*/ 9604435 w 10825551"/>
              <a:gd name="connsiteY1240" fmla="*/ 3716577 h 3811116"/>
              <a:gd name="connsiteX1241" fmla="*/ 9222764 w 10825551"/>
              <a:gd name="connsiteY1241" fmla="*/ 3756461 h 3811116"/>
              <a:gd name="connsiteX1242" fmla="*/ 9033684 w 10825551"/>
              <a:gd name="connsiteY1242" fmla="*/ 3771233 h 3811116"/>
              <a:gd name="connsiteX1243" fmla="*/ 8840507 w 10825551"/>
              <a:gd name="connsiteY1243" fmla="*/ 3786005 h 3811116"/>
              <a:gd name="connsiteX1244" fmla="*/ 8458835 w 10825551"/>
              <a:gd name="connsiteY1244" fmla="*/ 3805946 h 3811116"/>
              <a:gd name="connsiteX1245" fmla="*/ 8269754 w 10825551"/>
              <a:gd name="connsiteY1245" fmla="*/ 3811116 h 3811116"/>
              <a:gd name="connsiteX1246" fmla="*/ 8076577 w 10825551"/>
              <a:gd name="connsiteY1246" fmla="*/ 3811116 h 3811116"/>
              <a:gd name="connsiteX1247" fmla="*/ 7694320 w 10825551"/>
              <a:gd name="connsiteY1247" fmla="*/ 3811116 h 3811116"/>
              <a:gd name="connsiteX1248" fmla="*/ 7312646 w 10825551"/>
              <a:gd name="connsiteY1248" fmla="*/ 3795606 h 3811116"/>
              <a:gd name="connsiteX1249" fmla="*/ 7119470 w 10825551"/>
              <a:gd name="connsiteY1249" fmla="*/ 3791175 h 3811116"/>
              <a:gd name="connsiteX1250" fmla="*/ 6930390 w 10825551"/>
              <a:gd name="connsiteY1250" fmla="*/ 3775664 h 3811116"/>
              <a:gd name="connsiteX1251" fmla="*/ 6548718 w 10825551"/>
              <a:gd name="connsiteY1251" fmla="*/ 3746120 h 3811116"/>
              <a:gd name="connsiteX1252" fmla="*/ 6202169 w 10825551"/>
              <a:gd name="connsiteY1252" fmla="*/ 3706237 h 3811116"/>
              <a:gd name="connsiteX1253" fmla="*/ 6028895 w 10825551"/>
              <a:gd name="connsiteY1253" fmla="*/ 3686295 h 3811116"/>
              <a:gd name="connsiteX1254" fmla="*/ 5855621 w 10825551"/>
              <a:gd name="connsiteY1254" fmla="*/ 3661922 h 3811116"/>
              <a:gd name="connsiteX1255" fmla="*/ 5509658 w 10825551"/>
              <a:gd name="connsiteY1255" fmla="*/ 3607266 h 3811116"/>
              <a:gd name="connsiteX1256" fmla="*/ 5340480 w 10825551"/>
              <a:gd name="connsiteY1256" fmla="*/ 3576984 h 3811116"/>
              <a:gd name="connsiteX1257" fmla="*/ 5167207 w 10825551"/>
              <a:gd name="connsiteY1257" fmla="*/ 3542270 h 3811116"/>
              <a:gd name="connsiteX1258" fmla="*/ 3997604 w 10825551"/>
              <a:gd name="connsiteY1258" fmla="*/ 3264561 h 3811116"/>
              <a:gd name="connsiteX1259" fmla="*/ 4005215 w 10825551"/>
              <a:gd name="connsiteY1259" fmla="*/ 3259391 h 3811116"/>
              <a:gd name="connsiteX1260" fmla="*/ 3808524 w 10825551"/>
              <a:gd name="connsiteY1260" fmla="*/ 3204735 h 3811116"/>
              <a:gd name="connsiteX1261" fmla="*/ 3816134 w 10825551"/>
              <a:gd name="connsiteY1261" fmla="*/ 3199565 h 3811116"/>
              <a:gd name="connsiteX1262" fmla="*/ 3580224 w 10825551"/>
              <a:gd name="connsiteY1262" fmla="*/ 3124968 h 3811116"/>
              <a:gd name="connsiteX1263" fmla="*/ 3611250 w 10825551"/>
              <a:gd name="connsiteY1263" fmla="*/ 3124968 h 3811116"/>
              <a:gd name="connsiteX1264" fmla="*/ 3627054 w 10825551"/>
              <a:gd name="connsiteY1264" fmla="*/ 3130138 h 3811116"/>
              <a:gd name="connsiteX1265" fmla="*/ 3631152 w 10825551"/>
              <a:gd name="connsiteY1265" fmla="*/ 3130138 h 3811116"/>
              <a:gd name="connsiteX1266" fmla="*/ 3635251 w 10825551"/>
              <a:gd name="connsiteY1266" fmla="*/ 3130138 h 3811116"/>
              <a:gd name="connsiteX1267" fmla="*/ 3670373 w 10825551"/>
              <a:gd name="connsiteY1267" fmla="*/ 3124968 h 3811116"/>
              <a:gd name="connsiteX1268" fmla="*/ 3611250 w 10825551"/>
              <a:gd name="connsiteY1268" fmla="*/ 3100595 h 3811116"/>
              <a:gd name="connsiteX1269" fmla="*/ 3682080 w 10825551"/>
              <a:gd name="connsiteY1269" fmla="*/ 3120536 h 3811116"/>
              <a:gd name="connsiteX1270" fmla="*/ 3725399 w 10825551"/>
              <a:gd name="connsiteY1270" fmla="*/ 3115366 h 3811116"/>
              <a:gd name="connsiteX1271" fmla="*/ 3556222 w 10825551"/>
              <a:gd name="connsiteY1271" fmla="*/ 3060711 h 3811116"/>
              <a:gd name="connsiteX1272" fmla="*/ 3576125 w 10825551"/>
              <a:gd name="connsiteY1272" fmla="*/ 3055541 h 3811116"/>
              <a:gd name="connsiteX1273" fmla="*/ 3430365 w 10825551"/>
              <a:gd name="connsiteY1273" fmla="*/ 3000885 h 3811116"/>
              <a:gd name="connsiteX1274" fmla="*/ 3446170 w 10825551"/>
              <a:gd name="connsiteY1274" fmla="*/ 2995715 h 3811116"/>
              <a:gd name="connsiteX1275" fmla="*/ 3453780 w 10825551"/>
              <a:gd name="connsiteY1275" fmla="*/ 2995715 h 3811116"/>
              <a:gd name="connsiteX1276" fmla="*/ 3493001 w 10825551"/>
              <a:gd name="connsiteY1276" fmla="*/ 2990545 h 3811116"/>
              <a:gd name="connsiteX1277" fmla="*/ 3430365 w 10825551"/>
              <a:gd name="connsiteY1277" fmla="*/ 2966171 h 3811116"/>
              <a:gd name="connsiteX1278" fmla="*/ 3387047 w 10825551"/>
              <a:gd name="connsiteY1278" fmla="*/ 2966171 h 3811116"/>
              <a:gd name="connsiteX1279" fmla="*/ 3332020 w 10825551"/>
              <a:gd name="connsiteY1279" fmla="*/ 2951399 h 3811116"/>
              <a:gd name="connsiteX1280" fmla="*/ 3332020 w 10825551"/>
              <a:gd name="connsiteY1280" fmla="*/ 2946230 h 3811116"/>
              <a:gd name="connsiteX1281" fmla="*/ 3166356 w 10825551"/>
              <a:gd name="connsiteY1281" fmla="*/ 2876802 h 3811116"/>
              <a:gd name="connsiteX1282" fmla="*/ 3245383 w 10825551"/>
              <a:gd name="connsiteY1282" fmla="*/ 2896744 h 3811116"/>
              <a:gd name="connsiteX1283" fmla="*/ 3493001 w 10825551"/>
              <a:gd name="connsiteY1283" fmla="*/ 2975773 h 3811116"/>
              <a:gd name="connsiteX1284" fmla="*/ 3532808 w 10825551"/>
              <a:gd name="connsiteY1284" fmla="*/ 2971342 h 3811116"/>
              <a:gd name="connsiteX1285" fmla="*/ 3678569 w 10825551"/>
              <a:gd name="connsiteY1285" fmla="*/ 3015657 h 3811116"/>
              <a:gd name="connsiteX1286" fmla="*/ 3686178 w 10825551"/>
              <a:gd name="connsiteY1286" fmla="*/ 3015657 h 3811116"/>
              <a:gd name="connsiteX1287" fmla="*/ 3694373 w 10825551"/>
              <a:gd name="connsiteY1287" fmla="*/ 3020827 h 3811116"/>
              <a:gd name="connsiteX1288" fmla="*/ 3843648 w 10825551"/>
              <a:gd name="connsiteY1288" fmla="*/ 3055541 h 3811116"/>
              <a:gd name="connsiteX1289" fmla="*/ 3886966 w 10825551"/>
              <a:gd name="connsiteY1289" fmla="*/ 3050370 h 3811116"/>
              <a:gd name="connsiteX1290" fmla="*/ 3776913 w 10825551"/>
              <a:gd name="connsiteY1290" fmla="*/ 3015657 h 3811116"/>
              <a:gd name="connsiteX1291" fmla="*/ 3792719 w 10825551"/>
              <a:gd name="connsiteY1291" fmla="*/ 3006055 h 3811116"/>
              <a:gd name="connsiteX1292" fmla="*/ 3686178 w 10825551"/>
              <a:gd name="connsiteY1292" fmla="*/ 2966171 h 3811116"/>
              <a:gd name="connsiteX1293" fmla="*/ 3721887 w 10825551"/>
              <a:gd name="connsiteY1293" fmla="*/ 2961001 h 3811116"/>
              <a:gd name="connsiteX1294" fmla="*/ 3591931 w 10825551"/>
              <a:gd name="connsiteY1294" fmla="*/ 2916686 h 3811116"/>
              <a:gd name="connsiteX1295" fmla="*/ 3465488 w 10825551"/>
              <a:gd name="connsiteY1295" fmla="*/ 2871632 h 3811116"/>
              <a:gd name="connsiteX1296" fmla="*/ 3450269 w 10825551"/>
              <a:gd name="connsiteY1296" fmla="*/ 2871632 h 3811116"/>
              <a:gd name="connsiteX1297" fmla="*/ 3068011 w 10825551"/>
              <a:gd name="connsiteY1297" fmla="*/ 2752719 h 3811116"/>
              <a:gd name="connsiteX1298" fmla="*/ 3063913 w 10825551"/>
              <a:gd name="connsiteY1298" fmla="*/ 2752719 h 3811116"/>
              <a:gd name="connsiteX1299" fmla="*/ 2828002 w 10825551"/>
              <a:gd name="connsiteY1299" fmla="*/ 2647840 h 3811116"/>
              <a:gd name="connsiteX1300" fmla="*/ 2831515 w 10825551"/>
              <a:gd name="connsiteY1300" fmla="*/ 2643408 h 3811116"/>
              <a:gd name="connsiteX1301" fmla="*/ 2721462 w 10825551"/>
              <a:gd name="connsiteY1301" fmla="*/ 2603524 h 3811116"/>
              <a:gd name="connsiteX1302" fmla="*/ 2748976 w 10825551"/>
              <a:gd name="connsiteY1302" fmla="*/ 2608695 h 3811116"/>
              <a:gd name="connsiteX1303" fmla="*/ 2792294 w 10825551"/>
              <a:gd name="connsiteY1303" fmla="*/ 2613126 h 3811116"/>
              <a:gd name="connsiteX1304" fmla="*/ 2973179 w 10825551"/>
              <a:gd name="connsiteY1304" fmla="*/ 2678122 h 3811116"/>
              <a:gd name="connsiteX1305" fmla="*/ 2933958 w 10825551"/>
              <a:gd name="connsiteY1305" fmla="*/ 2683292 h 3811116"/>
              <a:gd name="connsiteX1306" fmla="*/ 3008887 w 10825551"/>
              <a:gd name="connsiteY1306" fmla="*/ 2712836 h 3811116"/>
              <a:gd name="connsiteX1307" fmla="*/ 3056303 w 10825551"/>
              <a:gd name="connsiteY1307" fmla="*/ 2727608 h 3811116"/>
              <a:gd name="connsiteX1308" fmla="*/ 3079719 w 10825551"/>
              <a:gd name="connsiteY1308" fmla="*/ 2737948 h 3811116"/>
              <a:gd name="connsiteX1309" fmla="*/ 3115427 w 10825551"/>
              <a:gd name="connsiteY1309" fmla="*/ 2737948 h 3811116"/>
              <a:gd name="connsiteX1310" fmla="*/ 3123037 w 10825551"/>
              <a:gd name="connsiteY1310" fmla="*/ 2737948 h 3811116"/>
              <a:gd name="connsiteX1311" fmla="*/ 3154648 w 10825551"/>
              <a:gd name="connsiteY1311" fmla="*/ 2742379 h 3811116"/>
              <a:gd name="connsiteX1312" fmla="*/ 3158747 w 10825551"/>
              <a:gd name="connsiteY1312" fmla="*/ 2742379 h 3811116"/>
              <a:gd name="connsiteX1313" fmla="*/ 3332020 w 10825551"/>
              <a:gd name="connsiteY1313" fmla="*/ 2791864 h 3811116"/>
              <a:gd name="connsiteX1314" fmla="*/ 3351338 w 10825551"/>
              <a:gd name="connsiteY1314" fmla="*/ 2791864 h 3811116"/>
              <a:gd name="connsiteX1315" fmla="*/ 3434463 w 10825551"/>
              <a:gd name="connsiteY1315" fmla="*/ 2822147 h 3811116"/>
              <a:gd name="connsiteX1316" fmla="*/ 3477782 w 10825551"/>
              <a:gd name="connsiteY1316" fmla="*/ 2822147 h 3811116"/>
              <a:gd name="connsiteX1317" fmla="*/ 3414633 w 10825551"/>
              <a:gd name="connsiteY1317" fmla="*/ 2796758 h 3811116"/>
              <a:gd name="connsiteX1318" fmla="*/ 3394052 w 10825551"/>
              <a:gd name="connsiteY1318" fmla="*/ 2788727 h 3811116"/>
              <a:gd name="connsiteX1319" fmla="*/ 3426267 w 10825551"/>
              <a:gd name="connsiteY1319" fmla="*/ 2797035 h 3811116"/>
              <a:gd name="connsiteX1320" fmla="*/ 3465488 w 10825551"/>
              <a:gd name="connsiteY1320" fmla="*/ 2791864 h 3811116"/>
              <a:gd name="connsiteX1321" fmla="*/ 3296311 w 10825551"/>
              <a:gd name="connsiteY1321" fmla="*/ 2732777 h 3811116"/>
              <a:gd name="connsiteX1322" fmla="*/ 3359533 w 10825551"/>
              <a:gd name="connsiteY1322" fmla="*/ 2747549 h 3811116"/>
              <a:gd name="connsiteX1323" fmla="*/ 3442072 w 10825551"/>
              <a:gd name="connsiteY1323" fmla="*/ 2777093 h 3811116"/>
              <a:gd name="connsiteX1324" fmla="*/ 3536319 w 10825551"/>
              <a:gd name="connsiteY1324" fmla="*/ 2811806 h 3811116"/>
              <a:gd name="connsiteX1325" fmla="*/ 3627054 w 10825551"/>
              <a:gd name="connsiteY1325" fmla="*/ 2846520 h 3811116"/>
              <a:gd name="connsiteX1326" fmla="*/ 3670373 w 10825551"/>
              <a:gd name="connsiteY1326" fmla="*/ 2842089 h 3811116"/>
              <a:gd name="connsiteX1327" fmla="*/ 3434463 w 10825551"/>
              <a:gd name="connsiteY1327" fmla="*/ 2752719 h 3811116"/>
              <a:gd name="connsiteX1328" fmla="*/ 3430365 w 10825551"/>
              <a:gd name="connsiteY1328" fmla="*/ 2747549 h 3811116"/>
              <a:gd name="connsiteX1329" fmla="*/ 3414559 w 10825551"/>
              <a:gd name="connsiteY1329" fmla="*/ 2742379 h 3811116"/>
              <a:gd name="connsiteX1330" fmla="*/ 3414559 w 10825551"/>
              <a:gd name="connsiteY1330" fmla="*/ 2737948 h 3811116"/>
              <a:gd name="connsiteX1331" fmla="*/ 3264701 w 10825551"/>
              <a:gd name="connsiteY1331" fmla="*/ 2678122 h 3811116"/>
              <a:gd name="connsiteX1332" fmla="*/ 3257090 w 10825551"/>
              <a:gd name="connsiteY1332" fmla="*/ 2672951 h 3811116"/>
              <a:gd name="connsiteX1333" fmla="*/ 3237188 w 10825551"/>
              <a:gd name="connsiteY1333" fmla="*/ 2667782 h 3811116"/>
              <a:gd name="connsiteX1334" fmla="*/ 3237188 w 10825551"/>
              <a:gd name="connsiteY1334" fmla="*/ 2663350 h 3811116"/>
              <a:gd name="connsiteX1335" fmla="*/ 3264701 w 10825551"/>
              <a:gd name="connsiteY1335" fmla="*/ 2658180 h 3811116"/>
              <a:gd name="connsiteX1336" fmla="*/ 3115427 w 10825551"/>
              <a:gd name="connsiteY1336" fmla="*/ 2603524 h 3811116"/>
              <a:gd name="connsiteX1337" fmla="*/ 3079719 w 10825551"/>
              <a:gd name="connsiteY1337" fmla="*/ 2603524 h 3811116"/>
              <a:gd name="connsiteX1338" fmla="*/ 2764781 w 10825551"/>
              <a:gd name="connsiteY1338" fmla="*/ 2508985 h 3811116"/>
              <a:gd name="connsiteX1339" fmla="*/ 2737268 w 10825551"/>
              <a:gd name="connsiteY1339" fmla="*/ 2514155 h 3811116"/>
              <a:gd name="connsiteX1340" fmla="*/ 2819807 w 10825551"/>
              <a:gd name="connsiteY1340" fmla="*/ 2548869 h 3811116"/>
              <a:gd name="connsiteX1341" fmla="*/ 2894736 w 10825551"/>
              <a:gd name="connsiteY1341" fmla="*/ 2578413 h 3811116"/>
              <a:gd name="connsiteX1342" fmla="*/ 2949763 w 10825551"/>
              <a:gd name="connsiteY1342" fmla="*/ 2598355 h 3811116"/>
              <a:gd name="connsiteX1343" fmla="*/ 2938055 w 10825551"/>
              <a:gd name="connsiteY1343" fmla="*/ 2603524 h 3811116"/>
              <a:gd name="connsiteX1344" fmla="*/ 2887127 w 10825551"/>
              <a:gd name="connsiteY1344" fmla="*/ 2593184 h 3811116"/>
              <a:gd name="connsiteX1345" fmla="*/ 2874834 w 10825551"/>
              <a:gd name="connsiteY1345" fmla="*/ 2593184 h 3811116"/>
              <a:gd name="connsiteX1346" fmla="*/ 2524772 w 10825551"/>
              <a:gd name="connsiteY1346" fmla="*/ 2449160 h 3811116"/>
              <a:gd name="connsiteX1347" fmla="*/ 2178223 w 10825551"/>
              <a:gd name="connsiteY1347" fmla="*/ 2295533 h 3811116"/>
              <a:gd name="connsiteX1348" fmla="*/ 2244958 w 10825551"/>
              <a:gd name="connsiteY1348" fmla="*/ 2319907 h 3811116"/>
              <a:gd name="connsiteX1349" fmla="*/ 2272471 w 10825551"/>
              <a:gd name="connsiteY1349" fmla="*/ 2325077 h 3811116"/>
              <a:gd name="connsiteX1350" fmla="*/ 2299984 w 10825551"/>
              <a:gd name="connsiteY1350" fmla="*/ 2334679 h 3811116"/>
              <a:gd name="connsiteX1351" fmla="*/ 2339205 w 10825551"/>
              <a:gd name="connsiteY1351" fmla="*/ 2339848 h 3811116"/>
              <a:gd name="connsiteX1352" fmla="*/ 2500771 w 10825551"/>
              <a:gd name="connsiteY1352" fmla="*/ 2404844 h 3811116"/>
              <a:gd name="connsiteX1353" fmla="*/ 2544090 w 10825551"/>
              <a:gd name="connsiteY1353" fmla="*/ 2399674 h 3811116"/>
              <a:gd name="connsiteX1354" fmla="*/ 2416695 w 10825551"/>
              <a:gd name="connsiteY1354" fmla="*/ 2348250 h 3811116"/>
              <a:gd name="connsiteX1355" fmla="*/ 2294818 w 10825551"/>
              <a:gd name="connsiteY1355" fmla="*/ 2301638 h 3811116"/>
              <a:gd name="connsiteX1356" fmla="*/ 2337449 w 10825551"/>
              <a:gd name="connsiteY1356" fmla="*/ 2315752 h 3811116"/>
              <a:gd name="connsiteX1357" fmla="*/ 2414135 w 10825551"/>
              <a:gd name="connsiteY1357" fmla="*/ 2345018 h 3811116"/>
              <a:gd name="connsiteX1358" fmla="*/ 2449843 w 10825551"/>
              <a:gd name="connsiteY1358" fmla="*/ 2345018 h 3811116"/>
              <a:gd name="connsiteX1359" fmla="*/ 2634825 w 10825551"/>
              <a:gd name="connsiteY1359" fmla="*/ 2404844 h 3811116"/>
              <a:gd name="connsiteX1360" fmla="*/ 2662338 w 10825551"/>
              <a:gd name="connsiteY1360" fmla="*/ 2409276 h 3811116"/>
              <a:gd name="connsiteX1361" fmla="*/ 2709755 w 10825551"/>
              <a:gd name="connsiteY1361" fmla="*/ 2429217 h 3811116"/>
              <a:gd name="connsiteX1362" fmla="*/ 2705657 w 10825551"/>
              <a:gd name="connsiteY1362" fmla="*/ 2434388 h 3811116"/>
              <a:gd name="connsiteX1363" fmla="*/ 2894736 w 10825551"/>
              <a:gd name="connsiteY1363" fmla="*/ 2508985 h 3811116"/>
              <a:gd name="connsiteX1364" fmla="*/ 3398754 w 10825551"/>
              <a:gd name="connsiteY1364" fmla="*/ 2678122 h 3811116"/>
              <a:gd name="connsiteX1365" fmla="*/ 3619445 w 10825551"/>
              <a:gd name="connsiteY1365" fmla="*/ 2742379 h 3811116"/>
              <a:gd name="connsiteX1366" fmla="*/ 3662763 w 10825551"/>
              <a:gd name="connsiteY1366" fmla="*/ 2737948 h 3811116"/>
              <a:gd name="connsiteX1367" fmla="*/ 3512904 w 10825551"/>
              <a:gd name="connsiteY1367" fmla="*/ 2678122 h 3811116"/>
              <a:gd name="connsiteX1368" fmla="*/ 3532808 w 10825551"/>
              <a:gd name="connsiteY1368" fmla="*/ 2683292 h 3811116"/>
              <a:gd name="connsiteX1369" fmla="*/ 3572028 w 10825551"/>
              <a:gd name="connsiteY1369" fmla="*/ 2678122 h 3811116"/>
              <a:gd name="connsiteX1370" fmla="*/ 3327922 w 10825551"/>
              <a:gd name="connsiteY1370" fmla="*/ 2593184 h 3811116"/>
              <a:gd name="connsiteX1371" fmla="*/ 3205577 w 10825551"/>
              <a:gd name="connsiteY1371" fmla="*/ 2543698 h 3811116"/>
              <a:gd name="connsiteX1372" fmla="*/ 3391143 w 10825551"/>
              <a:gd name="connsiteY1372" fmla="*/ 2593184 h 3811116"/>
              <a:gd name="connsiteX1373" fmla="*/ 3469585 w 10825551"/>
              <a:gd name="connsiteY1373" fmla="*/ 2613126 h 3811116"/>
              <a:gd name="connsiteX1374" fmla="*/ 3489489 w 10825551"/>
              <a:gd name="connsiteY1374" fmla="*/ 2618296 h 3811116"/>
              <a:gd name="connsiteX1375" fmla="*/ 3505295 w 10825551"/>
              <a:gd name="connsiteY1375" fmla="*/ 2618296 h 3811116"/>
              <a:gd name="connsiteX1376" fmla="*/ 3536319 w 10825551"/>
              <a:gd name="connsiteY1376" fmla="*/ 2613126 h 3811116"/>
              <a:gd name="connsiteX1377" fmla="*/ 3430365 w 10825551"/>
              <a:gd name="connsiteY1377" fmla="*/ 2588753 h 3811116"/>
              <a:gd name="connsiteX1378" fmla="*/ 3422169 w 10825551"/>
              <a:gd name="connsiteY1378" fmla="*/ 2583583 h 3811116"/>
              <a:gd name="connsiteX1379" fmla="*/ 3453780 w 10825551"/>
              <a:gd name="connsiteY1379" fmla="*/ 2593184 h 3811116"/>
              <a:gd name="connsiteX1380" fmla="*/ 3493001 w 10825551"/>
              <a:gd name="connsiteY1380" fmla="*/ 2588753 h 3811116"/>
              <a:gd name="connsiteX1381" fmla="*/ 3532808 w 10825551"/>
              <a:gd name="connsiteY1381" fmla="*/ 2593184 h 3811116"/>
              <a:gd name="connsiteX1382" fmla="*/ 3567930 w 10825551"/>
              <a:gd name="connsiteY1382" fmla="*/ 2588753 h 3811116"/>
              <a:gd name="connsiteX1383" fmla="*/ 3477782 w 10825551"/>
              <a:gd name="connsiteY1383" fmla="*/ 2548869 h 3811116"/>
              <a:gd name="connsiteX1384" fmla="*/ 3477782 w 10825551"/>
              <a:gd name="connsiteY1384" fmla="*/ 2543698 h 3811116"/>
              <a:gd name="connsiteX1385" fmla="*/ 3430365 w 10825551"/>
              <a:gd name="connsiteY1385" fmla="*/ 2523757 h 3811116"/>
              <a:gd name="connsiteX1386" fmla="*/ 3489489 w 10825551"/>
              <a:gd name="connsiteY1386" fmla="*/ 2534097 h 3811116"/>
              <a:gd name="connsiteX1387" fmla="*/ 3521100 w 10825551"/>
              <a:gd name="connsiteY1387" fmla="*/ 2528927 h 3811116"/>
              <a:gd name="connsiteX1388" fmla="*/ 3280506 w 10825551"/>
              <a:gd name="connsiteY1388" fmla="*/ 2449160 h 3811116"/>
              <a:gd name="connsiteX1389" fmla="*/ 3280506 w 10825551"/>
              <a:gd name="connsiteY1389" fmla="*/ 2444728 h 3811116"/>
              <a:gd name="connsiteX1390" fmla="*/ 3272896 w 10825551"/>
              <a:gd name="connsiteY1390" fmla="*/ 2439558 h 3811116"/>
              <a:gd name="connsiteX1391" fmla="*/ 3391143 w 10825551"/>
              <a:gd name="connsiteY1391" fmla="*/ 2469101 h 3811116"/>
              <a:gd name="connsiteX1392" fmla="*/ 3426267 w 10825551"/>
              <a:gd name="connsiteY1392" fmla="*/ 2464670 h 3811116"/>
              <a:gd name="connsiteX1393" fmla="*/ 3394656 w 10825551"/>
              <a:gd name="connsiteY1393" fmla="*/ 2449160 h 3811116"/>
              <a:gd name="connsiteX1394" fmla="*/ 3489489 w 10825551"/>
              <a:gd name="connsiteY1394" fmla="*/ 2469101 h 3811116"/>
              <a:gd name="connsiteX1395" fmla="*/ 3524612 w 10825551"/>
              <a:gd name="connsiteY1395" fmla="*/ 2464670 h 3811116"/>
              <a:gd name="connsiteX1396" fmla="*/ 3508806 w 10825551"/>
              <a:gd name="connsiteY1396" fmla="*/ 2459499 h 3811116"/>
              <a:gd name="connsiteX1397" fmla="*/ 3544515 w 10825551"/>
              <a:gd name="connsiteY1397" fmla="*/ 2449160 h 3811116"/>
              <a:gd name="connsiteX1398" fmla="*/ 3332020 w 10825551"/>
              <a:gd name="connsiteY1398" fmla="*/ 2384902 h 3811116"/>
              <a:gd name="connsiteX1399" fmla="*/ 3365606 w 10825551"/>
              <a:gd name="connsiteY1399" fmla="*/ 2378359 h 3811116"/>
              <a:gd name="connsiteX1400" fmla="*/ 3363636 w 10825551"/>
              <a:gd name="connsiteY1400" fmla="*/ 2375438 h 3811116"/>
              <a:gd name="connsiteX1401" fmla="*/ 3415071 w 10825551"/>
              <a:gd name="connsiteY1401" fmla="*/ 2389149 h 3811116"/>
              <a:gd name="connsiteX1402" fmla="*/ 3489489 w 10825551"/>
              <a:gd name="connsiteY1402" fmla="*/ 2404844 h 3811116"/>
              <a:gd name="connsiteX1403" fmla="*/ 3517002 w 10825551"/>
              <a:gd name="connsiteY1403" fmla="*/ 2399674 h 3811116"/>
              <a:gd name="connsiteX1404" fmla="*/ 3118939 w 10825551"/>
              <a:gd name="connsiteY1404" fmla="*/ 2310305 h 3811116"/>
              <a:gd name="connsiteX1405" fmla="*/ 3245383 w 10825551"/>
              <a:gd name="connsiteY1405" fmla="*/ 2354620 h 3811116"/>
              <a:gd name="connsiteX1406" fmla="*/ 3217869 w 10825551"/>
              <a:gd name="connsiteY1406" fmla="*/ 2359790 h 3811116"/>
              <a:gd name="connsiteX1407" fmla="*/ 3261189 w 10825551"/>
              <a:gd name="connsiteY1407" fmla="*/ 2374562 h 3811116"/>
              <a:gd name="connsiteX1408" fmla="*/ 3237188 w 10825551"/>
              <a:gd name="connsiteY1408" fmla="*/ 2370131 h 3811116"/>
              <a:gd name="connsiteX1409" fmla="*/ 3095524 w 10825551"/>
              <a:gd name="connsiteY1409" fmla="*/ 2325077 h 3811116"/>
              <a:gd name="connsiteX1410" fmla="*/ 2981373 w 10825551"/>
              <a:gd name="connsiteY1410" fmla="*/ 2275591 h 3811116"/>
              <a:gd name="connsiteX1411" fmla="*/ 2823905 w 10825551"/>
              <a:gd name="connsiteY1411" fmla="*/ 2235708 h 3811116"/>
              <a:gd name="connsiteX1412" fmla="*/ 2878931 w 10825551"/>
              <a:gd name="connsiteY1412" fmla="*/ 2255649 h 3811116"/>
              <a:gd name="connsiteX1413" fmla="*/ 2867223 w 10825551"/>
              <a:gd name="connsiteY1413" fmla="*/ 2260819 h 3811116"/>
              <a:gd name="connsiteX1414" fmla="*/ 2894736 w 10825551"/>
              <a:gd name="connsiteY1414" fmla="*/ 2270421 h 3811116"/>
              <a:gd name="connsiteX1415" fmla="*/ 2662338 w 10825551"/>
              <a:gd name="connsiteY1415" fmla="*/ 2200994 h 3811116"/>
              <a:gd name="connsiteX1416" fmla="*/ 2626629 w 10825551"/>
              <a:gd name="connsiteY1416" fmla="*/ 2200994 h 3811116"/>
              <a:gd name="connsiteX1417" fmla="*/ 2993082 w 10825551"/>
              <a:gd name="connsiteY1417" fmla="*/ 2339848 h 3811116"/>
              <a:gd name="connsiteX1418" fmla="*/ 2977276 w 10825551"/>
              <a:gd name="connsiteY1418" fmla="*/ 2350189 h 3811116"/>
              <a:gd name="connsiteX1419" fmla="*/ 3044596 w 10825551"/>
              <a:gd name="connsiteY1419" fmla="*/ 2379732 h 3811116"/>
              <a:gd name="connsiteX1420" fmla="*/ 3016497 w 10825551"/>
              <a:gd name="connsiteY1420" fmla="*/ 2370131 h 3811116"/>
              <a:gd name="connsiteX1421" fmla="*/ 2993082 w 10825551"/>
              <a:gd name="connsiteY1421" fmla="*/ 2370131 h 3811116"/>
              <a:gd name="connsiteX1422" fmla="*/ 2949763 w 10825551"/>
              <a:gd name="connsiteY1422" fmla="*/ 2350189 h 3811116"/>
              <a:gd name="connsiteX1423" fmla="*/ 2906444 w 10825551"/>
              <a:gd name="connsiteY1423" fmla="*/ 2354620 h 3811116"/>
              <a:gd name="connsiteX1424" fmla="*/ 2977276 w 10825551"/>
              <a:gd name="connsiteY1424" fmla="*/ 2384902 h 3811116"/>
              <a:gd name="connsiteX1425" fmla="*/ 2953860 w 10825551"/>
              <a:gd name="connsiteY1425" fmla="*/ 2384902 h 3811116"/>
              <a:gd name="connsiteX1426" fmla="*/ 2851418 w 10825551"/>
              <a:gd name="connsiteY1426" fmla="*/ 2345018 h 3811116"/>
              <a:gd name="connsiteX1427" fmla="*/ 2815710 w 10825551"/>
              <a:gd name="connsiteY1427" fmla="*/ 2339848 h 3811116"/>
              <a:gd name="connsiteX1428" fmla="*/ 2709755 w 10825551"/>
              <a:gd name="connsiteY1428" fmla="*/ 2300703 h 3811116"/>
              <a:gd name="connsiteX1429" fmla="*/ 2669948 w 10825551"/>
              <a:gd name="connsiteY1429" fmla="*/ 2305135 h 3811116"/>
              <a:gd name="connsiteX1430" fmla="*/ 2725560 w 10825551"/>
              <a:gd name="connsiteY1430" fmla="*/ 2330247 h 3811116"/>
              <a:gd name="connsiteX1431" fmla="*/ 2717364 w 10825551"/>
              <a:gd name="connsiteY1431" fmla="*/ 2334679 h 3811116"/>
              <a:gd name="connsiteX1432" fmla="*/ 2981373 w 10825551"/>
              <a:gd name="connsiteY1432" fmla="*/ 2439558 h 3811116"/>
              <a:gd name="connsiteX1433" fmla="*/ 2965569 w 10825551"/>
              <a:gd name="connsiteY1433" fmla="*/ 2444728 h 3811116"/>
              <a:gd name="connsiteX1434" fmla="*/ 2910542 w 10825551"/>
              <a:gd name="connsiteY1434" fmla="*/ 2424786 h 3811116"/>
              <a:gd name="connsiteX1435" fmla="*/ 2871321 w 10825551"/>
              <a:gd name="connsiteY1435" fmla="*/ 2424786 h 3811116"/>
              <a:gd name="connsiteX1436" fmla="*/ 2902346 w 10825551"/>
              <a:gd name="connsiteY1436" fmla="*/ 2444728 h 3811116"/>
              <a:gd name="connsiteX1437" fmla="*/ 2729072 w 10825551"/>
              <a:gd name="connsiteY1437" fmla="*/ 2390072 h 3811116"/>
              <a:gd name="connsiteX1438" fmla="*/ 2693949 w 10825551"/>
              <a:gd name="connsiteY1438" fmla="*/ 2390072 h 3811116"/>
              <a:gd name="connsiteX1439" fmla="*/ 2698047 w 10825551"/>
              <a:gd name="connsiteY1439" fmla="*/ 2394504 h 3811116"/>
              <a:gd name="connsiteX1440" fmla="*/ 2646533 w 10825551"/>
              <a:gd name="connsiteY1440" fmla="*/ 2379732 h 3811116"/>
              <a:gd name="connsiteX1441" fmla="*/ 2563994 w 10825551"/>
              <a:gd name="connsiteY1441" fmla="*/ 2345018 h 3811116"/>
              <a:gd name="connsiteX1442" fmla="*/ 2568091 w 10825551"/>
              <a:gd name="connsiteY1442" fmla="*/ 2339848 h 3811116"/>
              <a:gd name="connsiteX1443" fmla="*/ 2520675 w 10825551"/>
              <a:gd name="connsiteY1443" fmla="*/ 2325077 h 3811116"/>
              <a:gd name="connsiteX1444" fmla="*/ 2493161 w 10825551"/>
              <a:gd name="connsiteY1444" fmla="*/ 2310305 h 3811116"/>
              <a:gd name="connsiteX1445" fmla="*/ 2563994 w 10825551"/>
              <a:gd name="connsiteY1445" fmla="*/ 2319907 h 3811116"/>
              <a:gd name="connsiteX1446" fmla="*/ 2595605 w 10825551"/>
              <a:gd name="connsiteY1446" fmla="*/ 2315475 h 3811116"/>
              <a:gd name="connsiteX1447" fmla="*/ 2410622 w 10825551"/>
              <a:gd name="connsiteY1447" fmla="*/ 2226106 h 3811116"/>
              <a:gd name="connsiteX1448" fmla="*/ 2406524 w 10825551"/>
              <a:gd name="connsiteY1448" fmla="*/ 2226106 h 3811116"/>
              <a:gd name="connsiteX1449" fmla="*/ 2406524 w 10825551"/>
              <a:gd name="connsiteY1449" fmla="*/ 2220936 h 3811116"/>
              <a:gd name="connsiteX1450" fmla="*/ 2441647 w 10825551"/>
              <a:gd name="connsiteY1450" fmla="*/ 2235708 h 3811116"/>
              <a:gd name="connsiteX1451" fmla="*/ 2484966 w 10825551"/>
              <a:gd name="connsiteY1451" fmla="*/ 2235708 h 3811116"/>
              <a:gd name="connsiteX1452" fmla="*/ 2351498 w 10825551"/>
              <a:gd name="connsiteY1452" fmla="*/ 2171450 h 3811116"/>
              <a:gd name="connsiteX1453" fmla="*/ 2386621 w 10825551"/>
              <a:gd name="connsiteY1453" fmla="*/ 2166280 h 3811116"/>
              <a:gd name="connsiteX1454" fmla="*/ 2327497 w 10825551"/>
              <a:gd name="connsiteY1454" fmla="*/ 2141168 h 3811116"/>
              <a:gd name="connsiteX1455" fmla="*/ 2367303 w 10825551"/>
              <a:gd name="connsiteY1455" fmla="*/ 2155940 h 3811116"/>
              <a:gd name="connsiteX1456" fmla="*/ 2410622 w 10825551"/>
              <a:gd name="connsiteY1456" fmla="*/ 2171450 h 3811116"/>
              <a:gd name="connsiteX1457" fmla="*/ 2453355 w 10825551"/>
              <a:gd name="connsiteY1457" fmla="*/ 2171450 h 3811116"/>
              <a:gd name="connsiteX1458" fmla="*/ 2410622 w 10825551"/>
              <a:gd name="connsiteY1458" fmla="*/ 2155940 h 3811116"/>
              <a:gd name="connsiteX1459" fmla="*/ 2379011 w 10825551"/>
              <a:gd name="connsiteY1459" fmla="*/ 2141168 h 3811116"/>
              <a:gd name="connsiteX1460" fmla="*/ 2548188 w 10825551"/>
              <a:gd name="connsiteY1460" fmla="*/ 2200994 h 3811116"/>
              <a:gd name="connsiteX1461" fmla="*/ 2583897 w 10825551"/>
              <a:gd name="connsiteY1461" fmla="*/ 2195824 h 3811116"/>
              <a:gd name="connsiteX1462" fmla="*/ 2370816 w 10825551"/>
              <a:gd name="connsiteY1462" fmla="*/ 2101285 h 3811116"/>
              <a:gd name="connsiteX1463" fmla="*/ 2032462 w 10825551"/>
              <a:gd name="connsiteY1463" fmla="*/ 1987542 h 3811116"/>
              <a:gd name="connsiteX1464" fmla="*/ 1689426 w 10825551"/>
              <a:gd name="connsiteY1464" fmla="*/ 1863459 h 3811116"/>
              <a:gd name="connsiteX1465" fmla="*/ 1520249 w 10825551"/>
              <a:gd name="connsiteY1465" fmla="*/ 1798463 h 3811116"/>
              <a:gd name="connsiteX1466" fmla="*/ 1351072 w 10825551"/>
              <a:gd name="connsiteY1466" fmla="*/ 1729036 h 3811116"/>
              <a:gd name="connsiteX1467" fmla="*/ 1059549 w 10825551"/>
              <a:gd name="connsiteY1467" fmla="*/ 1614555 h 3811116"/>
              <a:gd name="connsiteX1468" fmla="*/ 776223 w 10825551"/>
              <a:gd name="connsiteY1468" fmla="*/ 1475700 h 3811116"/>
              <a:gd name="connsiteX1469" fmla="*/ 783833 w 10825551"/>
              <a:gd name="connsiteY1469" fmla="*/ 1470530 h 3811116"/>
              <a:gd name="connsiteX1470" fmla="*/ 685488 w 10825551"/>
              <a:gd name="connsiteY1470" fmla="*/ 1430646 h 3811116"/>
              <a:gd name="connsiteX1471" fmla="*/ 689586 w 10825551"/>
              <a:gd name="connsiteY1471" fmla="*/ 1421045 h 3811116"/>
              <a:gd name="connsiteX1472" fmla="*/ 575435 w 10825551"/>
              <a:gd name="connsiteY1472" fmla="*/ 1361219 h 3811116"/>
              <a:gd name="connsiteX1473" fmla="*/ 590655 w 10825551"/>
              <a:gd name="connsiteY1473" fmla="*/ 1361219 h 3811116"/>
              <a:gd name="connsiteX1474" fmla="*/ 602948 w 10825551"/>
              <a:gd name="connsiteY1474" fmla="*/ 1361219 h 3811116"/>
              <a:gd name="connsiteX1475" fmla="*/ 626364 w 10825551"/>
              <a:gd name="connsiteY1475" fmla="*/ 1356048 h 3811116"/>
              <a:gd name="connsiteX1476" fmla="*/ 598850 w 10825551"/>
              <a:gd name="connsiteY1476" fmla="*/ 1336107 h 3811116"/>
              <a:gd name="connsiteX1477" fmla="*/ 634559 w 10825551"/>
              <a:gd name="connsiteY1477" fmla="*/ 1351617 h 3811116"/>
              <a:gd name="connsiteX1478" fmla="*/ 657974 w 10825551"/>
              <a:gd name="connsiteY1478" fmla="*/ 1346447 h 3811116"/>
              <a:gd name="connsiteX1479" fmla="*/ 575435 w 10825551"/>
              <a:gd name="connsiteY1479" fmla="*/ 1301393 h 3811116"/>
              <a:gd name="connsiteX1480" fmla="*/ 587143 w 10825551"/>
              <a:gd name="connsiteY1480" fmla="*/ 1291792 h 3811116"/>
              <a:gd name="connsiteX1481" fmla="*/ 516311 w 10825551"/>
              <a:gd name="connsiteY1481" fmla="*/ 1257078 h 3811116"/>
              <a:gd name="connsiteX1482" fmla="*/ 528019 w 10825551"/>
              <a:gd name="connsiteY1482" fmla="*/ 1246738 h 3811116"/>
              <a:gd name="connsiteX1483" fmla="*/ 532116 w 10825551"/>
              <a:gd name="connsiteY1483" fmla="*/ 1251908 h 3811116"/>
              <a:gd name="connsiteX1484" fmla="*/ 551434 w 10825551"/>
              <a:gd name="connsiteY1484" fmla="*/ 1242306 h 3811116"/>
              <a:gd name="connsiteX1485" fmla="*/ 523921 w 10825551"/>
              <a:gd name="connsiteY1485" fmla="*/ 1222365 h 3811116"/>
              <a:gd name="connsiteX1486" fmla="*/ 500506 w 10825551"/>
              <a:gd name="connsiteY1486" fmla="*/ 1222365 h 3811116"/>
              <a:gd name="connsiteX1487" fmla="*/ 472993 w 10825551"/>
              <a:gd name="connsiteY1487" fmla="*/ 1212024 h 3811116"/>
              <a:gd name="connsiteX1488" fmla="*/ 472993 w 10825551"/>
              <a:gd name="connsiteY1488" fmla="*/ 1207593 h 3811116"/>
              <a:gd name="connsiteX1489" fmla="*/ 393965 w 10825551"/>
              <a:gd name="connsiteY1489" fmla="*/ 1157368 h 3811116"/>
              <a:gd name="connsiteX1490" fmla="*/ 433186 w 10825551"/>
              <a:gd name="connsiteY1490" fmla="*/ 1167709 h 3811116"/>
              <a:gd name="connsiteX1491" fmla="*/ 555532 w 10825551"/>
              <a:gd name="connsiteY1491" fmla="*/ 1226796 h 3811116"/>
              <a:gd name="connsiteX1492" fmla="*/ 578947 w 10825551"/>
              <a:gd name="connsiteY1492" fmla="*/ 1217194 h 3811116"/>
              <a:gd name="connsiteX1493" fmla="*/ 649779 w 10825551"/>
              <a:gd name="connsiteY1493" fmla="*/ 1251908 h 3811116"/>
              <a:gd name="connsiteX1494" fmla="*/ 653877 w 10825551"/>
              <a:gd name="connsiteY1494" fmla="*/ 1251908 h 3811116"/>
              <a:gd name="connsiteX1495" fmla="*/ 657974 w 10825551"/>
              <a:gd name="connsiteY1495" fmla="*/ 1257078 h 3811116"/>
              <a:gd name="connsiteX1496" fmla="*/ 732904 w 10825551"/>
              <a:gd name="connsiteY1496" fmla="*/ 1286621 h 3811116"/>
              <a:gd name="connsiteX1497" fmla="*/ 756319 w 10825551"/>
              <a:gd name="connsiteY1497" fmla="*/ 1281451 h 3811116"/>
              <a:gd name="connsiteX1498" fmla="*/ 705391 w 10825551"/>
              <a:gd name="connsiteY1498" fmla="*/ 1251908 h 3811116"/>
              <a:gd name="connsiteX1499" fmla="*/ 713001 w 10825551"/>
              <a:gd name="connsiteY1499" fmla="*/ 1242306 h 3811116"/>
              <a:gd name="connsiteX1500" fmla="*/ 665585 w 10825551"/>
              <a:gd name="connsiteY1500" fmla="*/ 1207593 h 3811116"/>
              <a:gd name="connsiteX1501" fmla="*/ 685488 w 10825551"/>
              <a:gd name="connsiteY1501" fmla="*/ 1197252 h 3811116"/>
              <a:gd name="connsiteX1502" fmla="*/ 559629 w 10825551"/>
              <a:gd name="connsiteY1502" fmla="*/ 1132995 h 3811116"/>
              <a:gd name="connsiteX1503" fmla="*/ 551434 w 10825551"/>
              <a:gd name="connsiteY1503" fmla="*/ 1132995 h 3811116"/>
              <a:gd name="connsiteX1504" fmla="*/ 362354 w 10825551"/>
              <a:gd name="connsiteY1504" fmla="*/ 1042887 h 3811116"/>
              <a:gd name="connsiteX1505" fmla="*/ 248204 w 10825551"/>
              <a:gd name="connsiteY1505" fmla="*/ 969029 h 3811116"/>
              <a:gd name="connsiteX1506" fmla="*/ 252302 w 10825551"/>
              <a:gd name="connsiteY1506" fmla="*/ 963858 h 3811116"/>
              <a:gd name="connsiteX1507" fmla="*/ 229088 w 10825551"/>
              <a:gd name="connsiteY1507" fmla="*/ 951395 h 3811116"/>
              <a:gd name="connsiteX1508" fmla="*/ 214962 w 10825551"/>
              <a:gd name="connsiteY1508" fmla="*/ 943811 h 3811116"/>
              <a:gd name="connsiteX1509" fmla="*/ 224569 w 10825551"/>
              <a:gd name="connsiteY1509" fmla="*/ 943270 h 3811116"/>
              <a:gd name="connsiteX1510" fmla="*/ 236497 w 10825551"/>
              <a:gd name="connsiteY1510" fmla="*/ 938746 h 3811116"/>
              <a:gd name="connsiteX1511" fmla="*/ 323134 w 10825551"/>
              <a:gd name="connsiteY1511" fmla="*/ 983800 h 3811116"/>
              <a:gd name="connsiteX1512" fmla="*/ 303231 w 10825551"/>
              <a:gd name="connsiteY1512" fmla="*/ 993402 h 3811116"/>
              <a:gd name="connsiteX1513" fmla="*/ 374062 w 10825551"/>
              <a:gd name="connsiteY1513" fmla="*/ 1028115 h 3811116"/>
              <a:gd name="connsiteX1514" fmla="*/ 393965 w 10825551"/>
              <a:gd name="connsiteY1514" fmla="*/ 1028115 h 3811116"/>
              <a:gd name="connsiteX1515" fmla="*/ 398064 w 10825551"/>
              <a:gd name="connsiteY1515" fmla="*/ 1028115 h 3811116"/>
              <a:gd name="connsiteX1516" fmla="*/ 413868 w 10825551"/>
              <a:gd name="connsiteY1516" fmla="*/ 1028115 h 3811116"/>
              <a:gd name="connsiteX1517" fmla="*/ 417381 w 10825551"/>
              <a:gd name="connsiteY1517" fmla="*/ 1028115 h 3811116"/>
              <a:gd name="connsiteX1518" fmla="*/ 504603 w 10825551"/>
              <a:gd name="connsiteY1518" fmla="*/ 1062829 h 3811116"/>
              <a:gd name="connsiteX1519" fmla="*/ 512213 w 10825551"/>
              <a:gd name="connsiteY1519" fmla="*/ 1062829 h 3811116"/>
              <a:gd name="connsiteX1520" fmla="*/ 551434 w 10825551"/>
              <a:gd name="connsiteY1520" fmla="*/ 1087941 h 3811116"/>
              <a:gd name="connsiteX1521" fmla="*/ 575435 w 10825551"/>
              <a:gd name="connsiteY1521" fmla="*/ 1082771 h 3811116"/>
              <a:gd name="connsiteX1522" fmla="*/ 512213 w 10825551"/>
              <a:gd name="connsiteY1522" fmla="*/ 1042887 h 3811116"/>
              <a:gd name="connsiteX1523" fmla="*/ 555532 w 10825551"/>
              <a:gd name="connsiteY1523" fmla="*/ 1062829 h 3811116"/>
              <a:gd name="connsiteX1524" fmla="*/ 575435 w 10825551"/>
              <a:gd name="connsiteY1524" fmla="*/ 1053227 h 3811116"/>
              <a:gd name="connsiteX1525" fmla="*/ 492310 w 10825551"/>
              <a:gd name="connsiteY1525" fmla="*/ 1013344 h 3811116"/>
              <a:gd name="connsiteX1526" fmla="*/ 528019 w 10825551"/>
              <a:gd name="connsiteY1526" fmla="*/ 1018514 h 3811116"/>
              <a:gd name="connsiteX1527" fmla="*/ 567240 w 10825551"/>
              <a:gd name="connsiteY1527" fmla="*/ 1042887 h 3811116"/>
              <a:gd name="connsiteX1528" fmla="*/ 610558 w 10825551"/>
              <a:gd name="connsiteY1528" fmla="*/ 1067999 h 3811116"/>
              <a:gd name="connsiteX1529" fmla="*/ 657974 w 10825551"/>
              <a:gd name="connsiteY1529" fmla="*/ 1097543 h 3811116"/>
              <a:gd name="connsiteX1530" fmla="*/ 681390 w 10825551"/>
              <a:gd name="connsiteY1530" fmla="*/ 1087941 h 3811116"/>
              <a:gd name="connsiteX1531" fmla="*/ 567240 w 10825551"/>
              <a:gd name="connsiteY1531" fmla="*/ 1018514 h 3811116"/>
              <a:gd name="connsiteX1532" fmla="*/ 555532 w 10825551"/>
              <a:gd name="connsiteY1532" fmla="*/ 1013344 h 3811116"/>
              <a:gd name="connsiteX1533" fmla="*/ 559629 w 10825551"/>
              <a:gd name="connsiteY1533" fmla="*/ 1008173 h 3811116"/>
              <a:gd name="connsiteX1534" fmla="*/ 488798 w 10825551"/>
              <a:gd name="connsiteY1534" fmla="*/ 963858 h 3811116"/>
              <a:gd name="connsiteX1535" fmla="*/ 484700 w 10825551"/>
              <a:gd name="connsiteY1535" fmla="*/ 958688 h 3811116"/>
              <a:gd name="connsiteX1536" fmla="*/ 476505 w 10825551"/>
              <a:gd name="connsiteY1536" fmla="*/ 953518 h 3811116"/>
              <a:gd name="connsiteX1537" fmla="*/ 476505 w 10825551"/>
              <a:gd name="connsiteY1537" fmla="*/ 949086 h 3811116"/>
              <a:gd name="connsiteX1538" fmla="*/ 472993 w 10825551"/>
              <a:gd name="connsiteY1538" fmla="*/ 949086 h 3811116"/>
              <a:gd name="connsiteX1539" fmla="*/ 492310 w 10825551"/>
              <a:gd name="connsiteY1539" fmla="*/ 943916 h 3811116"/>
              <a:gd name="connsiteX1540" fmla="*/ 417381 w 10825551"/>
              <a:gd name="connsiteY1540" fmla="*/ 904032 h 3811116"/>
              <a:gd name="connsiteX1541" fmla="*/ 398064 w 10825551"/>
              <a:gd name="connsiteY1541" fmla="*/ 904032 h 3811116"/>
              <a:gd name="connsiteX1542" fmla="*/ 240594 w 10825551"/>
              <a:gd name="connsiteY1542" fmla="*/ 844207 h 3811116"/>
              <a:gd name="connsiteX1543" fmla="*/ 224789 w 10825551"/>
              <a:gd name="connsiteY1543" fmla="*/ 854548 h 3811116"/>
              <a:gd name="connsiteX1544" fmla="*/ 264010 w 10825551"/>
              <a:gd name="connsiteY1544" fmla="*/ 874489 h 3811116"/>
              <a:gd name="connsiteX1545" fmla="*/ 264010 w 10825551"/>
              <a:gd name="connsiteY1545" fmla="*/ 878920 h 3811116"/>
              <a:gd name="connsiteX1546" fmla="*/ 299718 w 10825551"/>
              <a:gd name="connsiteY1546" fmla="*/ 894431 h 3811116"/>
              <a:gd name="connsiteX1547" fmla="*/ 327231 w 10825551"/>
              <a:gd name="connsiteY1547" fmla="*/ 909203 h 3811116"/>
              <a:gd name="connsiteX1548" fmla="*/ 319036 w 10825551"/>
              <a:gd name="connsiteY1548" fmla="*/ 914373 h 3811116"/>
              <a:gd name="connsiteX1549" fmla="*/ 291523 w 10825551"/>
              <a:gd name="connsiteY1549" fmla="*/ 914373 h 3811116"/>
              <a:gd name="connsiteX1550" fmla="*/ 288011 w 10825551"/>
              <a:gd name="connsiteY1550" fmla="*/ 914373 h 3811116"/>
              <a:gd name="connsiteX1551" fmla="*/ 74930 w 10825551"/>
              <a:gd name="connsiteY1551" fmla="*/ 785120 h 3811116"/>
              <a:gd name="connsiteX1552" fmla="*/ 39806 w 10825551"/>
              <a:gd name="connsiteY1552" fmla="*/ 774779 h 3811116"/>
              <a:gd name="connsiteX1553" fmla="*/ 31611 w 10825551"/>
              <a:gd name="connsiteY1553" fmla="*/ 770349 h 3811116"/>
              <a:gd name="connsiteX1554" fmla="*/ 67320 w 10825551"/>
              <a:gd name="connsiteY1554" fmla="*/ 779950 h 3811116"/>
              <a:gd name="connsiteX1555" fmla="*/ 35709 w 10825551"/>
              <a:gd name="connsiteY1555" fmla="*/ 760008 h 3811116"/>
              <a:gd name="connsiteX1556" fmla="*/ 27513 w 10825551"/>
              <a:gd name="connsiteY1556" fmla="*/ 765178 h 3811116"/>
              <a:gd name="connsiteX1557" fmla="*/ 0 w 10825551"/>
              <a:gd name="connsiteY1557" fmla="*/ 745236 h 3811116"/>
              <a:gd name="connsiteX1558" fmla="*/ 8195 w 10825551"/>
              <a:gd name="connsiteY1558" fmla="*/ 730464 h 3811116"/>
              <a:gd name="connsiteX1559" fmla="*/ 31611 w 10825551"/>
              <a:gd name="connsiteY1559" fmla="*/ 730464 h 3811116"/>
              <a:gd name="connsiteX1560" fmla="*/ 114736 w 10825551"/>
              <a:gd name="connsiteY1560" fmla="*/ 770349 h 3811116"/>
              <a:gd name="connsiteX1561" fmla="*/ 138152 w 10825551"/>
              <a:gd name="connsiteY1561" fmla="*/ 765178 h 3811116"/>
              <a:gd name="connsiteX1562" fmla="*/ 31611 w 10825551"/>
              <a:gd name="connsiteY1562" fmla="*/ 710523 h 3811116"/>
              <a:gd name="connsiteX1563" fmla="*/ 74930 w 10825551"/>
              <a:gd name="connsiteY1563" fmla="*/ 725294 h 3811116"/>
              <a:gd name="connsiteX1564" fmla="*/ 94833 w 10825551"/>
              <a:gd name="connsiteY1564" fmla="*/ 725294 h 3811116"/>
              <a:gd name="connsiteX1565" fmla="*/ 185568 w 10825551"/>
              <a:gd name="connsiteY1565" fmla="*/ 760008 h 3811116"/>
              <a:gd name="connsiteX1566" fmla="*/ 200788 w 10825551"/>
              <a:gd name="connsiteY1566" fmla="*/ 760008 h 3811116"/>
              <a:gd name="connsiteX1567" fmla="*/ 224789 w 10825551"/>
              <a:gd name="connsiteY1567" fmla="*/ 774779 h 3811116"/>
              <a:gd name="connsiteX1568" fmla="*/ 220691 w 10825551"/>
              <a:gd name="connsiteY1568" fmla="*/ 779950 h 3811116"/>
              <a:gd name="connsiteX1569" fmla="*/ 311426 w 10825551"/>
              <a:gd name="connsiteY1569" fmla="*/ 834605 h 3811116"/>
              <a:gd name="connsiteX1570" fmla="*/ 563142 w 10825551"/>
              <a:gd name="connsiteY1570" fmla="*/ 949086 h 3811116"/>
              <a:gd name="connsiteX1571" fmla="*/ 673780 w 10825551"/>
              <a:gd name="connsiteY1571" fmla="*/ 998572 h 3811116"/>
              <a:gd name="connsiteX1572" fmla="*/ 697195 w 10825551"/>
              <a:gd name="connsiteY1572" fmla="*/ 988970 h 3811116"/>
              <a:gd name="connsiteX1573" fmla="*/ 663316 w 10825551"/>
              <a:gd name="connsiteY1573" fmla="*/ 962566 h 3811116"/>
              <a:gd name="connsiteX1574" fmla="*/ 636057 w 10825551"/>
              <a:gd name="connsiteY1574" fmla="*/ 948808 h 3811116"/>
              <a:gd name="connsiteX1575" fmla="*/ 651974 w 10825551"/>
              <a:gd name="connsiteY1575" fmla="*/ 945855 h 3811116"/>
              <a:gd name="connsiteX1576" fmla="*/ 657974 w 10825551"/>
              <a:gd name="connsiteY1576" fmla="*/ 938746 h 3811116"/>
              <a:gd name="connsiteX1577" fmla="*/ 539726 w 10825551"/>
              <a:gd name="connsiteY1577" fmla="*/ 878920 h 3811116"/>
              <a:gd name="connsiteX1578" fmla="*/ 480603 w 10825551"/>
              <a:gd name="connsiteY1578" fmla="*/ 839776 h 3811116"/>
              <a:gd name="connsiteX1579" fmla="*/ 575435 w 10825551"/>
              <a:gd name="connsiteY1579" fmla="*/ 874489 h 3811116"/>
              <a:gd name="connsiteX1580" fmla="*/ 614656 w 10825551"/>
              <a:gd name="connsiteY1580" fmla="*/ 889261 h 3811116"/>
              <a:gd name="connsiteX1581" fmla="*/ 622266 w 10825551"/>
              <a:gd name="connsiteY1581" fmla="*/ 889261 h 3811116"/>
              <a:gd name="connsiteX1582" fmla="*/ 630461 w 10825551"/>
              <a:gd name="connsiteY1582" fmla="*/ 889261 h 3811116"/>
              <a:gd name="connsiteX1583" fmla="*/ 649779 w 10825551"/>
              <a:gd name="connsiteY1583" fmla="*/ 884091 h 3811116"/>
              <a:gd name="connsiteX1584" fmla="*/ 624534 w 10825551"/>
              <a:gd name="connsiteY1584" fmla="*/ 874120 h 3811116"/>
              <a:gd name="connsiteX1585" fmla="*/ 611588 w 10825551"/>
              <a:gd name="connsiteY1585" fmla="*/ 869094 h 3811116"/>
              <a:gd name="connsiteX1586" fmla="*/ 624901 w 10825551"/>
              <a:gd name="connsiteY1586" fmla="*/ 866180 h 3811116"/>
              <a:gd name="connsiteX1587" fmla="*/ 630461 w 10825551"/>
              <a:gd name="connsiteY1587" fmla="*/ 859717 h 3811116"/>
              <a:gd name="connsiteX1588" fmla="*/ 653877 w 10825551"/>
              <a:gd name="connsiteY1588" fmla="*/ 864148 h 3811116"/>
              <a:gd name="connsiteX1589" fmla="*/ 673780 w 10825551"/>
              <a:gd name="connsiteY1589" fmla="*/ 854548 h 3811116"/>
              <a:gd name="connsiteX1590" fmla="*/ 630461 w 10825551"/>
              <a:gd name="connsiteY1590" fmla="*/ 824265 h 3811116"/>
              <a:gd name="connsiteX1591" fmla="*/ 630461 w 10825551"/>
              <a:gd name="connsiteY1591" fmla="*/ 819833 h 3811116"/>
              <a:gd name="connsiteX1592" fmla="*/ 610558 w 10825551"/>
              <a:gd name="connsiteY1592" fmla="*/ 805062 h 3811116"/>
              <a:gd name="connsiteX1593" fmla="*/ 638072 w 10825551"/>
              <a:gd name="connsiteY1593" fmla="*/ 809493 h 3811116"/>
              <a:gd name="connsiteX1594" fmla="*/ 657974 w 10825551"/>
              <a:gd name="connsiteY1594" fmla="*/ 805062 h 3811116"/>
              <a:gd name="connsiteX1595" fmla="*/ 539726 w 10825551"/>
              <a:gd name="connsiteY1595" fmla="*/ 745236 h 3811116"/>
              <a:gd name="connsiteX1596" fmla="*/ 542730 w 10825551"/>
              <a:gd name="connsiteY1596" fmla="*/ 740816 h 3811116"/>
              <a:gd name="connsiteX1597" fmla="*/ 598850 w 10825551"/>
              <a:gd name="connsiteY1597" fmla="*/ 754838 h 3811116"/>
              <a:gd name="connsiteX1598" fmla="*/ 618754 w 10825551"/>
              <a:gd name="connsiteY1598" fmla="*/ 750406 h 3811116"/>
              <a:gd name="connsiteX1599" fmla="*/ 602948 w 10825551"/>
              <a:gd name="connsiteY1599" fmla="*/ 740066 h 3811116"/>
              <a:gd name="connsiteX1600" fmla="*/ 653877 w 10825551"/>
              <a:gd name="connsiteY1600" fmla="*/ 750406 h 3811116"/>
              <a:gd name="connsiteX1601" fmla="*/ 673780 w 10825551"/>
              <a:gd name="connsiteY1601" fmla="*/ 740066 h 3811116"/>
              <a:gd name="connsiteX1602" fmla="*/ 665585 w 10825551"/>
              <a:gd name="connsiteY1602" fmla="*/ 734896 h 3811116"/>
              <a:gd name="connsiteX1603" fmla="*/ 685488 w 10825551"/>
              <a:gd name="connsiteY1603" fmla="*/ 730464 h 3811116"/>
              <a:gd name="connsiteX1604" fmla="*/ 583045 w 10825551"/>
              <a:gd name="connsiteY1604" fmla="*/ 680240 h 3811116"/>
              <a:gd name="connsiteX1605" fmla="*/ 598850 w 10825551"/>
              <a:gd name="connsiteY1605" fmla="*/ 670639 h 3811116"/>
              <a:gd name="connsiteX1606" fmla="*/ 590655 w 10825551"/>
              <a:gd name="connsiteY1606" fmla="*/ 665468 h 3811116"/>
              <a:gd name="connsiteX1607" fmla="*/ 665585 w 10825551"/>
              <a:gd name="connsiteY1607" fmla="*/ 685411 h 3811116"/>
              <a:gd name="connsiteX1608" fmla="*/ 685488 w 10825551"/>
              <a:gd name="connsiteY1608" fmla="*/ 680240 h 3811116"/>
              <a:gd name="connsiteX1609" fmla="*/ 496408 w 10825551"/>
              <a:gd name="connsiteY1609" fmla="*/ 590871 h 3811116"/>
              <a:gd name="connsiteX1610" fmla="*/ 638072 w 10825551"/>
              <a:gd name="connsiteY1610" fmla="*/ 655867 h 3811116"/>
              <a:gd name="connsiteX1611" fmla="*/ 653877 w 10825551"/>
              <a:gd name="connsiteY1611" fmla="*/ 650697 h 3811116"/>
              <a:gd name="connsiteX1612" fmla="*/ 701293 w 10825551"/>
              <a:gd name="connsiteY1612" fmla="*/ 670639 h 3811116"/>
              <a:gd name="connsiteX1613" fmla="*/ 720611 w 10825551"/>
              <a:gd name="connsiteY1613" fmla="*/ 665468 h 3811116"/>
              <a:gd name="connsiteX1614" fmla="*/ 763930 w 10825551"/>
              <a:gd name="connsiteY1614" fmla="*/ 690581 h 3811116"/>
              <a:gd name="connsiteX1615" fmla="*/ 787931 w 10825551"/>
              <a:gd name="connsiteY1615" fmla="*/ 680240 h 3811116"/>
              <a:gd name="connsiteX1616" fmla="*/ 732904 w 10825551"/>
              <a:gd name="connsiteY1616" fmla="*/ 650697 h 3811116"/>
              <a:gd name="connsiteX1617" fmla="*/ 744612 w 10825551"/>
              <a:gd name="connsiteY1617" fmla="*/ 645527 h 3811116"/>
              <a:gd name="connsiteX1618" fmla="*/ 500506 w 10825551"/>
              <a:gd name="connsiteY1618" fmla="*/ 531784 h 3811116"/>
              <a:gd name="connsiteX1619" fmla="*/ 677878 w 10825551"/>
              <a:gd name="connsiteY1619" fmla="*/ 610813 h 3811116"/>
              <a:gd name="connsiteX1620" fmla="*/ 697195 w 10825551"/>
              <a:gd name="connsiteY1620" fmla="*/ 601211 h 3811116"/>
              <a:gd name="connsiteX1621" fmla="*/ 583045 w 10825551"/>
              <a:gd name="connsiteY1621" fmla="*/ 546556 h 3811116"/>
              <a:gd name="connsiteX1622" fmla="*/ 720611 w 10825551"/>
              <a:gd name="connsiteY1622" fmla="*/ 601211 h 3811116"/>
              <a:gd name="connsiteX1623" fmla="*/ 740514 w 10825551"/>
              <a:gd name="connsiteY1623" fmla="*/ 596041 h 3811116"/>
              <a:gd name="connsiteX1624" fmla="*/ 555532 w 10825551"/>
              <a:gd name="connsiteY1624" fmla="*/ 497070 h 3811116"/>
              <a:gd name="connsiteX1625" fmla="*/ 555532 w 10825551"/>
              <a:gd name="connsiteY1625" fmla="*/ 491900 h 3811116"/>
              <a:gd name="connsiteX1626" fmla="*/ 559629 w 10825551"/>
              <a:gd name="connsiteY1626" fmla="*/ 497070 h 3811116"/>
              <a:gd name="connsiteX1627" fmla="*/ 708903 w 10825551"/>
              <a:gd name="connsiteY1627" fmla="*/ 566498 h 3811116"/>
              <a:gd name="connsiteX1628" fmla="*/ 732904 w 10825551"/>
              <a:gd name="connsiteY1628" fmla="*/ 561328 h 3811116"/>
              <a:gd name="connsiteX1629" fmla="*/ 724709 w 10825551"/>
              <a:gd name="connsiteY1629" fmla="*/ 561328 h 3811116"/>
              <a:gd name="connsiteX1630" fmla="*/ 740514 w 10825551"/>
              <a:gd name="connsiteY1630" fmla="*/ 551726 h 3811116"/>
              <a:gd name="connsiteX1631" fmla="*/ 705391 w 10825551"/>
              <a:gd name="connsiteY1631" fmla="*/ 536215 h 3811116"/>
              <a:gd name="connsiteX1632" fmla="*/ 724709 w 10825551"/>
              <a:gd name="connsiteY1632" fmla="*/ 526613 h 3811116"/>
              <a:gd name="connsiteX1633" fmla="*/ 681390 w 10825551"/>
              <a:gd name="connsiteY1633" fmla="*/ 506672 h 3811116"/>
              <a:gd name="connsiteX1634" fmla="*/ 693684 w 10825551"/>
              <a:gd name="connsiteY1634" fmla="*/ 501502 h 3811116"/>
              <a:gd name="connsiteX1635" fmla="*/ 437284 w 10825551"/>
              <a:gd name="connsiteY1635" fmla="*/ 337535 h 3811116"/>
              <a:gd name="connsiteX1636" fmla="*/ 437284 w 10825551"/>
              <a:gd name="connsiteY1636" fmla="*/ 333104 h 3811116"/>
              <a:gd name="connsiteX1637" fmla="*/ 366452 w 10825551"/>
              <a:gd name="connsiteY1637" fmla="*/ 293220 h 3811116"/>
              <a:gd name="connsiteX1638" fmla="*/ 350647 w 10825551"/>
              <a:gd name="connsiteY1638" fmla="*/ 278448 h 3811116"/>
              <a:gd name="connsiteX1639" fmla="*/ 417381 w 10825551"/>
              <a:gd name="connsiteY1639" fmla="*/ 313162 h 3811116"/>
              <a:gd name="connsiteX1640" fmla="*/ 441382 w 10825551"/>
              <a:gd name="connsiteY1640" fmla="*/ 307992 h 3811116"/>
              <a:gd name="connsiteX1641" fmla="*/ 319036 w 10825551"/>
              <a:gd name="connsiteY1641" fmla="*/ 228224 h 3811116"/>
              <a:gd name="connsiteX1642" fmla="*/ 296480 w 10825551"/>
              <a:gd name="connsiteY1642" fmla="*/ 229055 h 3811116"/>
              <a:gd name="connsiteX1643" fmla="*/ 295990 w 10825551"/>
              <a:gd name="connsiteY1643" fmla="*/ 231531 h 3811116"/>
              <a:gd name="connsiteX1644" fmla="*/ 292328 w 10825551"/>
              <a:gd name="connsiteY1644" fmla="*/ 229701 h 3811116"/>
              <a:gd name="connsiteX1645" fmla="*/ 240594 w 10825551"/>
              <a:gd name="connsiteY1645" fmla="*/ 203851 h 3811116"/>
              <a:gd name="connsiteX1646" fmla="*/ 252302 w 10825551"/>
              <a:gd name="connsiteY1646" fmla="*/ 198680 h 3811116"/>
              <a:gd name="connsiteX1647" fmla="*/ 248204 w 10825551"/>
              <a:gd name="connsiteY1647" fmla="*/ 198680 h 3811116"/>
              <a:gd name="connsiteX1648" fmla="*/ 248204 w 10825551"/>
              <a:gd name="connsiteY1648" fmla="*/ 193510 h 3811116"/>
              <a:gd name="connsiteX1649" fmla="*/ 240594 w 10825551"/>
              <a:gd name="connsiteY1649" fmla="*/ 188341 h 3811116"/>
              <a:gd name="connsiteX1650" fmla="*/ 256399 w 10825551"/>
              <a:gd name="connsiteY1650" fmla="*/ 183909 h 3811116"/>
              <a:gd name="connsiteX1651" fmla="*/ 208983 w 10825551"/>
              <a:gd name="connsiteY1651" fmla="*/ 153627 h 3811116"/>
              <a:gd name="connsiteX1652" fmla="*/ 216593 w 10825551"/>
              <a:gd name="connsiteY1652" fmla="*/ 153627 h 3811116"/>
              <a:gd name="connsiteX1653" fmla="*/ 268107 w 10825551"/>
              <a:gd name="connsiteY1653" fmla="*/ 188341 h 3811116"/>
              <a:gd name="connsiteX1654" fmla="*/ 288011 w 10825551"/>
              <a:gd name="connsiteY1654" fmla="*/ 183909 h 3811116"/>
              <a:gd name="connsiteX1655" fmla="*/ 433186 w 10825551"/>
              <a:gd name="connsiteY1655" fmla="*/ 273278 h 3811116"/>
              <a:gd name="connsiteX1656" fmla="*/ 457187 w 10825551"/>
              <a:gd name="connsiteY1656" fmla="*/ 268108 h 3811116"/>
              <a:gd name="connsiteX1657" fmla="*/ 295621 w 10825551"/>
              <a:gd name="connsiteY1657" fmla="*/ 168398 h 3811116"/>
              <a:gd name="connsiteX1658" fmla="*/ 279815 w 10825551"/>
              <a:gd name="connsiteY1658" fmla="*/ 173569 h 3811116"/>
              <a:gd name="connsiteX1659" fmla="*/ 216593 w 10825551"/>
              <a:gd name="connsiteY1659" fmla="*/ 134423 h 3811116"/>
              <a:gd name="connsiteX1660" fmla="*/ 216593 w 10825551"/>
              <a:gd name="connsiteY1660" fmla="*/ 124083 h 3811116"/>
              <a:gd name="connsiteX1661" fmla="*/ 204886 w 10825551"/>
              <a:gd name="connsiteY1661" fmla="*/ 98971 h 3811116"/>
              <a:gd name="connsiteX1662" fmla="*/ 220691 w 10825551"/>
              <a:gd name="connsiteY1662" fmla="*/ 104142 h 3811116"/>
              <a:gd name="connsiteX1663" fmla="*/ 244106 w 10825551"/>
              <a:gd name="connsiteY1663" fmla="*/ 98971 h 3811116"/>
              <a:gd name="connsiteX1664" fmla="*/ 213081 w 10825551"/>
              <a:gd name="connsiteY1664" fmla="*/ 79029 h 3811116"/>
              <a:gd name="connsiteX1665" fmla="*/ 228886 w 10825551"/>
              <a:gd name="connsiteY1665" fmla="*/ 19942 h 3811116"/>
              <a:gd name="connsiteX1666" fmla="*/ 252302 w 10825551"/>
              <a:gd name="connsiteY1666" fmla="*/ 34714 h 3811116"/>
              <a:gd name="connsiteX1667" fmla="*/ 275717 w 10825551"/>
              <a:gd name="connsiteY1667" fmla="*/ 24374 h 3811116"/>
              <a:gd name="connsiteX1668" fmla="*/ 236497 w 10825551"/>
              <a:gd name="connsiteY1668" fmla="*/ 0 h 381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Lst>
            <a:rect l="l" t="t" r="r" b="b"/>
            <a:pathLst>
              <a:path w="10825551" h="3811116">
                <a:moveTo>
                  <a:pt x="10101831" y="3554463"/>
                </a:moveTo>
                <a:lnTo>
                  <a:pt x="10092648" y="3557042"/>
                </a:lnTo>
                <a:lnTo>
                  <a:pt x="10088531" y="3557463"/>
                </a:lnTo>
                <a:close/>
                <a:moveTo>
                  <a:pt x="10461895" y="3478800"/>
                </a:moveTo>
                <a:lnTo>
                  <a:pt x="10454783" y="3483091"/>
                </a:lnTo>
                <a:cubicBezTo>
                  <a:pt x="10451344" y="3484291"/>
                  <a:pt x="10447392" y="3485399"/>
                  <a:pt x="10443294" y="3487614"/>
                </a:cubicBezTo>
                <a:cubicBezTo>
                  <a:pt x="10349046" y="3512727"/>
                  <a:pt x="10246605" y="3532668"/>
                  <a:pt x="10151772" y="3552611"/>
                </a:cubicBezTo>
                <a:cubicBezTo>
                  <a:pt x="10159968" y="3547440"/>
                  <a:pt x="10167578" y="3542270"/>
                  <a:pt x="10155870" y="3542270"/>
                </a:cubicBezTo>
                <a:lnTo>
                  <a:pt x="10101831" y="3554463"/>
                </a:lnTo>
                <a:lnTo>
                  <a:pt x="10112039" y="3551595"/>
                </a:lnTo>
                <a:cubicBezTo>
                  <a:pt x="10118406" y="3548548"/>
                  <a:pt x="10124260" y="3544855"/>
                  <a:pt x="10128357" y="3542270"/>
                </a:cubicBezTo>
                <a:cubicBezTo>
                  <a:pt x="10214994" y="3527499"/>
                  <a:pt x="10301631" y="3512727"/>
                  <a:pt x="10384170" y="3487614"/>
                </a:cubicBezTo>
                <a:cubicBezTo>
                  <a:pt x="10397927" y="3487614"/>
                  <a:pt x="10411685" y="3486506"/>
                  <a:pt x="10425440" y="3484753"/>
                </a:cubicBezTo>
                <a:close/>
                <a:moveTo>
                  <a:pt x="10463198" y="3478013"/>
                </a:moveTo>
                <a:cubicBezTo>
                  <a:pt x="10466711" y="3478013"/>
                  <a:pt x="10466711" y="3478013"/>
                  <a:pt x="10466711" y="3478013"/>
                </a:cubicBezTo>
                <a:lnTo>
                  <a:pt x="10461895" y="3478800"/>
                </a:lnTo>
                <a:close/>
                <a:moveTo>
                  <a:pt x="9751777" y="3437743"/>
                </a:moveTo>
                <a:lnTo>
                  <a:pt x="9698464" y="3446254"/>
                </a:lnTo>
                <a:lnTo>
                  <a:pt x="9691082" y="3447236"/>
                </a:lnTo>
                <a:lnTo>
                  <a:pt x="9744124" y="3438683"/>
                </a:lnTo>
                <a:close/>
                <a:moveTo>
                  <a:pt x="9842632" y="3423237"/>
                </a:moveTo>
                <a:lnTo>
                  <a:pt x="9832735" y="3427789"/>
                </a:lnTo>
                <a:lnTo>
                  <a:pt x="9751777" y="3437743"/>
                </a:lnTo>
                <a:close/>
                <a:moveTo>
                  <a:pt x="9860834" y="3418187"/>
                </a:moveTo>
                <a:lnTo>
                  <a:pt x="9864437" y="3419756"/>
                </a:lnTo>
                <a:lnTo>
                  <a:pt x="9842632" y="3423237"/>
                </a:lnTo>
                <a:lnTo>
                  <a:pt x="9846786" y="3421327"/>
                </a:lnTo>
                <a:cubicBezTo>
                  <a:pt x="9851760" y="3419480"/>
                  <a:pt x="9856738" y="3418187"/>
                  <a:pt x="9860834" y="3418187"/>
                </a:cubicBezTo>
                <a:close/>
                <a:moveTo>
                  <a:pt x="10049478" y="3387324"/>
                </a:moveTo>
                <a:lnTo>
                  <a:pt x="10045524" y="3389198"/>
                </a:lnTo>
                <a:cubicBezTo>
                  <a:pt x="10039671" y="3392337"/>
                  <a:pt x="10033818" y="3396030"/>
                  <a:pt x="10030014" y="3398246"/>
                </a:cubicBezTo>
                <a:cubicBezTo>
                  <a:pt x="10002499" y="3403415"/>
                  <a:pt x="9974986" y="3408586"/>
                  <a:pt x="9946887" y="3413017"/>
                </a:cubicBezTo>
                <a:cubicBezTo>
                  <a:pt x="9946887" y="3413017"/>
                  <a:pt x="9946887" y="3413017"/>
                  <a:pt x="9887763" y="3423358"/>
                </a:cubicBezTo>
                <a:cubicBezTo>
                  <a:pt x="9881910" y="3423358"/>
                  <a:pt x="9876055" y="3423358"/>
                  <a:pt x="9871225" y="3422712"/>
                </a:cubicBezTo>
                <a:lnTo>
                  <a:pt x="9864437" y="3419756"/>
                </a:lnTo>
                <a:lnTo>
                  <a:pt x="9966790" y="3403415"/>
                </a:lnTo>
                <a:close/>
                <a:moveTo>
                  <a:pt x="10076795" y="3382009"/>
                </a:moveTo>
                <a:lnTo>
                  <a:pt x="10049478" y="3387324"/>
                </a:lnTo>
                <a:lnTo>
                  <a:pt x="10054051" y="3385158"/>
                </a:lnTo>
                <a:cubicBezTo>
                  <a:pt x="10056720" y="3384120"/>
                  <a:pt x="10059136" y="3383474"/>
                  <a:pt x="10061039" y="3383474"/>
                </a:cubicBezTo>
                <a:close/>
                <a:moveTo>
                  <a:pt x="10490711" y="3229109"/>
                </a:moveTo>
                <a:cubicBezTo>
                  <a:pt x="10494809" y="3229109"/>
                  <a:pt x="10494809" y="3229109"/>
                  <a:pt x="10494809" y="3229109"/>
                </a:cubicBezTo>
                <a:lnTo>
                  <a:pt x="10491060" y="3230041"/>
                </a:lnTo>
                <a:close/>
                <a:moveTo>
                  <a:pt x="10798040" y="3219507"/>
                </a:moveTo>
                <a:cubicBezTo>
                  <a:pt x="10738916" y="3234279"/>
                  <a:pt x="10687400" y="3254221"/>
                  <a:pt x="10636472" y="3274163"/>
                </a:cubicBezTo>
                <a:cubicBezTo>
                  <a:pt x="10632374" y="3279332"/>
                  <a:pt x="10596667" y="3294105"/>
                  <a:pt x="10608959" y="3294105"/>
                </a:cubicBezTo>
                <a:cubicBezTo>
                  <a:pt x="10616570" y="3294105"/>
                  <a:pt x="10624766" y="3294105"/>
                  <a:pt x="10632374" y="3294105"/>
                </a:cubicBezTo>
                <a:cubicBezTo>
                  <a:pt x="10596667" y="3303706"/>
                  <a:pt x="10565642" y="3308877"/>
                  <a:pt x="10529933" y="3319217"/>
                </a:cubicBezTo>
                <a:cubicBezTo>
                  <a:pt x="10529933" y="3314047"/>
                  <a:pt x="10529933" y="3314047"/>
                  <a:pt x="10525835" y="3314047"/>
                </a:cubicBezTo>
                <a:cubicBezTo>
                  <a:pt x="10525835" y="3314047"/>
                  <a:pt x="10525835" y="3314047"/>
                  <a:pt x="10392366" y="3339158"/>
                </a:cubicBezTo>
                <a:cubicBezTo>
                  <a:pt x="10395878" y="3333988"/>
                  <a:pt x="10404074" y="3328818"/>
                  <a:pt x="10404074" y="3323648"/>
                </a:cubicBezTo>
                <a:cubicBezTo>
                  <a:pt x="10404074" y="3323648"/>
                  <a:pt x="10404074" y="3319217"/>
                  <a:pt x="10399976" y="3323648"/>
                </a:cubicBezTo>
                <a:cubicBezTo>
                  <a:pt x="10360755" y="3328818"/>
                  <a:pt x="10325046" y="3333988"/>
                  <a:pt x="10285826" y="3343590"/>
                </a:cubicBezTo>
                <a:cubicBezTo>
                  <a:pt x="10289922" y="3339158"/>
                  <a:pt x="10285826" y="3339158"/>
                  <a:pt x="10281728" y="3339158"/>
                </a:cubicBezTo>
                <a:cubicBezTo>
                  <a:pt x="10265922" y="3343590"/>
                  <a:pt x="10254215" y="3348760"/>
                  <a:pt x="10238411" y="3348760"/>
                </a:cubicBezTo>
                <a:cubicBezTo>
                  <a:pt x="10199189" y="3358362"/>
                  <a:pt x="10155870" y="3368702"/>
                  <a:pt x="10116649" y="3378304"/>
                </a:cubicBezTo>
                <a:cubicBezTo>
                  <a:pt x="10116649" y="3378304"/>
                  <a:pt x="10116649" y="3378304"/>
                  <a:pt x="10093189" y="3380485"/>
                </a:cubicBezTo>
                <a:lnTo>
                  <a:pt x="10076795" y="3382009"/>
                </a:lnTo>
                <a:lnTo>
                  <a:pt x="10097259" y="3378027"/>
                </a:lnTo>
                <a:cubicBezTo>
                  <a:pt x="10141089" y="3368702"/>
                  <a:pt x="10185432" y="3358732"/>
                  <a:pt x="10230798" y="3348760"/>
                </a:cubicBezTo>
                <a:cubicBezTo>
                  <a:pt x="10317437" y="3328818"/>
                  <a:pt x="10407587" y="3308877"/>
                  <a:pt x="10494809" y="3294105"/>
                </a:cubicBezTo>
                <a:cubicBezTo>
                  <a:pt x="10514126" y="3288934"/>
                  <a:pt x="10541641" y="3268993"/>
                  <a:pt x="10534029" y="3268993"/>
                </a:cubicBezTo>
                <a:cubicBezTo>
                  <a:pt x="10372463" y="3299275"/>
                  <a:pt x="10210896" y="3339158"/>
                  <a:pt x="10049330" y="3368702"/>
                </a:cubicBezTo>
                <a:cubicBezTo>
                  <a:pt x="9887763" y="3398246"/>
                  <a:pt x="9726783" y="3423358"/>
                  <a:pt x="9565214" y="3443299"/>
                </a:cubicBezTo>
                <a:cubicBezTo>
                  <a:pt x="9714489" y="3413017"/>
                  <a:pt x="9880153" y="3398246"/>
                  <a:pt x="10030014" y="3368702"/>
                </a:cubicBezTo>
                <a:cubicBezTo>
                  <a:pt x="10080939" y="3358362"/>
                  <a:pt x="10132455" y="3343590"/>
                  <a:pt x="10175773" y="3333988"/>
                </a:cubicBezTo>
                <a:cubicBezTo>
                  <a:pt x="10183383" y="3328818"/>
                  <a:pt x="10226702" y="3308877"/>
                  <a:pt x="10214994" y="3308877"/>
                </a:cubicBezTo>
                <a:cubicBezTo>
                  <a:pt x="10191579" y="3308877"/>
                  <a:pt x="10171674" y="3303706"/>
                  <a:pt x="10144164" y="3308877"/>
                </a:cubicBezTo>
                <a:cubicBezTo>
                  <a:pt x="10207092" y="3296320"/>
                  <a:pt x="10268117" y="3283949"/>
                  <a:pt x="10326730" y="3270932"/>
                </a:cubicBezTo>
                <a:lnTo>
                  <a:pt x="10491060" y="3230041"/>
                </a:lnTo>
                <a:lnTo>
                  <a:pt x="10495002" y="3240569"/>
                </a:lnTo>
                <a:cubicBezTo>
                  <a:pt x="10508968" y="3248774"/>
                  <a:pt x="10549689" y="3247943"/>
                  <a:pt x="10596667" y="3244619"/>
                </a:cubicBezTo>
                <a:cubicBezTo>
                  <a:pt x="10663985" y="3239449"/>
                  <a:pt x="10742426" y="3224677"/>
                  <a:pt x="10798040" y="3219507"/>
                </a:cubicBezTo>
                <a:close/>
                <a:moveTo>
                  <a:pt x="10144164" y="3130138"/>
                </a:moveTo>
                <a:cubicBezTo>
                  <a:pt x="10151772" y="3130138"/>
                  <a:pt x="10151772" y="3130138"/>
                  <a:pt x="10151772" y="3130138"/>
                </a:cubicBezTo>
                <a:lnTo>
                  <a:pt x="10142532" y="3130420"/>
                </a:lnTo>
                <a:close/>
                <a:moveTo>
                  <a:pt x="9845029" y="2807375"/>
                </a:moveTo>
                <a:cubicBezTo>
                  <a:pt x="9836835" y="2807375"/>
                  <a:pt x="9829225" y="2811806"/>
                  <a:pt x="9817516" y="2811806"/>
                </a:cubicBezTo>
                <a:cubicBezTo>
                  <a:pt x="9809320" y="2816977"/>
                  <a:pt x="9801710" y="2822147"/>
                  <a:pt x="9813418" y="2822147"/>
                </a:cubicBezTo>
                <a:cubicBezTo>
                  <a:pt x="9817516" y="2822147"/>
                  <a:pt x="9825127" y="2822147"/>
                  <a:pt x="9829225" y="2822147"/>
                </a:cubicBezTo>
                <a:cubicBezTo>
                  <a:pt x="9840933" y="2816977"/>
                  <a:pt x="9852640" y="2807375"/>
                  <a:pt x="9845029" y="2807375"/>
                </a:cubicBezTo>
                <a:close/>
                <a:moveTo>
                  <a:pt x="3339631" y="2767491"/>
                </a:moveTo>
                <a:lnTo>
                  <a:pt x="3394052" y="2788727"/>
                </a:lnTo>
                <a:lnTo>
                  <a:pt x="3382948" y="2785864"/>
                </a:lnTo>
                <a:cubicBezTo>
                  <a:pt x="3368168" y="2780970"/>
                  <a:pt x="3353387" y="2774877"/>
                  <a:pt x="3339631" y="2767491"/>
                </a:cubicBezTo>
                <a:close/>
                <a:moveTo>
                  <a:pt x="9482677" y="2762321"/>
                </a:moveTo>
                <a:cubicBezTo>
                  <a:pt x="9442870" y="2767491"/>
                  <a:pt x="9403649" y="2777093"/>
                  <a:pt x="9364427" y="2782263"/>
                </a:cubicBezTo>
                <a:cubicBezTo>
                  <a:pt x="9360329" y="2782263"/>
                  <a:pt x="9356231" y="2782263"/>
                  <a:pt x="9356231" y="2787433"/>
                </a:cubicBezTo>
                <a:cubicBezTo>
                  <a:pt x="9415355" y="2787433"/>
                  <a:pt x="9486187" y="2782263"/>
                  <a:pt x="9537703" y="2787433"/>
                </a:cubicBezTo>
                <a:cubicBezTo>
                  <a:pt x="9498480" y="2791864"/>
                  <a:pt x="9462773" y="2802204"/>
                  <a:pt x="9427063" y="2807375"/>
                </a:cubicBezTo>
                <a:cubicBezTo>
                  <a:pt x="9446968" y="2807375"/>
                  <a:pt x="9466871" y="2807375"/>
                  <a:pt x="9486187" y="2802204"/>
                </a:cubicBezTo>
                <a:cubicBezTo>
                  <a:pt x="9478579" y="2807375"/>
                  <a:pt x="9474479" y="2811806"/>
                  <a:pt x="9470969" y="2811806"/>
                </a:cubicBezTo>
                <a:cubicBezTo>
                  <a:pt x="9510188" y="2807375"/>
                  <a:pt x="9549409" y="2797035"/>
                  <a:pt x="9588631" y="2791864"/>
                </a:cubicBezTo>
                <a:cubicBezTo>
                  <a:pt x="9596827" y="2787433"/>
                  <a:pt x="9636046" y="2771923"/>
                  <a:pt x="9624338" y="2771923"/>
                </a:cubicBezTo>
                <a:cubicBezTo>
                  <a:pt x="9585119" y="2762321"/>
                  <a:pt x="9533605" y="2762321"/>
                  <a:pt x="9482677" y="2762321"/>
                </a:cubicBezTo>
                <a:close/>
                <a:moveTo>
                  <a:pt x="10018305" y="2747549"/>
                </a:moveTo>
                <a:cubicBezTo>
                  <a:pt x="9939277" y="2757151"/>
                  <a:pt x="9856738" y="2767491"/>
                  <a:pt x="9777709" y="2777093"/>
                </a:cubicBezTo>
                <a:cubicBezTo>
                  <a:pt x="9821029" y="2777093"/>
                  <a:pt x="9868444" y="2777093"/>
                  <a:pt x="9911764" y="2777093"/>
                </a:cubicBezTo>
                <a:cubicBezTo>
                  <a:pt x="9915862" y="2777093"/>
                  <a:pt x="9915862" y="2777093"/>
                  <a:pt x="9915862" y="2777093"/>
                </a:cubicBezTo>
                <a:cubicBezTo>
                  <a:pt x="9939277" y="2771923"/>
                  <a:pt x="9959181" y="2771923"/>
                  <a:pt x="9982596" y="2767491"/>
                </a:cubicBezTo>
                <a:cubicBezTo>
                  <a:pt x="9998401" y="2767491"/>
                  <a:pt x="10030014" y="2747549"/>
                  <a:pt x="10018305" y="2747549"/>
                </a:cubicBezTo>
                <a:close/>
                <a:moveTo>
                  <a:pt x="9470969" y="2692894"/>
                </a:moveTo>
                <a:cubicBezTo>
                  <a:pt x="9451064" y="2698064"/>
                  <a:pt x="9435260" y="2698064"/>
                  <a:pt x="9415355" y="2698064"/>
                </a:cubicBezTo>
                <a:cubicBezTo>
                  <a:pt x="9403649" y="2702496"/>
                  <a:pt x="9360329" y="2722437"/>
                  <a:pt x="9380232" y="2722437"/>
                </a:cubicBezTo>
                <a:cubicBezTo>
                  <a:pt x="9423553" y="2722437"/>
                  <a:pt x="9470969" y="2718006"/>
                  <a:pt x="9517798" y="2712836"/>
                </a:cubicBezTo>
                <a:cubicBezTo>
                  <a:pt x="9529505" y="2707665"/>
                  <a:pt x="9533605" y="2702496"/>
                  <a:pt x="9529505" y="2702496"/>
                </a:cubicBezTo>
                <a:cubicBezTo>
                  <a:pt x="9510188" y="2702496"/>
                  <a:pt x="9494384" y="2698064"/>
                  <a:pt x="9474479" y="2698064"/>
                </a:cubicBezTo>
                <a:cubicBezTo>
                  <a:pt x="9478579" y="2698064"/>
                  <a:pt x="9478579" y="2692894"/>
                  <a:pt x="9474479" y="2692894"/>
                </a:cubicBezTo>
                <a:close/>
                <a:moveTo>
                  <a:pt x="8947047" y="2653010"/>
                </a:moveTo>
                <a:cubicBezTo>
                  <a:pt x="8915436" y="2658180"/>
                  <a:pt x="8879727" y="2658180"/>
                  <a:pt x="8844604" y="2663350"/>
                </a:cubicBezTo>
                <a:cubicBezTo>
                  <a:pt x="8915436" y="2663350"/>
                  <a:pt x="8982170" y="2658180"/>
                  <a:pt x="9049490" y="2653010"/>
                </a:cubicBezTo>
                <a:cubicBezTo>
                  <a:pt x="9017877" y="2653010"/>
                  <a:pt x="8982170" y="2653010"/>
                  <a:pt x="8947047" y="2653010"/>
                </a:cubicBezTo>
                <a:close/>
                <a:moveTo>
                  <a:pt x="9179447" y="2643408"/>
                </a:moveTo>
                <a:cubicBezTo>
                  <a:pt x="9198764" y="2643408"/>
                  <a:pt x="9198764" y="2643408"/>
                  <a:pt x="9198764" y="2643408"/>
                </a:cubicBezTo>
                <a:lnTo>
                  <a:pt x="9178279" y="2643748"/>
                </a:lnTo>
                <a:close/>
                <a:moveTo>
                  <a:pt x="9055186" y="2557449"/>
                </a:moveTo>
                <a:lnTo>
                  <a:pt x="9053001" y="2558470"/>
                </a:lnTo>
                <a:cubicBezTo>
                  <a:pt x="9025490" y="2558470"/>
                  <a:pt x="9025490" y="2558470"/>
                  <a:pt x="9025490" y="2558470"/>
                </a:cubicBezTo>
                <a:close/>
                <a:moveTo>
                  <a:pt x="3343728" y="2370131"/>
                </a:moveTo>
                <a:cubicBezTo>
                  <a:pt x="3363045" y="2374562"/>
                  <a:pt x="3363045" y="2374562"/>
                  <a:pt x="3363045" y="2374562"/>
                </a:cubicBezTo>
                <a:lnTo>
                  <a:pt x="3363636" y="2375438"/>
                </a:lnTo>
                <a:close/>
                <a:moveTo>
                  <a:pt x="3457878" y="2364961"/>
                </a:moveTo>
                <a:cubicBezTo>
                  <a:pt x="3485392" y="2370131"/>
                  <a:pt x="3517002" y="2379732"/>
                  <a:pt x="3548613" y="2390072"/>
                </a:cubicBezTo>
                <a:cubicBezTo>
                  <a:pt x="3556222" y="2390072"/>
                  <a:pt x="3576125" y="2390072"/>
                  <a:pt x="3583736" y="2390072"/>
                </a:cubicBezTo>
                <a:cubicBezTo>
                  <a:pt x="3611250" y="2399674"/>
                  <a:pt x="3642860" y="2409276"/>
                  <a:pt x="3670373" y="2419616"/>
                </a:cubicBezTo>
                <a:cubicBezTo>
                  <a:pt x="3674471" y="2419616"/>
                  <a:pt x="3678569" y="2419616"/>
                  <a:pt x="3682080" y="2419616"/>
                </a:cubicBezTo>
                <a:cubicBezTo>
                  <a:pt x="3686178" y="2419616"/>
                  <a:pt x="3686178" y="2419616"/>
                  <a:pt x="3690276" y="2419616"/>
                </a:cubicBezTo>
                <a:cubicBezTo>
                  <a:pt x="3697886" y="2419616"/>
                  <a:pt x="3701984" y="2414446"/>
                  <a:pt x="3709594" y="2414446"/>
                </a:cubicBezTo>
                <a:cubicBezTo>
                  <a:pt x="3674471" y="2399674"/>
                  <a:pt x="3638762" y="2390072"/>
                  <a:pt x="3607736" y="2374562"/>
                </a:cubicBezTo>
                <a:cubicBezTo>
                  <a:pt x="3556222" y="2370131"/>
                  <a:pt x="3505295" y="2364961"/>
                  <a:pt x="3457878" y="2364961"/>
                </a:cubicBezTo>
                <a:close/>
                <a:moveTo>
                  <a:pt x="3363045" y="2345018"/>
                </a:moveTo>
                <a:cubicBezTo>
                  <a:pt x="3382948" y="2350189"/>
                  <a:pt x="3402852" y="2354620"/>
                  <a:pt x="3422169" y="2359790"/>
                </a:cubicBezTo>
                <a:cubicBezTo>
                  <a:pt x="3426267" y="2359790"/>
                  <a:pt x="3437975" y="2364961"/>
                  <a:pt x="3450269" y="2359790"/>
                </a:cubicBezTo>
                <a:cubicBezTo>
                  <a:pt x="3418657" y="2354620"/>
                  <a:pt x="3391143" y="2350189"/>
                  <a:pt x="3363045" y="2345018"/>
                </a:cubicBezTo>
                <a:close/>
                <a:moveTo>
                  <a:pt x="3524612" y="2339848"/>
                </a:moveTo>
                <a:cubicBezTo>
                  <a:pt x="3517002" y="2339848"/>
                  <a:pt x="3505295" y="2350189"/>
                  <a:pt x="3512904" y="2350189"/>
                </a:cubicBezTo>
                <a:cubicBezTo>
                  <a:pt x="3548613" y="2359790"/>
                  <a:pt x="3583736" y="2364961"/>
                  <a:pt x="3619445" y="2370131"/>
                </a:cubicBezTo>
                <a:cubicBezTo>
                  <a:pt x="3587834" y="2354620"/>
                  <a:pt x="3556222" y="2345018"/>
                  <a:pt x="3524612" y="2339848"/>
                </a:cubicBezTo>
                <a:close/>
                <a:moveTo>
                  <a:pt x="3213936" y="2314794"/>
                </a:moveTo>
                <a:cubicBezTo>
                  <a:pt x="3205320" y="2316767"/>
                  <a:pt x="3194894" y="2325077"/>
                  <a:pt x="3197967" y="2325077"/>
                </a:cubicBezTo>
                <a:cubicBezTo>
                  <a:pt x="3272896" y="2345018"/>
                  <a:pt x="3343728" y="2359790"/>
                  <a:pt x="3414559" y="2374562"/>
                </a:cubicBezTo>
                <a:cubicBezTo>
                  <a:pt x="3414559" y="2374562"/>
                  <a:pt x="3414559" y="2374562"/>
                  <a:pt x="3418657" y="2374562"/>
                </a:cubicBezTo>
                <a:cubicBezTo>
                  <a:pt x="3418657" y="2374562"/>
                  <a:pt x="3418657" y="2374562"/>
                  <a:pt x="3434463" y="2374562"/>
                </a:cubicBezTo>
                <a:lnTo>
                  <a:pt x="3481293" y="2384902"/>
                </a:lnTo>
                <a:cubicBezTo>
                  <a:pt x="3422169" y="2364961"/>
                  <a:pt x="3359533" y="2350189"/>
                  <a:pt x="3300409" y="2334679"/>
                </a:cubicBezTo>
                <a:cubicBezTo>
                  <a:pt x="3272896" y="2330247"/>
                  <a:pt x="3248895" y="2319907"/>
                  <a:pt x="3221382" y="2315475"/>
                </a:cubicBezTo>
                <a:cubicBezTo>
                  <a:pt x="3219480" y="2314183"/>
                  <a:pt x="3216808" y="2314136"/>
                  <a:pt x="3213936" y="2314794"/>
                </a:cubicBezTo>
                <a:close/>
                <a:moveTo>
                  <a:pt x="2260763" y="2290364"/>
                </a:moveTo>
                <a:cubicBezTo>
                  <a:pt x="2292374" y="2300703"/>
                  <a:pt x="2292374" y="2300703"/>
                  <a:pt x="2292374" y="2300703"/>
                </a:cubicBezTo>
                <a:lnTo>
                  <a:pt x="2294818" y="2301638"/>
                </a:lnTo>
                <a:close/>
                <a:moveTo>
                  <a:pt x="3489489" y="2270421"/>
                </a:moveTo>
                <a:cubicBezTo>
                  <a:pt x="3501196" y="2275591"/>
                  <a:pt x="3512904" y="2275591"/>
                  <a:pt x="3521100" y="2280762"/>
                </a:cubicBezTo>
                <a:cubicBezTo>
                  <a:pt x="3524612" y="2280762"/>
                  <a:pt x="3532808" y="2280762"/>
                  <a:pt x="3540417" y="2280762"/>
                </a:cubicBezTo>
                <a:cubicBezTo>
                  <a:pt x="3521100" y="2275591"/>
                  <a:pt x="3505295" y="2275591"/>
                  <a:pt x="3489489" y="2270421"/>
                </a:cubicBezTo>
                <a:close/>
                <a:moveTo>
                  <a:pt x="3446170" y="2260819"/>
                </a:moveTo>
                <a:cubicBezTo>
                  <a:pt x="3437975" y="2265251"/>
                  <a:pt x="3426267" y="2275591"/>
                  <a:pt x="3430365" y="2275591"/>
                </a:cubicBezTo>
                <a:cubicBezTo>
                  <a:pt x="3481293" y="2285193"/>
                  <a:pt x="3528709" y="2295533"/>
                  <a:pt x="3580224" y="2305135"/>
                </a:cubicBezTo>
                <a:cubicBezTo>
                  <a:pt x="3536319" y="2290364"/>
                  <a:pt x="3493001" y="2275591"/>
                  <a:pt x="3446170" y="2260819"/>
                </a:cubicBezTo>
                <a:close/>
                <a:moveTo>
                  <a:pt x="8101606" y="1870718"/>
                </a:moveTo>
                <a:lnTo>
                  <a:pt x="8101008" y="1871399"/>
                </a:lnTo>
                <a:lnTo>
                  <a:pt x="8101250" y="1870789"/>
                </a:lnTo>
                <a:close/>
                <a:moveTo>
                  <a:pt x="8206534" y="1833177"/>
                </a:moveTo>
                <a:lnTo>
                  <a:pt x="8206534" y="1838347"/>
                </a:lnTo>
                <a:cubicBezTo>
                  <a:pt x="8179020" y="1847949"/>
                  <a:pt x="8151508" y="1853119"/>
                  <a:pt x="8128090" y="1863459"/>
                </a:cubicBezTo>
                <a:cubicBezTo>
                  <a:pt x="8123992" y="1863459"/>
                  <a:pt x="8119896" y="1867891"/>
                  <a:pt x="8115798" y="1867891"/>
                </a:cubicBezTo>
                <a:lnTo>
                  <a:pt x="8101606" y="1870718"/>
                </a:lnTo>
                <a:lnTo>
                  <a:pt x="8104090" y="1867891"/>
                </a:lnTo>
                <a:cubicBezTo>
                  <a:pt x="8104090" y="1867891"/>
                  <a:pt x="8104090" y="1867891"/>
                  <a:pt x="8128090" y="1853119"/>
                </a:cubicBezTo>
                <a:cubicBezTo>
                  <a:pt x="8128090" y="1853119"/>
                  <a:pt x="8128090" y="1853119"/>
                  <a:pt x="8131603" y="1853119"/>
                </a:cubicBezTo>
                <a:cubicBezTo>
                  <a:pt x="8155604" y="1847949"/>
                  <a:pt x="8183116" y="1838347"/>
                  <a:pt x="8206534" y="1833177"/>
                </a:cubicBezTo>
                <a:close/>
                <a:moveTo>
                  <a:pt x="8336488" y="1823575"/>
                </a:moveTo>
                <a:cubicBezTo>
                  <a:pt x="8340586" y="1823575"/>
                  <a:pt x="8340586" y="1823575"/>
                  <a:pt x="8340586" y="1823575"/>
                </a:cubicBezTo>
                <a:lnTo>
                  <a:pt x="8336364" y="1823686"/>
                </a:lnTo>
                <a:close/>
                <a:moveTo>
                  <a:pt x="8048819" y="1739246"/>
                </a:moveTo>
                <a:lnTo>
                  <a:pt x="8048402" y="1739371"/>
                </a:lnTo>
                <a:lnTo>
                  <a:pt x="8048552" y="1739284"/>
                </a:lnTo>
                <a:close/>
                <a:moveTo>
                  <a:pt x="8324782" y="1574671"/>
                </a:moveTo>
                <a:lnTo>
                  <a:pt x="8324782" y="1579841"/>
                </a:lnTo>
                <a:cubicBezTo>
                  <a:pt x="8320684" y="1619725"/>
                  <a:pt x="8415514" y="1590181"/>
                  <a:pt x="8462346" y="1585011"/>
                </a:cubicBezTo>
                <a:cubicBezTo>
                  <a:pt x="8438931" y="1599783"/>
                  <a:pt x="8415514" y="1614555"/>
                  <a:pt x="8395612" y="1629327"/>
                </a:cubicBezTo>
                <a:cubicBezTo>
                  <a:pt x="8391514" y="1634497"/>
                  <a:pt x="8379808" y="1649268"/>
                  <a:pt x="8383906" y="1649268"/>
                </a:cubicBezTo>
                <a:cubicBezTo>
                  <a:pt x="8387416" y="1649268"/>
                  <a:pt x="8391514" y="1649268"/>
                  <a:pt x="8395612" y="1649268"/>
                </a:cubicBezTo>
                <a:cubicBezTo>
                  <a:pt x="8379808" y="1654438"/>
                  <a:pt x="8364002" y="1659608"/>
                  <a:pt x="8348196" y="1664040"/>
                </a:cubicBezTo>
                <a:cubicBezTo>
                  <a:pt x="8348196" y="1664040"/>
                  <a:pt x="8348196" y="1664040"/>
                  <a:pt x="8289072" y="1679550"/>
                </a:cubicBezTo>
                <a:cubicBezTo>
                  <a:pt x="8293170" y="1674380"/>
                  <a:pt x="8293170" y="1669210"/>
                  <a:pt x="8293170" y="1664040"/>
                </a:cubicBezTo>
                <a:cubicBezTo>
                  <a:pt x="8273266" y="1669210"/>
                  <a:pt x="8258047" y="1674380"/>
                  <a:pt x="8242240" y="1679550"/>
                </a:cubicBezTo>
                <a:cubicBezTo>
                  <a:pt x="8242240" y="1674380"/>
                  <a:pt x="8242240" y="1674380"/>
                  <a:pt x="8238144" y="1674380"/>
                </a:cubicBezTo>
                <a:cubicBezTo>
                  <a:pt x="8238144" y="1674380"/>
                  <a:pt x="8238144" y="1674380"/>
                  <a:pt x="8218240" y="1683982"/>
                </a:cubicBezTo>
                <a:cubicBezTo>
                  <a:pt x="8202434" y="1689152"/>
                  <a:pt x="8183116" y="1694322"/>
                  <a:pt x="8167311" y="1703924"/>
                </a:cubicBezTo>
                <a:cubicBezTo>
                  <a:pt x="8167311" y="1703924"/>
                  <a:pt x="8167311" y="1703924"/>
                  <a:pt x="8143310" y="1709094"/>
                </a:cubicBezTo>
                <a:cubicBezTo>
                  <a:pt x="8139799" y="1709094"/>
                  <a:pt x="8131603" y="1718696"/>
                  <a:pt x="8128090" y="1723865"/>
                </a:cubicBezTo>
                <a:cubicBezTo>
                  <a:pt x="8115798" y="1729036"/>
                  <a:pt x="8104090" y="1734206"/>
                  <a:pt x="8092382" y="1734206"/>
                </a:cubicBezTo>
                <a:cubicBezTo>
                  <a:pt x="8092382" y="1734206"/>
                  <a:pt x="8092382" y="1734206"/>
                  <a:pt x="8064868" y="1738637"/>
                </a:cubicBezTo>
                <a:cubicBezTo>
                  <a:pt x="8060772" y="1738637"/>
                  <a:pt x="8056674" y="1738637"/>
                  <a:pt x="8053160" y="1738637"/>
                </a:cubicBezTo>
                <a:lnTo>
                  <a:pt x="8048819" y="1739246"/>
                </a:lnTo>
                <a:lnTo>
                  <a:pt x="8099992" y="1723865"/>
                </a:lnTo>
                <a:cubicBezTo>
                  <a:pt x="8179020" y="1698754"/>
                  <a:pt x="8253949" y="1664040"/>
                  <a:pt x="8332390" y="1639667"/>
                </a:cubicBezTo>
                <a:cubicBezTo>
                  <a:pt x="8340586" y="1639667"/>
                  <a:pt x="8352294" y="1619725"/>
                  <a:pt x="8348196" y="1619725"/>
                </a:cubicBezTo>
                <a:cubicBezTo>
                  <a:pt x="8277364" y="1639667"/>
                  <a:pt x="8206534" y="1669210"/>
                  <a:pt x="8135701" y="1694322"/>
                </a:cubicBezTo>
                <a:cubicBezTo>
                  <a:pt x="8064868" y="1718696"/>
                  <a:pt x="7994036" y="1738637"/>
                  <a:pt x="7923205" y="1753409"/>
                </a:cubicBezTo>
                <a:cubicBezTo>
                  <a:pt x="7985842" y="1729036"/>
                  <a:pt x="8060772" y="1718696"/>
                  <a:pt x="8128090" y="1694322"/>
                </a:cubicBezTo>
                <a:cubicBezTo>
                  <a:pt x="8147408" y="1683982"/>
                  <a:pt x="8170824" y="1674380"/>
                  <a:pt x="8190727" y="1664040"/>
                </a:cubicBezTo>
                <a:cubicBezTo>
                  <a:pt x="8194825" y="1659608"/>
                  <a:pt x="8210632" y="1644836"/>
                  <a:pt x="8206534" y="1639667"/>
                </a:cubicBezTo>
                <a:cubicBezTo>
                  <a:pt x="8194825" y="1639667"/>
                  <a:pt x="8183116" y="1634497"/>
                  <a:pt x="8174922" y="1634497"/>
                </a:cubicBezTo>
                <a:cubicBezTo>
                  <a:pt x="8226435" y="1619725"/>
                  <a:pt x="8277364" y="1599783"/>
                  <a:pt x="8324782" y="1574671"/>
                </a:cubicBezTo>
                <a:close/>
                <a:moveTo>
                  <a:pt x="8194825" y="1545127"/>
                </a:moveTo>
                <a:lnTo>
                  <a:pt x="8191208" y="1546067"/>
                </a:lnTo>
                <a:lnTo>
                  <a:pt x="8191240" y="1545774"/>
                </a:lnTo>
                <a:cubicBezTo>
                  <a:pt x="8191752" y="1545127"/>
                  <a:pt x="8192776" y="1545127"/>
                  <a:pt x="8194825" y="1545127"/>
                </a:cubicBezTo>
                <a:close/>
                <a:moveTo>
                  <a:pt x="8155604" y="1460928"/>
                </a:moveTo>
                <a:cubicBezTo>
                  <a:pt x="8159116" y="1460928"/>
                  <a:pt x="8159116" y="1460928"/>
                  <a:pt x="8159116" y="1460928"/>
                </a:cubicBezTo>
                <a:lnTo>
                  <a:pt x="8154848" y="1461173"/>
                </a:lnTo>
                <a:close/>
                <a:moveTo>
                  <a:pt x="8245754" y="1435816"/>
                </a:moveTo>
                <a:cubicBezTo>
                  <a:pt x="8245754" y="1435816"/>
                  <a:pt x="8245754" y="1435816"/>
                  <a:pt x="8234046" y="1440986"/>
                </a:cubicBezTo>
                <a:cubicBezTo>
                  <a:pt x="8234046" y="1440986"/>
                  <a:pt x="8234046" y="1440986"/>
                  <a:pt x="8245754" y="1435816"/>
                </a:cubicBezTo>
                <a:close/>
                <a:moveTo>
                  <a:pt x="5034154" y="1341553"/>
                </a:moveTo>
                <a:lnTo>
                  <a:pt x="5040982" y="1341923"/>
                </a:lnTo>
                <a:cubicBezTo>
                  <a:pt x="5044860" y="1342570"/>
                  <a:pt x="5048666" y="1343862"/>
                  <a:pt x="5052471" y="1346447"/>
                </a:cubicBezTo>
                <a:close/>
                <a:moveTo>
                  <a:pt x="5095923" y="1271483"/>
                </a:moveTo>
                <a:lnTo>
                  <a:pt x="5122696" y="1276944"/>
                </a:lnTo>
                <a:lnTo>
                  <a:pt x="5111384" y="1275300"/>
                </a:lnTo>
                <a:close/>
                <a:moveTo>
                  <a:pt x="5072374" y="1261510"/>
                </a:moveTo>
                <a:cubicBezTo>
                  <a:pt x="5072374" y="1261510"/>
                  <a:pt x="5072374" y="1261510"/>
                  <a:pt x="5076471" y="1266680"/>
                </a:cubicBezTo>
                <a:lnTo>
                  <a:pt x="5095923" y="1271483"/>
                </a:lnTo>
                <a:lnTo>
                  <a:pt x="5072374" y="1266680"/>
                </a:lnTo>
                <a:cubicBezTo>
                  <a:pt x="5072374" y="1266680"/>
                  <a:pt x="5072374" y="1266680"/>
                  <a:pt x="5072374" y="1261510"/>
                </a:cubicBezTo>
                <a:close/>
                <a:moveTo>
                  <a:pt x="4812596" y="1096804"/>
                </a:moveTo>
                <a:lnTo>
                  <a:pt x="4815755" y="1097393"/>
                </a:lnTo>
                <a:cubicBezTo>
                  <a:pt x="4816560" y="1097543"/>
                  <a:pt x="4816560" y="1097543"/>
                  <a:pt x="4816560" y="1097543"/>
                </a:cubicBezTo>
                <a:cubicBezTo>
                  <a:pt x="4812463" y="1097543"/>
                  <a:pt x="4812463" y="1097543"/>
                  <a:pt x="4812463" y="1097543"/>
                </a:cubicBezTo>
                <a:close/>
                <a:moveTo>
                  <a:pt x="4651788" y="986242"/>
                </a:moveTo>
                <a:lnTo>
                  <a:pt x="4657554" y="986939"/>
                </a:lnTo>
                <a:lnTo>
                  <a:pt x="4664215" y="988421"/>
                </a:lnTo>
                <a:lnTo>
                  <a:pt x="4660847" y="987955"/>
                </a:lnTo>
                <a:close/>
                <a:moveTo>
                  <a:pt x="4584161" y="973460"/>
                </a:moveTo>
                <a:lnTo>
                  <a:pt x="4651788" y="986242"/>
                </a:lnTo>
                <a:lnTo>
                  <a:pt x="4631578" y="983800"/>
                </a:lnTo>
                <a:cubicBezTo>
                  <a:pt x="4615773" y="983800"/>
                  <a:pt x="4599967" y="978630"/>
                  <a:pt x="4584161" y="973460"/>
                </a:cubicBezTo>
                <a:close/>
                <a:moveTo>
                  <a:pt x="626364" y="943916"/>
                </a:moveTo>
                <a:lnTo>
                  <a:pt x="636057" y="948808"/>
                </a:lnTo>
                <a:lnTo>
                  <a:pt x="634559" y="949086"/>
                </a:lnTo>
                <a:cubicBezTo>
                  <a:pt x="626364" y="943916"/>
                  <a:pt x="626364" y="943916"/>
                  <a:pt x="626364" y="943916"/>
                </a:cubicBezTo>
                <a:close/>
                <a:moveTo>
                  <a:pt x="197276" y="934315"/>
                </a:moveTo>
                <a:lnTo>
                  <a:pt x="214962" y="943811"/>
                </a:lnTo>
                <a:lnTo>
                  <a:pt x="213081" y="943916"/>
                </a:lnTo>
                <a:cubicBezTo>
                  <a:pt x="197276" y="934315"/>
                  <a:pt x="197276" y="934315"/>
                  <a:pt x="197276" y="934315"/>
                </a:cubicBezTo>
                <a:close/>
                <a:moveTo>
                  <a:pt x="590655" y="864148"/>
                </a:moveTo>
                <a:cubicBezTo>
                  <a:pt x="598850" y="864148"/>
                  <a:pt x="598850" y="864148"/>
                  <a:pt x="598850" y="864148"/>
                </a:cubicBezTo>
                <a:lnTo>
                  <a:pt x="611588" y="869094"/>
                </a:lnTo>
                <a:lnTo>
                  <a:pt x="610558" y="869319"/>
                </a:lnTo>
                <a:cubicBezTo>
                  <a:pt x="590655" y="864148"/>
                  <a:pt x="590655" y="864148"/>
                  <a:pt x="590655" y="864148"/>
                </a:cubicBezTo>
                <a:close/>
                <a:moveTo>
                  <a:pt x="2481454" y="769433"/>
                </a:moveTo>
                <a:lnTo>
                  <a:pt x="2515890" y="787313"/>
                </a:lnTo>
                <a:lnTo>
                  <a:pt x="2481454" y="770349"/>
                </a:lnTo>
                <a:cubicBezTo>
                  <a:pt x="2481454" y="770349"/>
                  <a:pt x="2481454" y="770349"/>
                  <a:pt x="2481454" y="769702"/>
                </a:cubicBezTo>
                <a:close/>
                <a:moveTo>
                  <a:pt x="2473259" y="765178"/>
                </a:moveTo>
                <a:cubicBezTo>
                  <a:pt x="2473259" y="765178"/>
                  <a:pt x="2473259" y="765178"/>
                  <a:pt x="2481454" y="765178"/>
                </a:cubicBezTo>
                <a:lnTo>
                  <a:pt x="2481454" y="769433"/>
                </a:lnTo>
                <a:close/>
                <a:moveTo>
                  <a:pt x="539726" y="740066"/>
                </a:moveTo>
                <a:cubicBezTo>
                  <a:pt x="541775" y="740066"/>
                  <a:pt x="542800" y="740066"/>
                  <a:pt x="542800" y="740712"/>
                </a:cubicBezTo>
                <a:lnTo>
                  <a:pt x="542730" y="740816"/>
                </a:lnTo>
                <a:close/>
                <a:moveTo>
                  <a:pt x="1879265" y="586901"/>
                </a:moveTo>
                <a:cubicBezTo>
                  <a:pt x="1876347" y="587270"/>
                  <a:pt x="1875579" y="588471"/>
                  <a:pt x="1878506" y="590871"/>
                </a:cubicBezTo>
                <a:cubicBezTo>
                  <a:pt x="1898409" y="605643"/>
                  <a:pt x="1918312" y="621153"/>
                  <a:pt x="1937629" y="635925"/>
                </a:cubicBezTo>
                <a:cubicBezTo>
                  <a:pt x="1933532" y="630755"/>
                  <a:pt x="1930019" y="630755"/>
                  <a:pt x="1921824" y="630755"/>
                </a:cubicBezTo>
                <a:cubicBezTo>
                  <a:pt x="1921824" y="630755"/>
                  <a:pt x="1921824" y="630755"/>
                  <a:pt x="1918312" y="625585"/>
                </a:cubicBezTo>
                <a:cubicBezTo>
                  <a:pt x="1910117" y="621153"/>
                  <a:pt x="1866798" y="615983"/>
                  <a:pt x="1878506" y="625585"/>
                </a:cubicBezTo>
                <a:cubicBezTo>
                  <a:pt x="1902507" y="635925"/>
                  <a:pt x="1921824" y="650697"/>
                  <a:pt x="1941727" y="660298"/>
                </a:cubicBezTo>
                <a:cubicBezTo>
                  <a:pt x="2008462" y="690581"/>
                  <a:pt x="2075781" y="715692"/>
                  <a:pt x="2142515" y="745236"/>
                </a:cubicBezTo>
                <a:cubicBezTo>
                  <a:pt x="2083391" y="705352"/>
                  <a:pt x="2024267" y="670639"/>
                  <a:pt x="1969241" y="630755"/>
                </a:cubicBezTo>
                <a:cubicBezTo>
                  <a:pt x="1985046" y="630755"/>
                  <a:pt x="1996754" y="630755"/>
                  <a:pt x="1985046" y="625585"/>
                </a:cubicBezTo>
                <a:cubicBezTo>
                  <a:pt x="1985046" y="625585"/>
                  <a:pt x="1985046" y="625585"/>
                  <a:pt x="1921824" y="596041"/>
                </a:cubicBezTo>
                <a:cubicBezTo>
                  <a:pt x="1916117" y="592163"/>
                  <a:pt x="1888018" y="585793"/>
                  <a:pt x="1879265" y="586901"/>
                </a:cubicBezTo>
                <a:close/>
                <a:moveTo>
                  <a:pt x="1941091" y="495908"/>
                </a:moveTo>
                <a:lnTo>
                  <a:pt x="1961630" y="506672"/>
                </a:lnTo>
                <a:cubicBezTo>
                  <a:pt x="1941727" y="497070"/>
                  <a:pt x="1941727" y="497070"/>
                  <a:pt x="1941727" y="497070"/>
                </a:cubicBezTo>
                <a:close/>
                <a:moveTo>
                  <a:pt x="295990" y="231531"/>
                </a:moveTo>
                <a:lnTo>
                  <a:pt x="298795" y="232933"/>
                </a:lnTo>
                <a:cubicBezTo>
                  <a:pt x="299718" y="233395"/>
                  <a:pt x="299718" y="233395"/>
                  <a:pt x="299718" y="233395"/>
                </a:cubicBezTo>
                <a:cubicBezTo>
                  <a:pt x="295621" y="233395"/>
                  <a:pt x="295621" y="233395"/>
                  <a:pt x="295621" y="233395"/>
                </a:cubicBezTo>
                <a:close/>
                <a:moveTo>
                  <a:pt x="1669872" y="148045"/>
                </a:moveTo>
                <a:lnTo>
                  <a:pt x="1677865" y="151780"/>
                </a:lnTo>
                <a:cubicBezTo>
                  <a:pt x="1681815" y="153627"/>
                  <a:pt x="1681815" y="153627"/>
                  <a:pt x="1681815" y="153627"/>
                </a:cubicBezTo>
                <a:cubicBezTo>
                  <a:pt x="1670108" y="149195"/>
                  <a:pt x="1670108" y="149195"/>
                  <a:pt x="1670108" y="149195"/>
                </a:cubicBezTo>
                <a:close/>
                <a:moveTo>
                  <a:pt x="1638219" y="97417"/>
                </a:moveTo>
                <a:lnTo>
                  <a:pt x="1644863" y="100633"/>
                </a:lnTo>
                <a:lnTo>
                  <a:pt x="1653802" y="105946"/>
                </a:lnTo>
                <a:lnTo>
                  <a:pt x="1649986" y="103865"/>
                </a:lnTo>
                <a:close/>
                <a:moveTo>
                  <a:pt x="473034" y="31371"/>
                </a:moveTo>
                <a:lnTo>
                  <a:pt x="479139" y="34067"/>
                </a:lnTo>
                <a:cubicBezTo>
                  <a:pt x="480603" y="34714"/>
                  <a:pt x="480603" y="34714"/>
                  <a:pt x="480603" y="34714"/>
                </a:cubicBezTo>
                <a:lnTo>
                  <a:pt x="478773" y="33906"/>
                </a:lnTo>
                <a:close/>
                <a:moveTo>
                  <a:pt x="468895" y="29544"/>
                </a:moveTo>
                <a:lnTo>
                  <a:pt x="473034" y="31371"/>
                </a:lnTo>
                <a:lnTo>
                  <a:pt x="471822" y="30837"/>
                </a:lnTo>
                <a:cubicBezTo>
                  <a:pt x="468895" y="29544"/>
                  <a:pt x="468895" y="29544"/>
                  <a:pt x="468895" y="29544"/>
                </a:cubicBezTo>
                <a:close/>
                <a:moveTo>
                  <a:pt x="1496834" y="19942"/>
                </a:moveTo>
                <a:lnTo>
                  <a:pt x="1638219" y="97417"/>
                </a:lnTo>
                <a:lnTo>
                  <a:pt x="1591081" y="74598"/>
                </a:lnTo>
                <a:cubicBezTo>
                  <a:pt x="1560055" y="54656"/>
                  <a:pt x="1528444" y="39884"/>
                  <a:pt x="1496834" y="19942"/>
                </a:cubicBezTo>
                <a:close/>
                <a:moveTo>
                  <a:pt x="236497" y="0"/>
                </a:moveTo>
                <a:cubicBezTo>
                  <a:pt x="264010" y="9602"/>
                  <a:pt x="288011" y="24374"/>
                  <a:pt x="315524" y="39884"/>
                </a:cubicBezTo>
                <a:cubicBezTo>
                  <a:pt x="323134" y="44316"/>
                  <a:pt x="343037" y="39884"/>
                  <a:pt x="338939" y="34714"/>
                </a:cubicBezTo>
                <a:cubicBezTo>
                  <a:pt x="338939" y="34714"/>
                  <a:pt x="338939" y="34714"/>
                  <a:pt x="319036" y="24374"/>
                </a:cubicBezTo>
                <a:cubicBezTo>
                  <a:pt x="331329" y="29544"/>
                  <a:pt x="343037" y="34714"/>
                  <a:pt x="354745" y="39884"/>
                </a:cubicBezTo>
                <a:cubicBezTo>
                  <a:pt x="350647" y="39884"/>
                  <a:pt x="350647" y="39884"/>
                  <a:pt x="350647" y="44316"/>
                </a:cubicBezTo>
                <a:cubicBezTo>
                  <a:pt x="393965" y="64257"/>
                  <a:pt x="437284" y="89370"/>
                  <a:pt x="480603" y="109312"/>
                </a:cubicBezTo>
                <a:cubicBezTo>
                  <a:pt x="504603" y="124083"/>
                  <a:pt x="528019" y="134423"/>
                  <a:pt x="551434" y="144025"/>
                </a:cubicBezTo>
                <a:cubicBezTo>
                  <a:pt x="559629" y="149195"/>
                  <a:pt x="578947" y="144025"/>
                  <a:pt x="575435" y="138855"/>
                </a:cubicBezTo>
                <a:cubicBezTo>
                  <a:pt x="563142" y="134423"/>
                  <a:pt x="551434" y="129253"/>
                  <a:pt x="543825" y="124083"/>
                </a:cubicBezTo>
                <a:cubicBezTo>
                  <a:pt x="543825" y="124083"/>
                  <a:pt x="547337" y="124083"/>
                  <a:pt x="547337" y="118913"/>
                </a:cubicBezTo>
                <a:cubicBezTo>
                  <a:pt x="555532" y="124083"/>
                  <a:pt x="567240" y="118913"/>
                  <a:pt x="567240" y="114482"/>
                </a:cubicBezTo>
                <a:cubicBezTo>
                  <a:pt x="567240" y="114482"/>
                  <a:pt x="567240" y="114482"/>
                  <a:pt x="563142" y="109312"/>
                </a:cubicBezTo>
                <a:cubicBezTo>
                  <a:pt x="563142" y="109312"/>
                  <a:pt x="563142" y="109312"/>
                  <a:pt x="555532" y="104142"/>
                </a:cubicBezTo>
                <a:cubicBezTo>
                  <a:pt x="555532" y="104142"/>
                  <a:pt x="551434" y="104142"/>
                  <a:pt x="547337" y="104142"/>
                </a:cubicBezTo>
                <a:cubicBezTo>
                  <a:pt x="516311" y="89370"/>
                  <a:pt x="488798" y="69428"/>
                  <a:pt x="457187" y="54656"/>
                </a:cubicBezTo>
                <a:cubicBezTo>
                  <a:pt x="453090" y="49486"/>
                  <a:pt x="441382" y="54656"/>
                  <a:pt x="433186" y="54656"/>
                </a:cubicBezTo>
                <a:cubicBezTo>
                  <a:pt x="429674" y="54656"/>
                  <a:pt x="425576" y="54656"/>
                  <a:pt x="421479" y="54656"/>
                </a:cubicBezTo>
                <a:cubicBezTo>
                  <a:pt x="421479" y="54656"/>
                  <a:pt x="421479" y="54656"/>
                  <a:pt x="413868" y="49486"/>
                </a:cubicBezTo>
                <a:cubicBezTo>
                  <a:pt x="425576" y="49486"/>
                  <a:pt x="433186" y="44316"/>
                  <a:pt x="429674" y="39884"/>
                </a:cubicBezTo>
                <a:cubicBezTo>
                  <a:pt x="421479" y="34714"/>
                  <a:pt x="409771" y="29544"/>
                  <a:pt x="402161" y="24374"/>
                </a:cubicBezTo>
                <a:cubicBezTo>
                  <a:pt x="421479" y="29544"/>
                  <a:pt x="437284" y="39884"/>
                  <a:pt x="457187" y="44316"/>
                </a:cubicBezTo>
                <a:cubicBezTo>
                  <a:pt x="460261" y="44316"/>
                  <a:pt x="476505" y="41823"/>
                  <a:pt x="480977" y="38395"/>
                </a:cubicBezTo>
                <a:lnTo>
                  <a:pt x="480603" y="34714"/>
                </a:lnTo>
                <a:lnTo>
                  <a:pt x="492310" y="39884"/>
                </a:lnTo>
                <a:cubicBezTo>
                  <a:pt x="484700" y="44316"/>
                  <a:pt x="480603" y="44316"/>
                  <a:pt x="480603" y="49486"/>
                </a:cubicBezTo>
                <a:cubicBezTo>
                  <a:pt x="567240" y="89370"/>
                  <a:pt x="649779" y="138855"/>
                  <a:pt x="736417" y="183909"/>
                </a:cubicBezTo>
                <a:cubicBezTo>
                  <a:pt x="740514" y="188341"/>
                  <a:pt x="763930" y="183909"/>
                  <a:pt x="760418" y="178739"/>
                </a:cubicBezTo>
                <a:cubicBezTo>
                  <a:pt x="748710" y="168398"/>
                  <a:pt x="740514" y="163967"/>
                  <a:pt x="732904" y="158797"/>
                </a:cubicBezTo>
                <a:cubicBezTo>
                  <a:pt x="752222" y="168398"/>
                  <a:pt x="768027" y="178739"/>
                  <a:pt x="787931" y="188341"/>
                </a:cubicBezTo>
                <a:cubicBezTo>
                  <a:pt x="792028" y="193510"/>
                  <a:pt x="803736" y="188341"/>
                  <a:pt x="807834" y="183909"/>
                </a:cubicBezTo>
                <a:cubicBezTo>
                  <a:pt x="807834" y="183909"/>
                  <a:pt x="807834" y="183909"/>
                  <a:pt x="819541" y="188341"/>
                </a:cubicBezTo>
                <a:cubicBezTo>
                  <a:pt x="886276" y="228224"/>
                  <a:pt x="957107" y="262938"/>
                  <a:pt x="1027939" y="293220"/>
                </a:cubicBezTo>
                <a:cubicBezTo>
                  <a:pt x="1032036" y="293220"/>
                  <a:pt x="1032036" y="293220"/>
                  <a:pt x="1036135" y="293220"/>
                </a:cubicBezTo>
                <a:cubicBezTo>
                  <a:pt x="1063648" y="307992"/>
                  <a:pt x="1091161" y="317594"/>
                  <a:pt x="1118674" y="333104"/>
                </a:cubicBezTo>
                <a:cubicBezTo>
                  <a:pt x="1126284" y="333104"/>
                  <a:pt x="1146188" y="327933"/>
                  <a:pt x="1142089" y="322763"/>
                </a:cubicBezTo>
                <a:cubicBezTo>
                  <a:pt x="1142089" y="322763"/>
                  <a:pt x="1142089" y="322763"/>
                  <a:pt x="1095259" y="302822"/>
                </a:cubicBezTo>
                <a:cubicBezTo>
                  <a:pt x="1114576" y="307992"/>
                  <a:pt x="1134480" y="313162"/>
                  <a:pt x="1150285" y="317594"/>
                </a:cubicBezTo>
                <a:cubicBezTo>
                  <a:pt x="1154382" y="317594"/>
                  <a:pt x="1169602" y="317594"/>
                  <a:pt x="1173700" y="313162"/>
                </a:cubicBezTo>
                <a:cubicBezTo>
                  <a:pt x="1262386" y="357846"/>
                  <a:pt x="1351950" y="401239"/>
                  <a:pt x="1442539" y="443430"/>
                </a:cubicBezTo>
                <a:lnTo>
                  <a:pt x="1708557" y="562485"/>
                </a:lnTo>
                <a:lnTo>
                  <a:pt x="1709402" y="563266"/>
                </a:lnTo>
                <a:cubicBezTo>
                  <a:pt x="1712403" y="565205"/>
                  <a:pt x="1715476" y="566498"/>
                  <a:pt x="1717525" y="566498"/>
                </a:cubicBezTo>
                <a:lnTo>
                  <a:pt x="1708557" y="562485"/>
                </a:lnTo>
                <a:lnTo>
                  <a:pt x="1701719" y="556157"/>
                </a:lnTo>
                <a:cubicBezTo>
                  <a:pt x="1725135" y="570930"/>
                  <a:pt x="1745038" y="581270"/>
                  <a:pt x="1768453" y="590871"/>
                </a:cubicBezTo>
                <a:cubicBezTo>
                  <a:pt x="1772551" y="590871"/>
                  <a:pt x="1772551" y="590871"/>
                  <a:pt x="1776063" y="590871"/>
                </a:cubicBezTo>
                <a:cubicBezTo>
                  <a:pt x="1784259" y="596041"/>
                  <a:pt x="1823479" y="601211"/>
                  <a:pt x="1807674" y="596041"/>
                </a:cubicBezTo>
                <a:cubicBezTo>
                  <a:pt x="1725135" y="541385"/>
                  <a:pt x="1638497" y="491900"/>
                  <a:pt x="1560055" y="437245"/>
                </a:cubicBezTo>
                <a:cubicBezTo>
                  <a:pt x="1595179" y="457186"/>
                  <a:pt x="1634399" y="477129"/>
                  <a:pt x="1674206" y="497070"/>
                </a:cubicBezTo>
                <a:cubicBezTo>
                  <a:pt x="1681815" y="501502"/>
                  <a:pt x="1697622" y="501502"/>
                  <a:pt x="1705231" y="501502"/>
                </a:cubicBezTo>
                <a:cubicBezTo>
                  <a:pt x="1705231" y="501502"/>
                  <a:pt x="1705231" y="501502"/>
                  <a:pt x="1740940" y="521444"/>
                </a:cubicBezTo>
                <a:cubicBezTo>
                  <a:pt x="1752647" y="526613"/>
                  <a:pt x="1788356" y="531784"/>
                  <a:pt x="1780160" y="521444"/>
                </a:cubicBezTo>
                <a:cubicBezTo>
                  <a:pt x="1736842" y="497070"/>
                  <a:pt x="1697622" y="477129"/>
                  <a:pt x="1658401" y="452016"/>
                </a:cubicBezTo>
                <a:cubicBezTo>
                  <a:pt x="1705231" y="477129"/>
                  <a:pt x="1752647" y="501502"/>
                  <a:pt x="1800064" y="521444"/>
                </a:cubicBezTo>
                <a:cubicBezTo>
                  <a:pt x="1807674" y="526613"/>
                  <a:pt x="1847480" y="536215"/>
                  <a:pt x="1835187" y="526613"/>
                </a:cubicBezTo>
                <a:cubicBezTo>
                  <a:pt x="1835187" y="526613"/>
                  <a:pt x="1835187" y="526613"/>
                  <a:pt x="1788356" y="497070"/>
                </a:cubicBezTo>
                <a:cubicBezTo>
                  <a:pt x="1795965" y="501502"/>
                  <a:pt x="1835187" y="506672"/>
                  <a:pt x="1823479" y="497070"/>
                </a:cubicBezTo>
                <a:cubicBezTo>
                  <a:pt x="1795965" y="477129"/>
                  <a:pt x="1772551" y="461618"/>
                  <a:pt x="1745038" y="446846"/>
                </a:cubicBezTo>
                <a:cubicBezTo>
                  <a:pt x="1745038" y="446846"/>
                  <a:pt x="1745038" y="446846"/>
                  <a:pt x="1748549" y="446846"/>
                </a:cubicBezTo>
                <a:cubicBezTo>
                  <a:pt x="1756746" y="446846"/>
                  <a:pt x="1795965" y="457186"/>
                  <a:pt x="1784259" y="446846"/>
                </a:cubicBezTo>
                <a:cubicBezTo>
                  <a:pt x="1725135" y="412132"/>
                  <a:pt x="1670108" y="377419"/>
                  <a:pt x="1615082" y="337535"/>
                </a:cubicBezTo>
                <a:cubicBezTo>
                  <a:pt x="1674206" y="362647"/>
                  <a:pt x="1729232" y="392191"/>
                  <a:pt x="1788356" y="417303"/>
                </a:cubicBezTo>
                <a:cubicBezTo>
                  <a:pt x="1791868" y="417303"/>
                  <a:pt x="1831674" y="426904"/>
                  <a:pt x="1819382" y="417303"/>
                </a:cubicBezTo>
                <a:cubicBezTo>
                  <a:pt x="1800064" y="402531"/>
                  <a:pt x="1784259" y="392191"/>
                  <a:pt x="1764355" y="377419"/>
                </a:cubicBezTo>
                <a:cubicBezTo>
                  <a:pt x="1776063" y="382590"/>
                  <a:pt x="1791868" y="382590"/>
                  <a:pt x="1788356" y="377419"/>
                </a:cubicBezTo>
                <a:cubicBezTo>
                  <a:pt x="1835187" y="406963"/>
                  <a:pt x="1878506" y="432075"/>
                  <a:pt x="1921824" y="457186"/>
                </a:cubicBezTo>
                <a:cubicBezTo>
                  <a:pt x="1914214" y="457186"/>
                  <a:pt x="1910117" y="457186"/>
                  <a:pt x="1918312" y="461618"/>
                </a:cubicBezTo>
                <a:cubicBezTo>
                  <a:pt x="1937629" y="471958"/>
                  <a:pt x="1957533" y="486730"/>
                  <a:pt x="1976851" y="497070"/>
                </a:cubicBezTo>
                <a:cubicBezTo>
                  <a:pt x="1965436" y="493193"/>
                  <a:pt x="1944800" y="492223"/>
                  <a:pt x="1940136" y="494162"/>
                </a:cubicBezTo>
                <a:lnTo>
                  <a:pt x="1941091" y="495908"/>
                </a:lnTo>
                <a:lnTo>
                  <a:pt x="1847480" y="446846"/>
                </a:lnTo>
                <a:cubicBezTo>
                  <a:pt x="1839284" y="441676"/>
                  <a:pt x="1795965" y="432075"/>
                  <a:pt x="1811772" y="441676"/>
                </a:cubicBezTo>
                <a:cubicBezTo>
                  <a:pt x="1843383" y="466788"/>
                  <a:pt x="1874993" y="486730"/>
                  <a:pt x="1906604" y="506672"/>
                </a:cubicBezTo>
                <a:cubicBezTo>
                  <a:pt x="1898409" y="501502"/>
                  <a:pt x="1886701" y="501502"/>
                  <a:pt x="1878506" y="497070"/>
                </a:cubicBezTo>
                <a:cubicBezTo>
                  <a:pt x="1874993" y="497070"/>
                  <a:pt x="1843383" y="491900"/>
                  <a:pt x="1859188" y="501502"/>
                </a:cubicBezTo>
                <a:cubicBezTo>
                  <a:pt x="1921824" y="551726"/>
                  <a:pt x="1992656" y="586439"/>
                  <a:pt x="2064073" y="621153"/>
                </a:cubicBezTo>
                <a:cubicBezTo>
                  <a:pt x="2059976" y="621153"/>
                  <a:pt x="2059976" y="621153"/>
                  <a:pt x="2064073" y="625585"/>
                </a:cubicBezTo>
                <a:cubicBezTo>
                  <a:pt x="2064073" y="625585"/>
                  <a:pt x="2064073" y="625585"/>
                  <a:pt x="2071683" y="630755"/>
                </a:cubicBezTo>
                <a:cubicBezTo>
                  <a:pt x="2024267" y="605643"/>
                  <a:pt x="1976851" y="581270"/>
                  <a:pt x="1930019" y="556157"/>
                </a:cubicBezTo>
                <a:cubicBezTo>
                  <a:pt x="1914214" y="546556"/>
                  <a:pt x="1878506" y="546556"/>
                  <a:pt x="1890799" y="551726"/>
                </a:cubicBezTo>
                <a:cubicBezTo>
                  <a:pt x="1961630" y="596041"/>
                  <a:pt x="2040072" y="641096"/>
                  <a:pt x="2110904" y="690581"/>
                </a:cubicBezTo>
                <a:cubicBezTo>
                  <a:pt x="2119100" y="695751"/>
                  <a:pt x="2138417" y="695751"/>
                  <a:pt x="2146613" y="695751"/>
                </a:cubicBezTo>
                <a:cubicBezTo>
                  <a:pt x="2205737" y="730464"/>
                  <a:pt x="2264861" y="765178"/>
                  <a:pt x="2315790" y="799892"/>
                </a:cubicBezTo>
                <a:cubicBezTo>
                  <a:pt x="2249056" y="770349"/>
                  <a:pt x="2181736" y="734896"/>
                  <a:pt x="2115002" y="700182"/>
                </a:cubicBezTo>
                <a:cubicBezTo>
                  <a:pt x="2099197" y="695751"/>
                  <a:pt x="2059976" y="690581"/>
                  <a:pt x="2071683" y="695751"/>
                </a:cubicBezTo>
                <a:cubicBezTo>
                  <a:pt x="2099197" y="715692"/>
                  <a:pt x="2126710" y="730464"/>
                  <a:pt x="2154223" y="745236"/>
                </a:cubicBezTo>
                <a:cubicBezTo>
                  <a:pt x="2363206" y="829435"/>
                  <a:pt x="2575701" y="904032"/>
                  <a:pt x="2788196" y="973460"/>
                </a:cubicBezTo>
                <a:cubicBezTo>
                  <a:pt x="2654729" y="909203"/>
                  <a:pt x="2516576" y="859717"/>
                  <a:pt x="2386621" y="785120"/>
                </a:cubicBezTo>
                <a:cubicBezTo>
                  <a:pt x="2489064" y="824265"/>
                  <a:pt x="2611410" y="894431"/>
                  <a:pt x="2713852" y="938746"/>
                </a:cubicBezTo>
                <a:cubicBezTo>
                  <a:pt x="2725560" y="938746"/>
                  <a:pt x="2764781" y="943916"/>
                  <a:pt x="2748976" y="934315"/>
                </a:cubicBezTo>
                <a:cubicBezTo>
                  <a:pt x="2682241" y="898862"/>
                  <a:pt x="2607312" y="869319"/>
                  <a:pt x="2536480" y="829435"/>
                </a:cubicBezTo>
                <a:cubicBezTo>
                  <a:pt x="2619019" y="864148"/>
                  <a:pt x="2709755" y="914373"/>
                  <a:pt x="2788196" y="943916"/>
                </a:cubicBezTo>
                <a:cubicBezTo>
                  <a:pt x="2796392" y="949086"/>
                  <a:pt x="2839710" y="949086"/>
                  <a:pt x="2823905" y="943916"/>
                </a:cubicBezTo>
                <a:cubicBezTo>
                  <a:pt x="2766830" y="914003"/>
                  <a:pt x="2707706" y="885383"/>
                  <a:pt x="2648581" y="856209"/>
                </a:cubicBezTo>
                <a:lnTo>
                  <a:pt x="2515890" y="787313"/>
                </a:lnTo>
                <a:lnTo>
                  <a:pt x="2621068" y="839129"/>
                </a:lnTo>
                <a:cubicBezTo>
                  <a:pt x="2667314" y="860825"/>
                  <a:pt x="2713559" y="881875"/>
                  <a:pt x="2760683" y="904032"/>
                </a:cubicBezTo>
                <a:cubicBezTo>
                  <a:pt x="2776489" y="909203"/>
                  <a:pt x="2808099" y="909203"/>
                  <a:pt x="2799904" y="904032"/>
                </a:cubicBezTo>
                <a:cubicBezTo>
                  <a:pt x="2799904" y="904032"/>
                  <a:pt x="2799904" y="904032"/>
                  <a:pt x="2788196" y="898862"/>
                </a:cubicBezTo>
                <a:cubicBezTo>
                  <a:pt x="2804002" y="904032"/>
                  <a:pt x="2831515" y="898862"/>
                  <a:pt x="2815710" y="894431"/>
                </a:cubicBezTo>
                <a:cubicBezTo>
                  <a:pt x="2808099" y="889261"/>
                  <a:pt x="2776489" y="878920"/>
                  <a:pt x="2748976" y="864148"/>
                </a:cubicBezTo>
                <a:cubicBezTo>
                  <a:pt x="2764781" y="869319"/>
                  <a:pt x="2788196" y="869319"/>
                  <a:pt x="2780586" y="864148"/>
                </a:cubicBezTo>
                <a:cubicBezTo>
                  <a:pt x="2753073" y="849377"/>
                  <a:pt x="2725560" y="839776"/>
                  <a:pt x="2698047" y="824265"/>
                </a:cubicBezTo>
                <a:cubicBezTo>
                  <a:pt x="2709755" y="824265"/>
                  <a:pt x="2725560" y="824265"/>
                  <a:pt x="2717364" y="819833"/>
                </a:cubicBezTo>
                <a:cubicBezTo>
                  <a:pt x="2638923" y="770349"/>
                  <a:pt x="2555798" y="725294"/>
                  <a:pt x="2473259" y="680240"/>
                </a:cubicBezTo>
                <a:cubicBezTo>
                  <a:pt x="2394816" y="635925"/>
                  <a:pt x="2311692" y="586439"/>
                  <a:pt x="2229152" y="541385"/>
                </a:cubicBezTo>
                <a:cubicBezTo>
                  <a:pt x="2233250" y="541385"/>
                  <a:pt x="2237347" y="541385"/>
                  <a:pt x="2233250" y="536215"/>
                </a:cubicBezTo>
                <a:cubicBezTo>
                  <a:pt x="2233250" y="536215"/>
                  <a:pt x="2233250" y="536215"/>
                  <a:pt x="2099197" y="461618"/>
                </a:cubicBezTo>
                <a:cubicBezTo>
                  <a:pt x="2087488" y="452016"/>
                  <a:pt x="2075781" y="441676"/>
                  <a:pt x="2064073" y="437245"/>
                </a:cubicBezTo>
                <a:cubicBezTo>
                  <a:pt x="2064073" y="437245"/>
                  <a:pt x="2064073" y="437245"/>
                  <a:pt x="2067586" y="437245"/>
                </a:cubicBezTo>
                <a:cubicBezTo>
                  <a:pt x="2106806" y="461618"/>
                  <a:pt x="2150125" y="481560"/>
                  <a:pt x="2189931" y="506672"/>
                </a:cubicBezTo>
                <a:cubicBezTo>
                  <a:pt x="2205737" y="511843"/>
                  <a:pt x="2237347" y="511843"/>
                  <a:pt x="2229152" y="506672"/>
                </a:cubicBezTo>
                <a:cubicBezTo>
                  <a:pt x="2150125" y="466788"/>
                  <a:pt x="2067586" y="422473"/>
                  <a:pt x="2000851" y="367817"/>
                </a:cubicBezTo>
                <a:cubicBezTo>
                  <a:pt x="1985046" y="357477"/>
                  <a:pt x="1949337" y="357477"/>
                  <a:pt x="1953435" y="362647"/>
                </a:cubicBezTo>
                <a:cubicBezTo>
                  <a:pt x="1953435" y="362647"/>
                  <a:pt x="1953435" y="362647"/>
                  <a:pt x="1961630" y="367817"/>
                </a:cubicBezTo>
                <a:cubicBezTo>
                  <a:pt x="1961630" y="367817"/>
                  <a:pt x="1961630" y="367817"/>
                  <a:pt x="1855090" y="302822"/>
                </a:cubicBezTo>
                <a:cubicBezTo>
                  <a:pt x="1866798" y="307992"/>
                  <a:pt x="1878506" y="307992"/>
                  <a:pt x="1870896" y="302822"/>
                </a:cubicBezTo>
                <a:cubicBezTo>
                  <a:pt x="1870896" y="297651"/>
                  <a:pt x="1870896" y="297651"/>
                  <a:pt x="1866798" y="297651"/>
                </a:cubicBezTo>
                <a:cubicBezTo>
                  <a:pt x="1866798" y="297651"/>
                  <a:pt x="1866798" y="297651"/>
                  <a:pt x="1855090" y="288050"/>
                </a:cubicBezTo>
                <a:cubicBezTo>
                  <a:pt x="1866798" y="293220"/>
                  <a:pt x="1882603" y="293220"/>
                  <a:pt x="1878506" y="288050"/>
                </a:cubicBezTo>
                <a:cubicBezTo>
                  <a:pt x="1847480" y="268108"/>
                  <a:pt x="1819382" y="253336"/>
                  <a:pt x="1791868" y="233395"/>
                </a:cubicBezTo>
                <a:cubicBezTo>
                  <a:pt x="1795965" y="233395"/>
                  <a:pt x="1800064" y="238564"/>
                  <a:pt x="1803576" y="238564"/>
                </a:cubicBezTo>
                <a:cubicBezTo>
                  <a:pt x="1803576" y="238564"/>
                  <a:pt x="1803576" y="238564"/>
                  <a:pt x="1898409" y="297651"/>
                </a:cubicBezTo>
                <a:cubicBezTo>
                  <a:pt x="1906604" y="302822"/>
                  <a:pt x="1925922" y="307992"/>
                  <a:pt x="1933532" y="302822"/>
                </a:cubicBezTo>
                <a:cubicBezTo>
                  <a:pt x="2024267" y="357477"/>
                  <a:pt x="2115002" y="406963"/>
                  <a:pt x="2205737" y="461618"/>
                </a:cubicBezTo>
                <a:cubicBezTo>
                  <a:pt x="2221542" y="471958"/>
                  <a:pt x="2256666" y="471958"/>
                  <a:pt x="2244958" y="466788"/>
                </a:cubicBezTo>
                <a:cubicBezTo>
                  <a:pt x="2146613" y="406963"/>
                  <a:pt x="2048267" y="347876"/>
                  <a:pt x="1945825" y="293220"/>
                </a:cubicBezTo>
                <a:cubicBezTo>
                  <a:pt x="1937629" y="288050"/>
                  <a:pt x="1921824" y="288050"/>
                  <a:pt x="1914214" y="288050"/>
                </a:cubicBezTo>
                <a:cubicBezTo>
                  <a:pt x="1843383" y="242996"/>
                  <a:pt x="1776063" y="198680"/>
                  <a:pt x="1709328" y="153627"/>
                </a:cubicBezTo>
                <a:cubicBezTo>
                  <a:pt x="1697475" y="146426"/>
                  <a:pt x="1674755" y="141717"/>
                  <a:pt x="1669075" y="144176"/>
                </a:cubicBezTo>
                <a:lnTo>
                  <a:pt x="1669872" y="148045"/>
                </a:lnTo>
                <a:lnTo>
                  <a:pt x="1668480" y="147394"/>
                </a:lnTo>
                <a:cubicBezTo>
                  <a:pt x="1664035" y="145318"/>
                  <a:pt x="1658107" y="142548"/>
                  <a:pt x="1650205" y="138855"/>
                </a:cubicBezTo>
                <a:cubicBezTo>
                  <a:pt x="1606887" y="114482"/>
                  <a:pt x="1567666" y="84199"/>
                  <a:pt x="1528444" y="59826"/>
                </a:cubicBezTo>
                <a:cubicBezTo>
                  <a:pt x="1536055" y="64257"/>
                  <a:pt x="1547762" y="64257"/>
                  <a:pt x="1555958" y="69428"/>
                </a:cubicBezTo>
                <a:cubicBezTo>
                  <a:pt x="1591081" y="89370"/>
                  <a:pt x="1626790" y="109312"/>
                  <a:pt x="1661913" y="129253"/>
                </a:cubicBezTo>
                <a:cubicBezTo>
                  <a:pt x="1674206" y="134423"/>
                  <a:pt x="1709328" y="138855"/>
                  <a:pt x="1701719" y="134423"/>
                </a:cubicBezTo>
                <a:lnTo>
                  <a:pt x="1653802" y="105946"/>
                </a:lnTo>
                <a:lnTo>
                  <a:pt x="1725601" y="145098"/>
                </a:lnTo>
                <a:cubicBezTo>
                  <a:pt x="1750635" y="158520"/>
                  <a:pt x="1775478" y="171537"/>
                  <a:pt x="1800064" y="183909"/>
                </a:cubicBezTo>
                <a:cubicBezTo>
                  <a:pt x="1811772" y="188341"/>
                  <a:pt x="1850993" y="193510"/>
                  <a:pt x="1835187" y="183909"/>
                </a:cubicBezTo>
                <a:cubicBezTo>
                  <a:pt x="1745038" y="124083"/>
                  <a:pt x="1658401" y="69428"/>
                  <a:pt x="1571763" y="9602"/>
                </a:cubicBezTo>
                <a:cubicBezTo>
                  <a:pt x="1599276" y="24374"/>
                  <a:pt x="1630302" y="39884"/>
                  <a:pt x="1658401" y="54656"/>
                </a:cubicBezTo>
                <a:cubicBezTo>
                  <a:pt x="1666011" y="59826"/>
                  <a:pt x="1697622" y="64257"/>
                  <a:pt x="1697622" y="59826"/>
                </a:cubicBezTo>
                <a:cubicBezTo>
                  <a:pt x="1713427" y="59826"/>
                  <a:pt x="1725135" y="59826"/>
                  <a:pt x="1717525" y="54656"/>
                </a:cubicBezTo>
                <a:cubicBezTo>
                  <a:pt x="1689426" y="39884"/>
                  <a:pt x="1661913" y="19942"/>
                  <a:pt x="1638497" y="4431"/>
                </a:cubicBezTo>
                <a:cubicBezTo>
                  <a:pt x="1705231" y="39884"/>
                  <a:pt x="1768453" y="74598"/>
                  <a:pt x="1835187" y="114482"/>
                </a:cubicBezTo>
                <a:cubicBezTo>
                  <a:pt x="1847480" y="118913"/>
                  <a:pt x="1886701" y="124083"/>
                  <a:pt x="1874993" y="114482"/>
                </a:cubicBezTo>
                <a:cubicBezTo>
                  <a:pt x="1874993" y="114482"/>
                  <a:pt x="1874993" y="114482"/>
                  <a:pt x="1740940" y="34714"/>
                </a:cubicBezTo>
                <a:cubicBezTo>
                  <a:pt x="1740940" y="34714"/>
                  <a:pt x="1740940" y="34714"/>
                  <a:pt x="1745038" y="34714"/>
                </a:cubicBezTo>
                <a:cubicBezTo>
                  <a:pt x="1811772" y="74598"/>
                  <a:pt x="1878506" y="109312"/>
                  <a:pt x="1941727" y="149195"/>
                </a:cubicBezTo>
                <a:cubicBezTo>
                  <a:pt x="1957533" y="158797"/>
                  <a:pt x="1989144" y="158797"/>
                  <a:pt x="1980948" y="153627"/>
                </a:cubicBezTo>
                <a:cubicBezTo>
                  <a:pt x="1980948" y="153627"/>
                  <a:pt x="1980948" y="153627"/>
                  <a:pt x="1945825" y="134423"/>
                </a:cubicBezTo>
                <a:cubicBezTo>
                  <a:pt x="1965143" y="144025"/>
                  <a:pt x="1989144" y="153627"/>
                  <a:pt x="2012559" y="163967"/>
                </a:cubicBezTo>
                <a:cubicBezTo>
                  <a:pt x="2004949" y="163967"/>
                  <a:pt x="2004949" y="168398"/>
                  <a:pt x="2004949" y="168398"/>
                </a:cubicBezTo>
                <a:cubicBezTo>
                  <a:pt x="2087488" y="213452"/>
                  <a:pt x="2170028" y="258506"/>
                  <a:pt x="2249056" y="293220"/>
                </a:cubicBezTo>
                <a:cubicBezTo>
                  <a:pt x="2292374" y="317594"/>
                  <a:pt x="2335693" y="342705"/>
                  <a:pt x="2374914" y="367817"/>
                </a:cubicBezTo>
                <a:cubicBezTo>
                  <a:pt x="2390719" y="372249"/>
                  <a:pt x="2426427" y="372249"/>
                  <a:pt x="2414135" y="367817"/>
                </a:cubicBezTo>
                <a:cubicBezTo>
                  <a:pt x="2394816" y="357477"/>
                  <a:pt x="2379011" y="347876"/>
                  <a:pt x="2359108" y="337535"/>
                </a:cubicBezTo>
                <a:cubicBezTo>
                  <a:pt x="2359108" y="337535"/>
                  <a:pt x="2363206" y="337535"/>
                  <a:pt x="2367303" y="337535"/>
                </a:cubicBezTo>
                <a:cubicBezTo>
                  <a:pt x="2382524" y="342705"/>
                  <a:pt x="2402426" y="342705"/>
                  <a:pt x="2394816" y="337535"/>
                </a:cubicBezTo>
                <a:cubicBezTo>
                  <a:pt x="2394816" y="337535"/>
                  <a:pt x="2394816" y="337535"/>
                  <a:pt x="2390719" y="327933"/>
                </a:cubicBezTo>
                <a:cubicBezTo>
                  <a:pt x="2390719" y="327933"/>
                  <a:pt x="2390719" y="327933"/>
                  <a:pt x="2379011" y="322763"/>
                </a:cubicBezTo>
                <a:cubicBezTo>
                  <a:pt x="2370816" y="317594"/>
                  <a:pt x="2367303" y="317594"/>
                  <a:pt x="2359108" y="317594"/>
                </a:cubicBezTo>
                <a:cubicBezTo>
                  <a:pt x="2304082" y="288050"/>
                  <a:pt x="2249056" y="253336"/>
                  <a:pt x="2194029" y="223054"/>
                </a:cubicBezTo>
                <a:cubicBezTo>
                  <a:pt x="2181736" y="218623"/>
                  <a:pt x="2162418" y="218623"/>
                  <a:pt x="2154223" y="218623"/>
                </a:cubicBezTo>
                <a:cubicBezTo>
                  <a:pt x="2154223" y="218623"/>
                  <a:pt x="2154223" y="218623"/>
                  <a:pt x="2146613" y="213452"/>
                </a:cubicBezTo>
                <a:cubicBezTo>
                  <a:pt x="2146613" y="213452"/>
                  <a:pt x="2138417" y="213452"/>
                  <a:pt x="2134905" y="213452"/>
                </a:cubicBezTo>
                <a:cubicBezTo>
                  <a:pt x="2134905" y="213452"/>
                  <a:pt x="2134905" y="213452"/>
                  <a:pt x="2119100" y="203851"/>
                </a:cubicBezTo>
                <a:cubicBezTo>
                  <a:pt x="2134905" y="203851"/>
                  <a:pt x="2150125" y="203851"/>
                  <a:pt x="2142515" y="198680"/>
                </a:cubicBezTo>
                <a:cubicBezTo>
                  <a:pt x="2122612" y="188341"/>
                  <a:pt x="2106806" y="178739"/>
                  <a:pt x="2087488" y="168398"/>
                </a:cubicBezTo>
                <a:cubicBezTo>
                  <a:pt x="2122612" y="183909"/>
                  <a:pt x="2158321" y="198680"/>
                  <a:pt x="2189931" y="213452"/>
                </a:cubicBezTo>
                <a:cubicBezTo>
                  <a:pt x="2197542" y="213452"/>
                  <a:pt x="2240860" y="223054"/>
                  <a:pt x="2225055" y="213452"/>
                </a:cubicBezTo>
                <a:cubicBezTo>
                  <a:pt x="2225055" y="213452"/>
                  <a:pt x="2225055" y="213452"/>
                  <a:pt x="2205737" y="198680"/>
                </a:cubicBezTo>
                <a:cubicBezTo>
                  <a:pt x="2205737" y="198680"/>
                  <a:pt x="2205737" y="198680"/>
                  <a:pt x="2253153" y="223054"/>
                </a:cubicBezTo>
                <a:cubicBezTo>
                  <a:pt x="2237347" y="223054"/>
                  <a:pt x="2229152" y="223054"/>
                  <a:pt x="2233250" y="228224"/>
                </a:cubicBezTo>
                <a:cubicBezTo>
                  <a:pt x="2394816" y="307992"/>
                  <a:pt x="2548188" y="406963"/>
                  <a:pt x="2709755" y="481560"/>
                </a:cubicBezTo>
                <a:cubicBezTo>
                  <a:pt x="2721462" y="486730"/>
                  <a:pt x="2760683" y="491900"/>
                  <a:pt x="2748976" y="481560"/>
                </a:cubicBezTo>
                <a:cubicBezTo>
                  <a:pt x="2748976" y="481560"/>
                  <a:pt x="2748976" y="481560"/>
                  <a:pt x="2698047" y="452016"/>
                </a:cubicBezTo>
                <a:cubicBezTo>
                  <a:pt x="2733170" y="466788"/>
                  <a:pt x="2764781" y="486730"/>
                  <a:pt x="2799904" y="501502"/>
                </a:cubicBezTo>
                <a:cubicBezTo>
                  <a:pt x="2812197" y="506672"/>
                  <a:pt x="2831515" y="506672"/>
                  <a:pt x="2839710" y="506672"/>
                </a:cubicBezTo>
                <a:cubicBezTo>
                  <a:pt x="2839710" y="506672"/>
                  <a:pt x="2839710" y="506672"/>
                  <a:pt x="2855515" y="511843"/>
                </a:cubicBezTo>
                <a:cubicBezTo>
                  <a:pt x="2918152" y="551726"/>
                  <a:pt x="2985472" y="586439"/>
                  <a:pt x="3052206" y="615983"/>
                </a:cubicBezTo>
                <a:cubicBezTo>
                  <a:pt x="3115427" y="645527"/>
                  <a:pt x="3186259" y="675809"/>
                  <a:pt x="3252993" y="700182"/>
                </a:cubicBezTo>
                <a:cubicBezTo>
                  <a:pt x="3257090" y="705352"/>
                  <a:pt x="3261189" y="705352"/>
                  <a:pt x="3264701" y="705352"/>
                </a:cubicBezTo>
                <a:cubicBezTo>
                  <a:pt x="3316215" y="725294"/>
                  <a:pt x="3371241" y="750406"/>
                  <a:pt x="3422169" y="774779"/>
                </a:cubicBezTo>
                <a:cubicBezTo>
                  <a:pt x="3437975" y="779950"/>
                  <a:pt x="3469585" y="774779"/>
                  <a:pt x="3461976" y="770349"/>
                </a:cubicBezTo>
                <a:cubicBezTo>
                  <a:pt x="3430365" y="760008"/>
                  <a:pt x="3402852" y="745236"/>
                  <a:pt x="3371241" y="734896"/>
                </a:cubicBezTo>
                <a:cubicBezTo>
                  <a:pt x="3406949" y="745236"/>
                  <a:pt x="3442072" y="760008"/>
                  <a:pt x="3473683" y="770349"/>
                </a:cubicBezTo>
                <a:cubicBezTo>
                  <a:pt x="3481293" y="770349"/>
                  <a:pt x="3505295" y="774779"/>
                  <a:pt x="3512904" y="774779"/>
                </a:cubicBezTo>
                <a:cubicBezTo>
                  <a:pt x="3891065" y="938746"/>
                  <a:pt x="4269224" y="1087941"/>
                  <a:pt x="4654993" y="1222365"/>
                </a:cubicBezTo>
                <a:cubicBezTo>
                  <a:pt x="4682507" y="1222365"/>
                  <a:pt x="4705922" y="1222365"/>
                  <a:pt x="4729923" y="1217194"/>
                </a:cubicBezTo>
                <a:cubicBezTo>
                  <a:pt x="4734021" y="1217194"/>
                  <a:pt x="4753338" y="1207593"/>
                  <a:pt x="4745728" y="1207593"/>
                </a:cubicBezTo>
                <a:cubicBezTo>
                  <a:pt x="4737533" y="1202422"/>
                  <a:pt x="4729923" y="1197252"/>
                  <a:pt x="4721728" y="1192082"/>
                </a:cubicBezTo>
                <a:cubicBezTo>
                  <a:pt x="4725826" y="1192082"/>
                  <a:pt x="4734021" y="1187651"/>
                  <a:pt x="4734021" y="1182481"/>
                </a:cubicBezTo>
                <a:cubicBezTo>
                  <a:pt x="4753338" y="1187651"/>
                  <a:pt x="4777339" y="1192082"/>
                  <a:pt x="4800755" y="1197252"/>
                </a:cubicBezTo>
                <a:cubicBezTo>
                  <a:pt x="4796657" y="1202422"/>
                  <a:pt x="4793145" y="1202422"/>
                  <a:pt x="4796657" y="1202422"/>
                </a:cubicBezTo>
                <a:cubicBezTo>
                  <a:pt x="4804852" y="1207593"/>
                  <a:pt x="4816560" y="1212024"/>
                  <a:pt x="4824170" y="1212024"/>
                </a:cubicBezTo>
                <a:cubicBezTo>
                  <a:pt x="4816560" y="1217194"/>
                  <a:pt x="4804852" y="1226796"/>
                  <a:pt x="4808366" y="1226796"/>
                </a:cubicBezTo>
                <a:cubicBezTo>
                  <a:pt x="4808366" y="1226796"/>
                  <a:pt x="4808366" y="1226796"/>
                  <a:pt x="4816560" y="1231966"/>
                </a:cubicBezTo>
                <a:cubicBezTo>
                  <a:pt x="4796657" y="1226796"/>
                  <a:pt x="4780851" y="1222365"/>
                  <a:pt x="4761534" y="1222365"/>
                </a:cubicBezTo>
                <a:cubicBezTo>
                  <a:pt x="4757436" y="1222365"/>
                  <a:pt x="4737533" y="1231966"/>
                  <a:pt x="4741631" y="1231966"/>
                </a:cubicBezTo>
                <a:cubicBezTo>
                  <a:pt x="4757436" y="1242306"/>
                  <a:pt x="4777339" y="1246738"/>
                  <a:pt x="4793145" y="1251908"/>
                </a:cubicBezTo>
                <a:cubicBezTo>
                  <a:pt x="4784950" y="1251908"/>
                  <a:pt x="4780851" y="1251908"/>
                  <a:pt x="4777339" y="1257078"/>
                </a:cubicBezTo>
                <a:cubicBezTo>
                  <a:pt x="4777339" y="1257078"/>
                  <a:pt x="4773242" y="1257078"/>
                  <a:pt x="4769144" y="1257078"/>
                </a:cubicBezTo>
                <a:cubicBezTo>
                  <a:pt x="4832365" y="1281451"/>
                  <a:pt x="4899099" y="1301393"/>
                  <a:pt x="4962322" y="1321335"/>
                </a:cubicBezTo>
                <a:cubicBezTo>
                  <a:pt x="4966419" y="1316165"/>
                  <a:pt x="4969931" y="1311733"/>
                  <a:pt x="4966419" y="1311733"/>
                </a:cubicBezTo>
                <a:cubicBezTo>
                  <a:pt x="4966419" y="1311733"/>
                  <a:pt x="4966419" y="1311733"/>
                  <a:pt x="4958223" y="1311733"/>
                </a:cubicBezTo>
                <a:cubicBezTo>
                  <a:pt x="4962322" y="1306564"/>
                  <a:pt x="4966419" y="1306564"/>
                  <a:pt x="4966419" y="1301393"/>
                </a:cubicBezTo>
                <a:cubicBezTo>
                  <a:pt x="4974029" y="1301393"/>
                  <a:pt x="4985736" y="1296962"/>
                  <a:pt x="4985736" y="1291792"/>
                </a:cubicBezTo>
                <a:cubicBezTo>
                  <a:pt x="4985736" y="1291792"/>
                  <a:pt x="4985736" y="1291792"/>
                  <a:pt x="5033153" y="1296962"/>
                </a:cubicBezTo>
                <a:cubicBezTo>
                  <a:pt x="5040763" y="1296962"/>
                  <a:pt x="5056570" y="1281451"/>
                  <a:pt x="5052471" y="1281451"/>
                </a:cubicBezTo>
                <a:cubicBezTo>
                  <a:pt x="5033153" y="1277020"/>
                  <a:pt x="4974029" y="1277020"/>
                  <a:pt x="4958223" y="1261510"/>
                </a:cubicBezTo>
                <a:cubicBezTo>
                  <a:pt x="4958223" y="1261510"/>
                  <a:pt x="4958223" y="1261510"/>
                  <a:pt x="5021446" y="1271849"/>
                </a:cubicBezTo>
                <a:cubicBezTo>
                  <a:pt x="5024957" y="1271849"/>
                  <a:pt x="5024957" y="1271849"/>
                  <a:pt x="5029055" y="1271849"/>
                </a:cubicBezTo>
                <a:cubicBezTo>
                  <a:pt x="5052471" y="1281451"/>
                  <a:pt x="5076471" y="1286621"/>
                  <a:pt x="5099887" y="1291792"/>
                </a:cubicBezTo>
                <a:cubicBezTo>
                  <a:pt x="5088180" y="1291792"/>
                  <a:pt x="5076471" y="1291792"/>
                  <a:pt x="5068276" y="1296962"/>
                </a:cubicBezTo>
                <a:cubicBezTo>
                  <a:pt x="5064764" y="1296962"/>
                  <a:pt x="5060666" y="1301393"/>
                  <a:pt x="5056570" y="1306564"/>
                </a:cubicBezTo>
                <a:cubicBezTo>
                  <a:pt x="5037251" y="1306564"/>
                  <a:pt x="5021446" y="1306564"/>
                  <a:pt x="5001542" y="1311733"/>
                </a:cubicBezTo>
                <a:cubicBezTo>
                  <a:pt x="5001542" y="1316165"/>
                  <a:pt x="4981639" y="1321335"/>
                  <a:pt x="4989834" y="1326505"/>
                </a:cubicBezTo>
                <a:cubicBezTo>
                  <a:pt x="4999786" y="1331306"/>
                  <a:pt x="5010615" y="1334999"/>
                  <a:pt x="5021372" y="1338138"/>
                </a:cubicBezTo>
                <a:lnTo>
                  <a:pt x="5034154" y="1341553"/>
                </a:lnTo>
                <a:lnTo>
                  <a:pt x="5029055" y="1341277"/>
                </a:lnTo>
                <a:cubicBezTo>
                  <a:pt x="5076471" y="1356048"/>
                  <a:pt x="5127400" y="1371559"/>
                  <a:pt x="5174817" y="1386331"/>
                </a:cubicBezTo>
                <a:cubicBezTo>
                  <a:pt x="5178914" y="1386331"/>
                  <a:pt x="5178914" y="1386331"/>
                  <a:pt x="5178914" y="1381161"/>
                </a:cubicBezTo>
                <a:cubicBezTo>
                  <a:pt x="5194719" y="1386331"/>
                  <a:pt x="5206427" y="1386331"/>
                  <a:pt x="5222233" y="1386331"/>
                </a:cubicBezTo>
                <a:cubicBezTo>
                  <a:pt x="5225745" y="1386331"/>
                  <a:pt x="5238038" y="1381161"/>
                  <a:pt x="5238038" y="1375991"/>
                </a:cubicBezTo>
                <a:cubicBezTo>
                  <a:pt x="5253843" y="1375991"/>
                  <a:pt x="5265551" y="1381161"/>
                  <a:pt x="5277259" y="1381161"/>
                </a:cubicBezTo>
                <a:cubicBezTo>
                  <a:pt x="5284869" y="1386331"/>
                  <a:pt x="5304772" y="1371559"/>
                  <a:pt x="5297162" y="1371559"/>
                </a:cubicBezTo>
                <a:cubicBezTo>
                  <a:pt x="5281357" y="1366389"/>
                  <a:pt x="5265551" y="1361219"/>
                  <a:pt x="5245648" y="1361219"/>
                </a:cubicBezTo>
                <a:cubicBezTo>
                  <a:pt x="5253843" y="1356048"/>
                  <a:pt x="5261454" y="1346447"/>
                  <a:pt x="5257356" y="1346447"/>
                </a:cubicBezTo>
                <a:cubicBezTo>
                  <a:pt x="5183012" y="1331675"/>
                  <a:pt x="5103984" y="1341277"/>
                  <a:pt x="5029055" y="1321335"/>
                </a:cubicBezTo>
                <a:cubicBezTo>
                  <a:pt x="5080569" y="1316165"/>
                  <a:pt x="5143205" y="1336107"/>
                  <a:pt x="5194719" y="1336107"/>
                </a:cubicBezTo>
                <a:cubicBezTo>
                  <a:pt x="5198232" y="1336107"/>
                  <a:pt x="5218135" y="1321335"/>
                  <a:pt x="5210525" y="1321335"/>
                </a:cubicBezTo>
                <a:cubicBezTo>
                  <a:pt x="5174817" y="1311733"/>
                  <a:pt x="5139693" y="1311733"/>
                  <a:pt x="5103984" y="1301393"/>
                </a:cubicBezTo>
                <a:cubicBezTo>
                  <a:pt x="5147303" y="1301393"/>
                  <a:pt x="5190622" y="1316165"/>
                  <a:pt x="5229843" y="1316165"/>
                </a:cubicBezTo>
                <a:cubicBezTo>
                  <a:pt x="5233940" y="1316165"/>
                  <a:pt x="5253843" y="1301393"/>
                  <a:pt x="5245648" y="1301393"/>
                </a:cubicBezTo>
                <a:cubicBezTo>
                  <a:pt x="5216086" y="1294007"/>
                  <a:pt x="5186524" y="1289022"/>
                  <a:pt x="5157475" y="1284037"/>
                </a:cubicBezTo>
                <a:lnTo>
                  <a:pt x="5122696" y="1276944"/>
                </a:lnTo>
                <a:lnTo>
                  <a:pt x="5145474" y="1280251"/>
                </a:lnTo>
                <a:cubicBezTo>
                  <a:pt x="5168084" y="1282744"/>
                  <a:pt x="5190622" y="1284037"/>
                  <a:pt x="5214038" y="1286621"/>
                </a:cubicBezTo>
                <a:cubicBezTo>
                  <a:pt x="5222233" y="1286621"/>
                  <a:pt x="5238038" y="1271849"/>
                  <a:pt x="5233940" y="1271849"/>
                </a:cubicBezTo>
                <a:cubicBezTo>
                  <a:pt x="5233940" y="1271849"/>
                  <a:pt x="5233940" y="1271849"/>
                  <a:pt x="5225745" y="1271849"/>
                </a:cubicBezTo>
                <a:cubicBezTo>
                  <a:pt x="5233940" y="1266680"/>
                  <a:pt x="5245648" y="1257078"/>
                  <a:pt x="5238038" y="1257078"/>
                </a:cubicBezTo>
                <a:cubicBezTo>
                  <a:pt x="5233940" y="1257078"/>
                  <a:pt x="5222233" y="1257078"/>
                  <a:pt x="5206427" y="1257078"/>
                </a:cubicBezTo>
                <a:cubicBezTo>
                  <a:pt x="5214038" y="1251908"/>
                  <a:pt x="5225745" y="1242306"/>
                  <a:pt x="5222233" y="1242306"/>
                </a:cubicBezTo>
                <a:cubicBezTo>
                  <a:pt x="5222233" y="1242306"/>
                  <a:pt x="5222233" y="1242306"/>
                  <a:pt x="5183012" y="1237136"/>
                </a:cubicBezTo>
                <a:cubicBezTo>
                  <a:pt x="5186524" y="1231966"/>
                  <a:pt x="5194719" y="1226796"/>
                  <a:pt x="5190622" y="1222365"/>
                </a:cubicBezTo>
                <a:cubicBezTo>
                  <a:pt x="5151401" y="1207593"/>
                  <a:pt x="5111595" y="1197252"/>
                  <a:pt x="5072374" y="1187651"/>
                </a:cubicBezTo>
                <a:cubicBezTo>
                  <a:pt x="5033153" y="1177311"/>
                  <a:pt x="4989834" y="1162539"/>
                  <a:pt x="4950613" y="1152937"/>
                </a:cubicBezTo>
                <a:cubicBezTo>
                  <a:pt x="4950613" y="1152937"/>
                  <a:pt x="4954125" y="1147766"/>
                  <a:pt x="4950613" y="1147766"/>
                </a:cubicBezTo>
                <a:cubicBezTo>
                  <a:pt x="4930711" y="1142597"/>
                  <a:pt x="4907295" y="1137426"/>
                  <a:pt x="4883294" y="1127825"/>
                </a:cubicBezTo>
                <a:cubicBezTo>
                  <a:pt x="4883294" y="1127825"/>
                  <a:pt x="4883294" y="1127825"/>
                  <a:pt x="4867489" y="1122655"/>
                </a:cubicBezTo>
                <a:cubicBezTo>
                  <a:pt x="4891489" y="1127825"/>
                  <a:pt x="4910807" y="1132995"/>
                  <a:pt x="4930711" y="1137426"/>
                </a:cubicBezTo>
                <a:cubicBezTo>
                  <a:pt x="4938320" y="1137426"/>
                  <a:pt x="4954125" y="1122655"/>
                  <a:pt x="4950613" y="1122655"/>
                </a:cubicBezTo>
                <a:cubicBezTo>
                  <a:pt x="4910807" y="1113053"/>
                  <a:pt x="4871586" y="1107883"/>
                  <a:pt x="4836463" y="1082771"/>
                </a:cubicBezTo>
                <a:cubicBezTo>
                  <a:pt x="4830317" y="1079447"/>
                  <a:pt x="4817584" y="1086926"/>
                  <a:pt x="4813331" y="1092742"/>
                </a:cubicBezTo>
                <a:lnTo>
                  <a:pt x="4812596" y="1096804"/>
                </a:lnTo>
                <a:lnTo>
                  <a:pt x="4810121" y="1096343"/>
                </a:lnTo>
                <a:cubicBezTo>
                  <a:pt x="4803681" y="1095142"/>
                  <a:pt x="4790803" y="1092742"/>
                  <a:pt x="4765047" y="1087941"/>
                </a:cubicBezTo>
                <a:cubicBezTo>
                  <a:pt x="4769144" y="1082771"/>
                  <a:pt x="4777339" y="1078339"/>
                  <a:pt x="4773242" y="1078339"/>
                </a:cubicBezTo>
                <a:cubicBezTo>
                  <a:pt x="4773242" y="1073169"/>
                  <a:pt x="4773242" y="1073169"/>
                  <a:pt x="4769144" y="1073169"/>
                </a:cubicBezTo>
                <a:cubicBezTo>
                  <a:pt x="4769144" y="1073169"/>
                  <a:pt x="4769144" y="1073169"/>
                  <a:pt x="4761534" y="1073169"/>
                </a:cubicBezTo>
                <a:cubicBezTo>
                  <a:pt x="4769144" y="1067999"/>
                  <a:pt x="4777339" y="1062829"/>
                  <a:pt x="4773242" y="1062829"/>
                </a:cubicBezTo>
                <a:cubicBezTo>
                  <a:pt x="4761534" y="1058398"/>
                  <a:pt x="4745728" y="1053227"/>
                  <a:pt x="4734021" y="1048058"/>
                </a:cubicBezTo>
                <a:cubicBezTo>
                  <a:pt x="4734021" y="1048058"/>
                  <a:pt x="4734021" y="1048058"/>
                  <a:pt x="4737533" y="1042887"/>
                </a:cubicBezTo>
                <a:cubicBezTo>
                  <a:pt x="4737533" y="1042887"/>
                  <a:pt x="4737533" y="1042887"/>
                  <a:pt x="4784950" y="1062829"/>
                </a:cubicBezTo>
                <a:cubicBezTo>
                  <a:pt x="4789047" y="1062829"/>
                  <a:pt x="4796657" y="1058398"/>
                  <a:pt x="4800755" y="1053227"/>
                </a:cubicBezTo>
                <a:cubicBezTo>
                  <a:pt x="4848171" y="1062829"/>
                  <a:pt x="4891489" y="1078339"/>
                  <a:pt x="4938320" y="1087941"/>
                </a:cubicBezTo>
                <a:cubicBezTo>
                  <a:pt x="4946516" y="1093112"/>
                  <a:pt x="4962322" y="1078339"/>
                  <a:pt x="4958223" y="1078339"/>
                </a:cubicBezTo>
                <a:cubicBezTo>
                  <a:pt x="4907295" y="1062829"/>
                  <a:pt x="4859879" y="1042887"/>
                  <a:pt x="4808366" y="1038456"/>
                </a:cubicBezTo>
                <a:cubicBezTo>
                  <a:pt x="4804852" y="1038456"/>
                  <a:pt x="4796657" y="1038456"/>
                  <a:pt x="4793145" y="1042887"/>
                </a:cubicBezTo>
                <a:cubicBezTo>
                  <a:pt x="4757436" y="1033286"/>
                  <a:pt x="4721728" y="1023684"/>
                  <a:pt x="4690702" y="1008173"/>
                </a:cubicBezTo>
                <a:cubicBezTo>
                  <a:pt x="4682507" y="1003742"/>
                  <a:pt x="4663188" y="1018514"/>
                  <a:pt x="4670799" y="1018514"/>
                </a:cubicBezTo>
                <a:cubicBezTo>
                  <a:pt x="4670799" y="1018514"/>
                  <a:pt x="4670799" y="1018514"/>
                  <a:pt x="4674896" y="1023684"/>
                </a:cubicBezTo>
                <a:cubicBezTo>
                  <a:pt x="4674896" y="1023684"/>
                  <a:pt x="4674896" y="1023684"/>
                  <a:pt x="4659091" y="1018514"/>
                </a:cubicBezTo>
                <a:cubicBezTo>
                  <a:pt x="4639188" y="1013344"/>
                  <a:pt x="4619870" y="1008173"/>
                  <a:pt x="4599967" y="998572"/>
                </a:cubicBezTo>
                <a:cubicBezTo>
                  <a:pt x="4599967" y="998572"/>
                  <a:pt x="4599967" y="998572"/>
                  <a:pt x="4611675" y="998572"/>
                </a:cubicBezTo>
                <a:cubicBezTo>
                  <a:pt x="4631578" y="998572"/>
                  <a:pt x="4647384" y="1003742"/>
                  <a:pt x="4666701" y="1008173"/>
                </a:cubicBezTo>
                <a:cubicBezTo>
                  <a:pt x="4674896" y="1008173"/>
                  <a:pt x="4690702" y="993402"/>
                  <a:pt x="4686604" y="993402"/>
                </a:cubicBezTo>
                <a:lnTo>
                  <a:pt x="4664215" y="988421"/>
                </a:lnTo>
                <a:lnTo>
                  <a:pt x="4737533" y="998572"/>
                </a:lnTo>
                <a:cubicBezTo>
                  <a:pt x="4741631" y="998572"/>
                  <a:pt x="4761534" y="983800"/>
                  <a:pt x="4753338" y="983800"/>
                </a:cubicBezTo>
                <a:cubicBezTo>
                  <a:pt x="4710020" y="969029"/>
                  <a:pt x="4663188" y="953518"/>
                  <a:pt x="4619870" y="934315"/>
                </a:cubicBezTo>
                <a:cubicBezTo>
                  <a:pt x="4619870" y="934315"/>
                  <a:pt x="4619870" y="934315"/>
                  <a:pt x="4666701" y="938746"/>
                </a:cubicBezTo>
                <a:cubicBezTo>
                  <a:pt x="4670799" y="938746"/>
                  <a:pt x="4682507" y="929145"/>
                  <a:pt x="4682507" y="923975"/>
                </a:cubicBezTo>
                <a:cubicBezTo>
                  <a:pt x="4690702" y="923975"/>
                  <a:pt x="4698313" y="914373"/>
                  <a:pt x="4694214" y="914373"/>
                </a:cubicBezTo>
                <a:cubicBezTo>
                  <a:pt x="4678409" y="909203"/>
                  <a:pt x="4666701" y="904032"/>
                  <a:pt x="4654993" y="898862"/>
                </a:cubicBezTo>
                <a:cubicBezTo>
                  <a:pt x="4686604" y="904032"/>
                  <a:pt x="4718215" y="909203"/>
                  <a:pt x="4753338" y="918805"/>
                </a:cubicBezTo>
                <a:cubicBezTo>
                  <a:pt x="4757436" y="918805"/>
                  <a:pt x="4777339" y="904032"/>
                  <a:pt x="4773242" y="904032"/>
                </a:cubicBezTo>
                <a:cubicBezTo>
                  <a:pt x="4773242" y="904032"/>
                  <a:pt x="4773242" y="904032"/>
                  <a:pt x="4705922" y="884091"/>
                </a:cubicBezTo>
                <a:cubicBezTo>
                  <a:pt x="4705922" y="884091"/>
                  <a:pt x="4705922" y="884091"/>
                  <a:pt x="4705922" y="878920"/>
                </a:cubicBezTo>
                <a:cubicBezTo>
                  <a:pt x="4741631" y="889261"/>
                  <a:pt x="4773242" y="898862"/>
                  <a:pt x="4804852" y="909203"/>
                </a:cubicBezTo>
                <a:cubicBezTo>
                  <a:pt x="4812463" y="909203"/>
                  <a:pt x="4828268" y="894431"/>
                  <a:pt x="4824170" y="894431"/>
                </a:cubicBezTo>
                <a:cubicBezTo>
                  <a:pt x="4824170" y="894431"/>
                  <a:pt x="4824170" y="894431"/>
                  <a:pt x="4804852" y="889261"/>
                </a:cubicBezTo>
                <a:cubicBezTo>
                  <a:pt x="4816560" y="889261"/>
                  <a:pt x="4828268" y="889261"/>
                  <a:pt x="4839976" y="889261"/>
                </a:cubicBezTo>
                <a:cubicBezTo>
                  <a:pt x="4836463" y="894431"/>
                  <a:pt x="4836463" y="894431"/>
                  <a:pt x="4836463" y="894431"/>
                </a:cubicBezTo>
                <a:cubicBezTo>
                  <a:pt x="4875684" y="904032"/>
                  <a:pt x="4914905" y="914373"/>
                  <a:pt x="4954125" y="914373"/>
                </a:cubicBezTo>
                <a:cubicBezTo>
                  <a:pt x="4978127" y="918805"/>
                  <a:pt x="4997444" y="923975"/>
                  <a:pt x="5017347" y="929145"/>
                </a:cubicBezTo>
                <a:cubicBezTo>
                  <a:pt x="5024957" y="934315"/>
                  <a:pt x="5040763" y="918805"/>
                  <a:pt x="5037251" y="918805"/>
                </a:cubicBezTo>
                <a:cubicBezTo>
                  <a:pt x="5029055" y="914373"/>
                  <a:pt x="5017347" y="914373"/>
                  <a:pt x="5009738" y="909203"/>
                </a:cubicBezTo>
                <a:lnTo>
                  <a:pt x="5013250" y="909203"/>
                </a:lnTo>
                <a:cubicBezTo>
                  <a:pt x="5021446" y="904032"/>
                  <a:pt x="5029055" y="898862"/>
                  <a:pt x="5029055" y="894431"/>
                </a:cubicBezTo>
                <a:cubicBezTo>
                  <a:pt x="5029055" y="894431"/>
                  <a:pt x="5029055" y="894431"/>
                  <a:pt x="5024957" y="889261"/>
                </a:cubicBezTo>
                <a:cubicBezTo>
                  <a:pt x="5024957" y="889261"/>
                  <a:pt x="5024957" y="889261"/>
                  <a:pt x="5017347" y="889261"/>
                </a:cubicBezTo>
                <a:cubicBezTo>
                  <a:pt x="5017347" y="889261"/>
                  <a:pt x="5013250" y="889261"/>
                  <a:pt x="5009738" y="889261"/>
                </a:cubicBezTo>
                <a:cubicBezTo>
                  <a:pt x="4981639" y="884091"/>
                  <a:pt x="4954125" y="878920"/>
                  <a:pt x="4926612" y="874489"/>
                </a:cubicBezTo>
                <a:cubicBezTo>
                  <a:pt x="4922515" y="869319"/>
                  <a:pt x="4914905" y="874489"/>
                  <a:pt x="4910807" y="878920"/>
                </a:cubicBezTo>
                <a:cubicBezTo>
                  <a:pt x="4910807" y="878920"/>
                  <a:pt x="4910807" y="878920"/>
                  <a:pt x="4907295" y="878920"/>
                </a:cubicBezTo>
                <a:cubicBezTo>
                  <a:pt x="4903198" y="878920"/>
                  <a:pt x="4903198" y="884091"/>
                  <a:pt x="4899099" y="884091"/>
                </a:cubicBezTo>
                <a:cubicBezTo>
                  <a:pt x="4899099" y="884091"/>
                  <a:pt x="4899099" y="884091"/>
                  <a:pt x="4891489" y="884091"/>
                </a:cubicBezTo>
                <a:cubicBezTo>
                  <a:pt x="4899099" y="878920"/>
                  <a:pt x="4907295" y="869319"/>
                  <a:pt x="4903198" y="869319"/>
                </a:cubicBezTo>
                <a:cubicBezTo>
                  <a:pt x="4895001" y="869319"/>
                  <a:pt x="4883294" y="864148"/>
                  <a:pt x="4875684" y="864148"/>
                </a:cubicBezTo>
                <a:cubicBezTo>
                  <a:pt x="4891489" y="864148"/>
                  <a:pt x="4910807" y="864148"/>
                  <a:pt x="4926612" y="859717"/>
                </a:cubicBezTo>
                <a:cubicBezTo>
                  <a:pt x="4930711" y="859717"/>
                  <a:pt x="4950613" y="849377"/>
                  <a:pt x="4942418" y="844207"/>
                </a:cubicBezTo>
                <a:lnTo>
                  <a:pt x="4954125" y="844207"/>
                </a:lnTo>
                <a:cubicBezTo>
                  <a:pt x="4954125" y="849377"/>
                  <a:pt x="4954125" y="849377"/>
                  <a:pt x="4954125" y="849377"/>
                </a:cubicBezTo>
                <a:cubicBezTo>
                  <a:pt x="4950613" y="854548"/>
                  <a:pt x="4946516" y="859717"/>
                  <a:pt x="4946516" y="859717"/>
                </a:cubicBezTo>
                <a:cubicBezTo>
                  <a:pt x="5024957" y="869319"/>
                  <a:pt x="5099887" y="894431"/>
                  <a:pt x="5178914" y="904032"/>
                </a:cubicBezTo>
                <a:cubicBezTo>
                  <a:pt x="5183012" y="909203"/>
                  <a:pt x="5206427" y="894431"/>
                  <a:pt x="5198232" y="894431"/>
                </a:cubicBezTo>
                <a:cubicBezTo>
                  <a:pt x="5190622" y="889261"/>
                  <a:pt x="5183012" y="884091"/>
                  <a:pt x="5174817" y="884091"/>
                </a:cubicBezTo>
                <a:cubicBezTo>
                  <a:pt x="5190622" y="884091"/>
                  <a:pt x="5206427" y="889261"/>
                  <a:pt x="5222233" y="894431"/>
                </a:cubicBezTo>
                <a:cubicBezTo>
                  <a:pt x="5225745" y="894431"/>
                  <a:pt x="5238038" y="884091"/>
                  <a:pt x="5241551" y="878920"/>
                </a:cubicBezTo>
                <a:cubicBezTo>
                  <a:pt x="5241551" y="878920"/>
                  <a:pt x="5241551" y="878920"/>
                  <a:pt x="5249746" y="884091"/>
                </a:cubicBezTo>
                <a:cubicBezTo>
                  <a:pt x="5281357" y="894431"/>
                  <a:pt x="5312967" y="898862"/>
                  <a:pt x="5343993" y="904032"/>
                </a:cubicBezTo>
                <a:cubicBezTo>
                  <a:pt x="5375604" y="909203"/>
                  <a:pt x="5407215" y="909203"/>
                  <a:pt x="5438826" y="914373"/>
                </a:cubicBezTo>
                <a:cubicBezTo>
                  <a:pt x="5442337" y="914373"/>
                  <a:pt x="5442337" y="914373"/>
                  <a:pt x="5446436" y="914373"/>
                </a:cubicBezTo>
                <a:cubicBezTo>
                  <a:pt x="5470437" y="914373"/>
                  <a:pt x="5497950" y="914373"/>
                  <a:pt x="5521365" y="918805"/>
                </a:cubicBezTo>
                <a:cubicBezTo>
                  <a:pt x="5529561" y="918805"/>
                  <a:pt x="5544780" y="904032"/>
                  <a:pt x="5541268" y="904032"/>
                </a:cubicBezTo>
                <a:cubicBezTo>
                  <a:pt x="5541268" y="904032"/>
                  <a:pt x="5541268" y="904032"/>
                  <a:pt x="5497950" y="898862"/>
                </a:cubicBezTo>
                <a:cubicBezTo>
                  <a:pt x="5513755" y="898862"/>
                  <a:pt x="5529561" y="898862"/>
                  <a:pt x="5544780" y="898862"/>
                </a:cubicBezTo>
                <a:cubicBezTo>
                  <a:pt x="5548878" y="898862"/>
                  <a:pt x="5560586" y="894431"/>
                  <a:pt x="5564684" y="889261"/>
                </a:cubicBezTo>
                <a:cubicBezTo>
                  <a:pt x="6209780" y="983800"/>
                  <a:pt x="6863657" y="988970"/>
                  <a:pt x="7513435" y="898862"/>
                </a:cubicBezTo>
                <a:cubicBezTo>
                  <a:pt x="7501726" y="904032"/>
                  <a:pt x="7490020" y="904032"/>
                  <a:pt x="7481824" y="909203"/>
                </a:cubicBezTo>
                <a:cubicBezTo>
                  <a:pt x="7477726" y="909203"/>
                  <a:pt x="7462506" y="929145"/>
                  <a:pt x="7470117" y="929145"/>
                </a:cubicBezTo>
                <a:cubicBezTo>
                  <a:pt x="7477726" y="929145"/>
                  <a:pt x="7485922" y="929145"/>
                  <a:pt x="7493532" y="923975"/>
                </a:cubicBezTo>
                <a:cubicBezTo>
                  <a:pt x="7490020" y="934315"/>
                  <a:pt x="7481824" y="938746"/>
                  <a:pt x="7485922" y="938746"/>
                </a:cubicBezTo>
                <a:cubicBezTo>
                  <a:pt x="7505824" y="938746"/>
                  <a:pt x="7521046" y="938746"/>
                  <a:pt x="7536850" y="938746"/>
                </a:cubicBezTo>
                <a:cubicBezTo>
                  <a:pt x="7529240" y="943916"/>
                  <a:pt x="7525143" y="953518"/>
                  <a:pt x="7529240" y="953518"/>
                </a:cubicBezTo>
                <a:lnTo>
                  <a:pt x="7540949" y="953518"/>
                </a:lnTo>
                <a:cubicBezTo>
                  <a:pt x="7536850" y="953518"/>
                  <a:pt x="7521046" y="973460"/>
                  <a:pt x="7529240" y="973460"/>
                </a:cubicBezTo>
                <a:cubicBezTo>
                  <a:pt x="7580170" y="973460"/>
                  <a:pt x="7635780" y="963858"/>
                  <a:pt x="7690807" y="953518"/>
                </a:cubicBezTo>
                <a:cubicBezTo>
                  <a:pt x="7690807" y="953518"/>
                  <a:pt x="7690807" y="953518"/>
                  <a:pt x="7682612" y="958688"/>
                </a:cubicBezTo>
                <a:cubicBezTo>
                  <a:pt x="7679100" y="958688"/>
                  <a:pt x="7659197" y="973460"/>
                  <a:pt x="7666806" y="978630"/>
                </a:cubicBezTo>
                <a:cubicBezTo>
                  <a:pt x="7686710" y="978630"/>
                  <a:pt x="7702514" y="978630"/>
                  <a:pt x="7722419" y="978630"/>
                </a:cubicBezTo>
                <a:cubicBezTo>
                  <a:pt x="7714223" y="983800"/>
                  <a:pt x="7706612" y="993402"/>
                  <a:pt x="7710126" y="993402"/>
                </a:cubicBezTo>
                <a:cubicBezTo>
                  <a:pt x="7745833" y="998572"/>
                  <a:pt x="7777445" y="998572"/>
                  <a:pt x="7812568" y="993402"/>
                </a:cubicBezTo>
                <a:cubicBezTo>
                  <a:pt x="7820762" y="993402"/>
                  <a:pt x="7832471" y="973460"/>
                  <a:pt x="7824276" y="973460"/>
                </a:cubicBezTo>
                <a:cubicBezTo>
                  <a:pt x="7804957" y="973460"/>
                  <a:pt x="7785053" y="978630"/>
                  <a:pt x="7765736" y="978630"/>
                </a:cubicBezTo>
                <a:cubicBezTo>
                  <a:pt x="7781542" y="973460"/>
                  <a:pt x="7793250" y="969029"/>
                  <a:pt x="7804957" y="958688"/>
                </a:cubicBezTo>
                <a:cubicBezTo>
                  <a:pt x="7859984" y="958688"/>
                  <a:pt x="7911498" y="953518"/>
                  <a:pt x="7966526" y="949086"/>
                </a:cubicBezTo>
                <a:cubicBezTo>
                  <a:pt x="7939010" y="953518"/>
                  <a:pt x="7911498" y="958688"/>
                  <a:pt x="7883400" y="973460"/>
                </a:cubicBezTo>
                <a:cubicBezTo>
                  <a:pt x="7879886" y="973460"/>
                  <a:pt x="7864081" y="988970"/>
                  <a:pt x="7867594" y="993402"/>
                </a:cubicBezTo>
                <a:cubicBezTo>
                  <a:pt x="7867594" y="993402"/>
                  <a:pt x="7867594" y="993402"/>
                  <a:pt x="7879886" y="993402"/>
                </a:cubicBezTo>
                <a:cubicBezTo>
                  <a:pt x="7871692" y="993402"/>
                  <a:pt x="7864081" y="993402"/>
                  <a:pt x="7855886" y="998572"/>
                </a:cubicBezTo>
                <a:cubicBezTo>
                  <a:pt x="7852374" y="998572"/>
                  <a:pt x="7848278" y="998572"/>
                  <a:pt x="7848278" y="998572"/>
                </a:cubicBezTo>
                <a:cubicBezTo>
                  <a:pt x="7828372" y="1003742"/>
                  <a:pt x="7809054" y="1008173"/>
                  <a:pt x="7789154" y="1013344"/>
                </a:cubicBezTo>
                <a:cubicBezTo>
                  <a:pt x="7785053" y="1013344"/>
                  <a:pt x="7765736" y="1033286"/>
                  <a:pt x="7773347" y="1033286"/>
                </a:cubicBezTo>
                <a:cubicBezTo>
                  <a:pt x="7824276" y="1033286"/>
                  <a:pt x="7871692" y="1018514"/>
                  <a:pt x="7919108" y="1013344"/>
                </a:cubicBezTo>
                <a:cubicBezTo>
                  <a:pt x="7907402" y="1018514"/>
                  <a:pt x="7891595" y="1023684"/>
                  <a:pt x="7879886" y="1033286"/>
                </a:cubicBezTo>
                <a:cubicBezTo>
                  <a:pt x="7875790" y="1033286"/>
                  <a:pt x="7864081" y="1053227"/>
                  <a:pt x="7867594" y="1053227"/>
                </a:cubicBezTo>
                <a:cubicBezTo>
                  <a:pt x="7895693" y="1048058"/>
                  <a:pt x="7919108" y="1048058"/>
                  <a:pt x="7942524" y="1042887"/>
                </a:cubicBezTo>
                <a:cubicBezTo>
                  <a:pt x="7887496" y="1058398"/>
                  <a:pt x="7828372" y="1073169"/>
                  <a:pt x="7773347" y="1097543"/>
                </a:cubicBezTo>
                <a:cubicBezTo>
                  <a:pt x="7769249" y="1097543"/>
                  <a:pt x="7753444" y="1117485"/>
                  <a:pt x="7761638" y="1117485"/>
                </a:cubicBezTo>
                <a:cubicBezTo>
                  <a:pt x="7777445" y="1113053"/>
                  <a:pt x="7793250" y="1113053"/>
                  <a:pt x="7809054" y="1107883"/>
                </a:cubicBezTo>
                <a:cubicBezTo>
                  <a:pt x="7804957" y="1117485"/>
                  <a:pt x="7800860" y="1122655"/>
                  <a:pt x="7804957" y="1122655"/>
                </a:cubicBezTo>
                <a:cubicBezTo>
                  <a:pt x="7812568" y="1122655"/>
                  <a:pt x="7820762" y="1117485"/>
                  <a:pt x="7828372" y="1117485"/>
                </a:cubicBezTo>
                <a:cubicBezTo>
                  <a:pt x="7824276" y="1122655"/>
                  <a:pt x="7820762" y="1127825"/>
                  <a:pt x="7824276" y="1127825"/>
                </a:cubicBezTo>
                <a:cubicBezTo>
                  <a:pt x="7899204" y="1132995"/>
                  <a:pt x="7970036" y="1113053"/>
                  <a:pt x="8044966" y="1097543"/>
                </a:cubicBezTo>
                <a:cubicBezTo>
                  <a:pt x="8053160" y="1097543"/>
                  <a:pt x="8064868" y="1078339"/>
                  <a:pt x="8060772" y="1078339"/>
                </a:cubicBezTo>
                <a:cubicBezTo>
                  <a:pt x="7997550" y="1087941"/>
                  <a:pt x="7939010" y="1102713"/>
                  <a:pt x="7879886" y="1107883"/>
                </a:cubicBezTo>
                <a:cubicBezTo>
                  <a:pt x="7895693" y="1102713"/>
                  <a:pt x="7911498" y="1097543"/>
                  <a:pt x="7923205" y="1097543"/>
                </a:cubicBezTo>
                <a:cubicBezTo>
                  <a:pt x="7930816" y="1093112"/>
                  <a:pt x="7934913" y="1087941"/>
                  <a:pt x="7939010" y="1078339"/>
                </a:cubicBezTo>
                <a:cubicBezTo>
                  <a:pt x="7939010" y="1078339"/>
                  <a:pt x="7939010" y="1078339"/>
                  <a:pt x="7985842" y="1067999"/>
                </a:cubicBezTo>
                <a:cubicBezTo>
                  <a:pt x="7994036" y="1062829"/>
                  <a:pt x="8005744" y="1042887"/>
                  <a:pt x="8001648" y="1048058"/>
                </a:cubicBezTo>
                <a:cubicBezTo>
                  <a:pt x="7966526" y="1053227"/>
                  <a:pt x="7930816" y="1062829"/>
                  <a:pt x="7895693" y="1073169"/>
                </a:cubicBezTo>
                <a:cubicBezTo>
                  <a:pt x="7942524" y="1058398"/>
                  <a:pt x="7985842" y="1048058"/>
                  <a:pt x="8033258" y="1028115"/>
                </a:cubicBezTo>
                <a:cubicBezTo>
                  <a:pt x="8033258" y="1028115"/>
                  <a:pt x="8037356" y="1023684"/>
                  <a:pt x="8040868" y="1018514"/>
                </a:cubicBezTo>
                <a:cubicBezTo>
                  <a:pt x="8056674" y="1018514"/>
                  <a:pt x="8068966" y="1013344"/>
                  <a:pt x="8084772" y="1013344"/>
                </a:cubicBezTo>
                <a:cubicBezTo>
                  <a:pt x="8068966" y="1018514"/>
                  <a:pt x="8056674" y="1023684"/>
                  <a:pt x="8044966" y="1028115"/>
                </a:cubicBezTo>
                <a:cubicBezTo>
                  <a:pt x="8040868" y="1033286"/>
                  <a:pt x="8025648" y="1048058"/>
                  <a:pt x="8033258" y="1048058"/>
                </a:cubicBezTo>
                <a:cubicBezTo>
                  <a:pt x="8064868" y="1053227"/>
                  <a:pt x="8099992" y="1048058"/>
                  <a:pt x="8135701" y="1048058"/>
                </a:cubicBezTo>
                <a:cubicBezTo>
                  <a:pt x="8135701" y="1048058"/>
                  <a:pt x="8135701" y="1048058"/>
                  <a:pt x="8143310" y="1048058"/>
                </a:cubicBezTo>
                <a:cubicBezTo>
                  <a:pt x="8131603" y="1053227"/>
                  <a:pt x="8119896" y="1058398"/>
                  <a:pt x="8104090" y="1062829"/>
                </a:cubicBezTo>
                <a:cubicBezTo>
                  <a:pt x="8104090" y="1062829"/>
                  <a:pt x="8088284" y="1082771"/>
                  <a:pt x="8092382" y="1082771"/>
                </a:cubicBezTo>
                <a:cubicBezTo>
                  <a:pt x="8128090" y="1087941"/>
                  <a:pt x="8167311" y="1087941"/>
                  <a:pt x="8202434" y="1087941"/>
                </a:cubicBezTo>
                <a:cubicBezTo>
                  <a:pt x="8202434" y="1087941"/>
                  <a:pt x="8202434" y="1087941"/>
                  <a:pt x="8112284" y="1113053"/>
                </a:cubicBezTo>
                <a:cubicBezTo>
                  <a:pt x="8108187" y="1113053"/>
                  <a:pt x="8096480" y="1127825"/>
                  <a:pt x="8092382" y="1132995"/>
                </a:cubicBezTo>
                <a:cubicBezTo>
                  <a:pt x="8056674" y="1137426"/>
                  <a:pt x="8017453" y="1147766"/>
                  <a:pt x="7982330" y="1147766"/>
                </a:cubicBezTo>
                <a:cubicBezTo>
                  <a:pt x="7985842" y="1142597"/>
                  <a:pt x="7994036" y="1132995"/>
                  <a:pt x="7989939" y="1132995"/>
                </a:cubicBezTo>
                <a:cubicBezTo>
                  <a:pt x="7974134" y="1137426"/>
                  <a:pt x="7958329" y="1142597"/>
                  <a:pt x="7942524" y="1147766"/>
                </a:cubicBezTo>
                <a:cubicBezTo>
                  <a:pt x="7939010" y="1147766"/>
                  <a:pt x="7923205" y="1167709"/>
                  <a:pt x="7926718" y="1167709"/>
                </a:cubicBezTo>
                <a:cubicBezTo>
                  <a:pt x="7930816" y="1167709"/>
                  <a:pt x="7934913" y="1167709"/>
                  <a:pt x="7942524" y="1167709"/>
                </a:cubicBezTo>
                <a:cubicBezTo>
                  <a:pt x="7942524" y="1167709"/>
                  <a:pt x="7942524" y="1167709"/>
                  <a:pt x="7930816" y="1172140"/>
                </a:cubicBezTo>
                <a:cubicBezTo>
                  <a:pt x="7926718" y="1177311"/>
                  <a:pt x="7911498" y="1192082"/>
                  <a:pt x="7915010" y="1192082"/>
                </a:cubicBezTo>
                <a:cubicBezTo>
                  <a:pt x="7958329" y="1202422"/>
                  <a:pt x="8001648" y="1192082"/>
                  <a:pt x="8044966" y="1177311"/>
                </a:cubicBezTo>
                <a:cubicBezTo>
                  <a:pt x="8037356" y="1182481"/>
                  <a:pt x="8033258" y="1192082"/>
                  <a:pt x="8033258" y="1197252"/>
                </a:cubicBezTo>
                <a:cubicBezTo>
                  <a:pt x="7978232" y="1212024"/>
                  <a:pt x="7923205" y="1231966"/>
                  <a:pt x="7867594" y="1257078"/>
                </a:cubicBezTo>
                <a:cubicBezTo>
                  <a:pt x="7864081" y="1257078"/>
                  <a:pt x="7848278" y="1277020"/>
                  <a:pt x="7855886" y="1277020"/>
                </a:cubicBezTo>
                <a:cubicBezTo>
                  <a:pt x="7887496" y="1271849"/>
                  <a:pt x="7919108" y="1261510"/>
                  <a:pt x="7950718" y="1251908"/>
                </a:cubicBezTo>
                <a:cubicBezTo>
                  <a:pt x="7930816" y="1261510"/>
                  <a:pt x="7911498" y="1271849"/>
                  <a:pt x="7895693" y="1286621"/>
                </a:cubicBezTo>
                <a:cubicBezTo>
                  <a:pt x="7895693" y="1291792"/>
                  <a:pt x="7883400" y="1306564"/>
                  <a:pt x="7887496" y="1301393"/>
                </a:cubicBezTo>
                <a:cubicBezTo>
                  <a:pt x="7919108" y="1301393"/>
                  <a:pt x="7946620" y="1291792"/>
                  <a:pt x="7978232" y="1281451"/>
                </a:cubicBezTo>
                <a:cubicBezTo>
                  <a:pt x="7974134" y="1286621"/>
                  <a:pt x="7978232" y="1286621"/>
                  <a:pt x="7978232" y="1286621"/>
                </a:cubicBezTo>
                <a:cubicBezTo>
                  <a:pt x="7978232" y="1286621"/>
                  <a:pt x="7978232" y="1286621"/>
                  <a:pt x="7985842" y="1286621"/>
                </a:cubicBezTo>
                <a:cubicBezTo>
                  <a:pt x="7982330" y="1291792"/>
                  <a:pt x="7970036" y="1306564"/>
                  <a:pt x="7978232" y="1306564"/>
                </a:cubicBezTo>
                <a:cubicBezTo>
                  <a:pt x="8009842" y="1306564"/>
                  <a:pt x="8040868" y="1301393"/>
                  <a:pt x="8076577" y="1296962"/>
                </a:cubicBezTo>
                <a:cubicBezTo>
                  <a:pt x="8084772" y="1296962"/>
                  <a:pt x="8092382" y="1286621"/>
                  <a:pt x="8092382" y="1277020"/>
                </a:cubicBezTo>
                <a:cubicBezTo>
                  <a:pt x="8092382" y="1277020"/>
                  <a:pt x="8092382" y="1277020"/>
                  <a:pt x="8104090" y="1277020"/>
                </a:cubicBezTo>
                <a:cubicBezTo>
                  <a:pt x="8112284" y="1281451"/>
                  <a:pt x="8119896" y="1286621"/>
                  <a:pt x="8128090" y="1286621"/>
                </a:cubicBezTo>
                <a:cubicBezTo>
                  <a:pt x="8112284" y="1296962"/>
                  <a:pt x="8096480" y="1301393"/>
                  <a:pt x="8080675" y="1306564"/>
                </a:cubicBezTo>
                <a:cubicBezTo>
                  <a:pt x="8076577" y="1311733"/>
                  <a:pt x="8056674" y="1331675"/>
                  <a:pt x="8064868" y="1331675"/>
                </a:cubicBezTo>
                <a:cubicBezTo>
                  <a:pt x="8096480" y="1326505"/>
                  <a:pt x="8131603" y="1321335"/>
                  <a:pt x="8163214" y="1316165"/>
                </a:cubicBezTo>
                <a:lnTo>
                  <a:pt x="8163214" y="1321335"/>
                </a:lnTo>
                <a:cubicBezTo>
                  <a:pt x="8143310" y="1331675"/>
                  <a:pt x="8119896" y="1341277"/>
                  <a:pt x="8099992" y="1351617"/>
                </a:cubicBezTo>
                <a:cubicBezTo>
                  <a:pt x="8096480" y="1356048"/>
                  <a:pt x="8076577" y="1371559"/>
                  <a:pt x="8084772" y="1371559"/>
                </a:cubicBezTo>
                <a:cubicBezTo>
                  <a:pt x="8143310" y="1371559"/>
                  <a:pt x="8198923" y="1356048"/>
                  <a:pt x="8253949" y="1346447"/>
                </a:cubicBezTo>
                <a:cubicBezTo>
                  <a:pt x="8258047" y="1351617"/>
                  <a:pt x="8261560" y="1351617"/>
                  <a:pt x="8261560" y="1351617"/>
                </a:cubicBezTo>
                <a:cubicBezTo>
                  <a:pt x="8265658" y="1351617"/>
                  <a:pt x="8273266" y="1351617"/>
                  <a:pt x="8277364" y="1356048"/>
                </a:cubicBezTo>
                <a:cubicBezTo>
                  <a:pt x="8273266" y="1361219"/>
                  <a:pt x="8269754" y="1361219"/>
                  <a:pt x="8265658" y="1366389"/>
                </a:cubicBezTo>
                <a:cubicBezTo>
                  <a:pt x="8261560" y="1366389"/>
                  <a:pt x="8245754" y="1386331"/>
                  <a:pt x="8253949" y="1386331"/>
                </a:cubicBezTo>
                <a:cubicBezTo>
                  <a:pt x="8285560" y="1386331"/>
                  <a:pt x="8316586" y="1381161"/>
                  <a:pt x="8348196" y="1375991"/>
                </a:cubicBezTo>
                <a:cubicBezTo>
                  <a:pt x="8379808" y="1371559"/>
                  <a:pt x="8415514" y="1366389"/>
                  <a:pt x="8446541" y="1361219"/>
                </a:cubicBezTo>
                <a:cubicBezTo>
                  <a:pt x="8446541" y="1361219"/>
                  <a:pt x="8446541" y="1361219"/>
                  <a:pt x="8450638" y="1361219"/>
                </a:cubicBezTo>
                <a:cubicBezTo>
                  <a:pt x="8403222" y="1375991"/>
                  <a:pt x="8359905" y="1395933"/>
                  <a:pt x="8313073" y="1410704"/>
                </a:cubicBezTo>
                <a:cubicBezTo>
                  <a:pt x="8308975" y="1415874"/>
                  <a:pt x="8293170" y="1430646"/>
                  <a:pt x="8297266" y="1430646"/>
                </a:cubicBezTo>
                <a:cubicBezTo>
                  <a:pt x="8281462" y="1440986"/>
                  <a:pt x="8261560" y="1445418"/>
                  <a:pt x="8245754" y="1450588"/>
                </a:cubicBezTo>
                <a:cubicBezTo>
                  <a:pt x="8245754" y="1450588"/>
                  <a:pt x="8245754" y="1450588"/>
                  <a:pt x="8238144" y="1450588"/>
                </a:cubicBezTo>
                <a:cubicBezTo>
                  <a:pt x="8245754" y="1445418"/>
                  <a:pt x="8253949" y="1435816"/>
                  <a:pt x="8245754" y="1435816"/>
                </a:cubicBezTo>
                <a:cubicBezTo>
                  <a:pt x="8249851" y="1430646"/>
                  <a:pt x="8265658" y="1410704"/>
                  <a:pt x="8258047" y="1415874"/>
                </a:cubicBezTo>
                <a:cubicBezTo>
                  <a:pt x="8229948" y="1426214"/>
                  <a:pt x="8206534" y="1435816"/>
                  <a:pt x="8179020" y="1440986"/>
                </a:cubicBezTo>
                <a:cubicBezTo>
                  <a:pt x="8202434" y="1426214"/>
                  <a:pt x="8226435" y="1421045"/>
                  <a:pt x="8249851" y="1410704"/>
                </a:cubicBezTo>
                <a:cubicBezTo>
                  <a:pt x="8253949" y="1406273"/>
                  <a:pt x="8265658" y="1386331"/>
                  <a:pt x="8261560" y="1386331"/>
                </a:cubicBezTo>
                <a:cubicBezTo>
                  <a:pt x="8238144" y="1390763"/>
                  <a:pt x="8214142" y="1401102"/>
                  <a:pt x="8194825" y="1406273"/>
                </a:cubicBezTo>
                <a:cubicBezTo>
                  <a:pt x="8194825" y="1406273"/>
                  <a:pt x="8194825" y="1406273"/>
                  <a:pt x="8206534" y="1401102"/>
                </a:cubicBezTo>
                <a:cubicBezTo>
                  <a:pt x="8210632" y="1401102"/>
                  <a:pt x="8226435" y="1381161"/>
                  <a:pt x="8218240" y="1381161"/>
                </a:cubicBezTo>
                <a:cubicBezTo>
                  <a:pt x="8174922" y="1375991"/>
                  <a:pt x="8131603" y="1386331"/>
                  <a:pt x="8088284" y="1395933"/>
                </a:cubicBezTo>
                <a:cubicBezTo>
                  <a:pt x="8088284" y="1395933"/>
                  <a:pt x="8088284" y="1395933"/>
                  <a:pt x="8056674" y="1401102"/>
                </a:cubicBezTo>
                <a:cubicBezTo>
                  <a:pt x="8049063" y="1401102"/>
                  <a:pt x="8037356" y="1421045"/>
                  <a:pt x="8044966" y="1421045"/>
                </a:cubicBezTo>
                <a:cubicBezTo>
                  <a:pt x="8044966" y="1421045"/>
                  <a:pt x="8044966" y="1421045"/>
                  <a:pt x="8068966" y="1415874"/>
                </a:cubicBezTo>
                <a:cubicBezTo>
                  <a:pt x="8068966" y="1415874"/>
                  <a:pt x="8068966" y="1415874"/>
                  <a:pt x="8099992" y="1410704"/>
                </a:cubicBezTo>
                <a:cubicBezTo>
                  <a:pt x="8123992" y="1406273"/>
                  <a:pt x="8143310" y="1406273"/>
                  <a:pt x="8163214" y="1401102"/>
                </a:cubicBezTo>
                <a:cubicBezTo>
                  <a:pt x="8128090" y="1415874"/>
                  <a:pt x="8088284" y="1426214"/>
                  <a:pt x="8053160" y="1440986"/>
                </a:cubicBezTo>
                <a:cubicBezTo>
                  <a:pt x="8053160" y="1440986"/>
                  <a:pt x="8033258" y="1460928"/>
                  <a:pt x="8040868" y="1460928"/>
                </a:cubicBezTo>
                <a:cubicBezTo>
                  <a:pt x="8084772" y="1455758"/>
                  <a:pt x="8128090" y="1445418"/>
                  <a:pt x="8167311" y="1430646"/>
                </a:cubicBezTo>
                <a:cubicBezTo>
                  <a:pt x="8159116" y="1435816"/>
                  <a:pt x="8155604" y="1440986"/>
                  <a:pt x="8147408" y="1445418"/>
                </a:cubicBezTo>
                <a:cubicBezTo>
                  <a:pt x="8147408" y="1445418"/>
                  <a:pt x="8131603" y="1465360"/>
                  <a:pt x="8139799" y="1465360"/>
                </a:cubicBezTo>
                <a:cubicBezTo>
                  <a:pt x="8143604" y="1463144"/>
                  <a:pt x="8146530" y="1462036"/>
                  <a:pt x="8149458" y="1461482"/>
                </a:cubicBezTo>
                <a:lnTo>
                  <a:pt x="8154848" y="1461173"/>
                </a:lnTo>
                <a:lnTo>
                  <a:pt x="8119968" y="1472469"/>
                </a:lnTo>
                <a:cubicBezTo>
                  <a:pt x="8108188" y="1475516"/>
                  <a:pt x="8096480" y="1477916"/>
                  <a:pt x="8084772" y="1480131"/>
                </a:cubicBezTo>
                <a:cubicBezTo>
                  <a:pt x="8056674" y="1485301"/>
                  <a:pt x="8021551" y="1495642"/>
                  <a:pt x="8005744" y="1515584"/>
                </a:cubicBezTo>
                <a:cubicBezTo>
                  <a:pt x="7994036" y="1530355"/>
                  <a:pt x="8009842" y="1525186"/>
                  <a:pt x="8017453" y="1515584"/>
                </a:cubicBezTo>
                <a:cubicBezTo>
                  <a:pt x="8017453" y="1510414"/>
                  <a:pt x="8033258" y="1510414"/>
                  <a:pt x="8044966" y="1505244"/>
                </a:cubicBezTo>
                <a:cubicBezTo>
                  <a:pt x="8040868" y="1510414"/>
                  <a:pt x="8040868" y="1515584"/>
                  <a:pt x="8044966" y="1515584"/>
                </a:cubicBezTo>
                <a:cubicBezTo>
                  <a:pt x="8108187" y="1520015"/>
                  <a:pt x="8170824" y="1495642"/>
                  <a:pt x="8229948" y="1475700"/>
                </a:cubicBezTo>
                <a:cubicBezTo>
                  <a:pt x="8229948" y="1475700"/>
                  <a:pt x="8229948" y="1475700"/>
                  <a:pt x="8265658" y="1470530"/>
                </a:cubicBezTo>
                <a:cubicBezTo>
                  <a:pt x="8261560" y="1475700"/>
                  <a:pt x="8253949" y="1480131"/>
                  <a:pt x="8253949" y="1485301"/>
                </a:cubicBezTo>
                <a:cubicBezTo>
                  <a:pt x="8198923" y="1500074"/>
                  <a:pt x="8143310" y="1515584"/>
                  <a:pt x="8088284" y="1534787"/>
                </a:cubicBezTo>
                <a:cubicBezTo>
                  <a:pt x="8084772" y="1539957"/>
                  <a:pt x="8072479" y="1559899"/>
                  <a:pt x="8076577" y="1554729"/>
                </a:cubicBezTo>
                <a:cubicBezTo>
                  <a:pt x="8104090" y="1550297"/>
                  <a:pt x="8135701" y="1545127"/>
                  <a:pt x="8163214" y="1534787"/>
                </a:cubicBezTo>
                <a:cubicBezTo>
                  <a:pt x="8159116" y="1539957"/>
                  <a:pt x="8155604" y="1550297"/>
                  <a:pt x="8159116" y="1550297"/>
                </a:cubicBezTo>
                <a:cubicBezTo>
                  <a:pt x="8163214" y="1550297"/>
                  <a:pt x="8170824" y="1545127"/>
                  <a:pt x="8174922" y="1545127"/>
                </a:cubicBezTo>
                <a:lnTo>
                  <a:pt x="8174922" y="1550297"/>
                </a:lnTo>
                <a:cubicBezTo>
                  <a:pt x="8174922" y="1550297"/>
                  <a:pt x="8174922" y="1550297"/>
                  <a:pt x="8177410" y="1549651"/>
                </a:cubicBezTo>
                <a:lnTo>
                  <a:pt x="8191208" y="1546067"/>
                </a:lnTo>
                <a:lnTo>
                  <a:pt x="8190727" y="1550297"/>
                </a:lnTo>
                <a:cubicBezTo>
                  <a:pt x="8115798" y="1565069"/>
                  <a:pt x="8040868" y="1574671"/>
                  <a:pt x="7970036" y="1599783"/>
                </a:cubicBezTo>
                <a:cubicBezTo>
                  <a:pt x="7962427" y="1599783"/>
                  <a:pt x="7950718" y="1614555"/>
                  <a:pt x="7954817" y="1619725"/>
                </a:cubicBezTo>
                <a:cubicBezTo>
                  <a:pt x="7954817" y="1619725"/>
                  <a:pt x="7954817" y="1619725"/>
                  <a:pt x="7950718" y="1619725"/>
                </a:cubicBezTo>
                <a:cubicBezTo>
                  <a:pt x="7942524" y="1624895"/>
                  <a:pt x="7930816" y="1649268"/>
                  <a:pt x="7942524" y="1639667"/>
                </a:cubicBezTo>
                <a:cubicBezTo>
                  <a:pt x="7958329" y="1629327"/>
                  <a:pt x="7978232" y="1619725"/>
                  <a:pt x="8001648" y="1614555"/>
                </a:cubicBezTo>
                <a:cubicBezTo>
                  <a:pt x="7994036" y="1619725"/>
                  <a:pt x="7989939" y="1629327"/>
                  <a:pt x="7994036" y="1629327"/>
                </a:cubicBezTo>
                <a:cubicBezTo>
                  <a:pt x="8053160" y="1624895"/>
                  <a:pt x="8119896" y="1614555"/>
                  <a:pt x="8179020" y="1599783"/>
                </a:cubicBezTo>
                <a:cubicBezTo>
                  <a:pt x="8194825" y="1594613"/>
                  <a:pt x="8214142" y="1590181"/>
                  <a:pt x="8229948" y="1585011"/>
                </a:cubicBezTo>
                <a:cubicBezTo>
                  <a:pt x="8226435" y="1585011"/>
                  <a:pt x="8226435" y="1590181"/>
                  <a:pt x="8229948" y="1590181"/>
                </a:cubicBezTo>
                <a:cubicBezTo>
                  <a:pt x="8249851" y="1585011"/>
                  <a:pt x="8265658" y="1585011"/>
                  <a:pt x="8285560" y="1579841"/>
                </a:cubicBezTo>
                <a:cubicBezTo>
                  <a:pt x="8206534" y="1614555"/>
                  <a:pt x="8119896" y="1634497"/>
                  <a:pt x="8037356" y="1654438"/>
                </a:cubicBezTo>
                <a:cubicBezTo>
                  <a:pt x="8013355" y="1659608"/>
                  <a:pt x="7989939" y="1664040"/>
                  <a:pt x="7966526" y="1674380"/>
                </a:cubicBezTo>
                <a:cubicBezTo>
                  <a:pt x="7958329" y="1674380"/>
                  <a:pt x="7946620" y="1694322"/>
                  <a:pt x="7950718" y="1694322"/>
                </a:cubicBezTo>
                <a:cubicBezTo>
                  <a:pt x="7966526" y="1689152"/>
                  <a:pt x="7982330" y="1683982"/>
                  <a:pt x="7997550" y="1679550"/>
                </a:cubicBezTo>
                <a:cubicBezTo>
                  <a:pt x="7997550" y="1683982"/>
                  <a:pt x="7997550" y="1683982"/>
                  <a:pt x="8001648" y="1683982"/>
                </a:cubicBezTo>
                <a:cubicBezTo>
                  <a:pt x="8049063" y="1679550"/>
                  <a:pt x="8108187" y="1654438"/>
                  <a:pt x="8155604" y="1659608"/>
                </a:cubicBezTo>
                <a:cubicBezTo>
                  <a:pt x="8147408" y="1664040"/>
                  <a:pt x="8139799" y="1669210"/>
                  <a:pt x="8128090" y="1669210"/>
                </a:cubicBezTo>
                <a:cubicBezTo>
                  <a:pt x="8099992" y="1674380"/>
                  <a:pt x="8072479" y="1679550"/>
                  <a:pt x="8044966" y="1689152"/>
                </a:cubicBezTo>
                <a:cubicBezTo>
                  <a:pt x="8044966" y="1689152"/>
                  <a:pt x="8044966" y="1689152"/>
                  <a:pt x="8037356" y="1689152"/>
                </a:cubicBezTo>
                <a:cubicBezTo>
                  <a:pt x="8037356" y="1689152"/>
                  <a:pt x="8033258" y="1689152"/>
                  <a:pt x="8033258" y="1694322"/>
                </a:cubicBezTo>
                <a:cubicBezTo>
                  <a:pt x="8033258" y="1694322"/>
                  <a:pt x="8033258" y="1694322"/>
                  <a:pt x="8009842" y="1698754"/>
                </a:cubicBezTo>
                <a:cubicBezTo>
                  <a:pt x="8009842" y="1698754"/>
                  <a:pt x="8009842" y="1698754"/>
                  <a:pt x="8001648" y="1698754"/>
                </a:cubicBezTo>
                <a:cubicBezTo>
                  <a:pt x="7946620" y="1709094"/>
                  <a:pt x="7891595" y="1718696"/>
                  <a:pt x="7836569" y="1734206"/>
                </a:cubicBezTo>
                <a:cubicBezTo>
                  <a:pt x="7836569" y="1734206"/>
                  <a:pt x="7836569" y="1734206"/>
                  <a:pt x="7832471" y="1734206"/>
                </a:cubicBezTo>
                <a:cubicBezTo>
                  <a:pt x="7828372" y="1734206"/>
                  <a:pt x="7812568" y="1753409"/>
                  <a:pt x="7820762" y="1753409"/>
                </a:cubicBezTo>
                <a:cubicBezTo>
                  <a:pt x="7859984" y="1748978"/>
                  <a:pt x="7899204" y="1743808"/>
                  <a:pt x="7939010" y="1734206"/>
                </a:cubicBezTo>
                <a:cubicBezTo>
                  <a:pt x="7915010" y="1743808"/>
                  <a:pt x="7895693" y="1753409"/>
                  <a:pt x="7875790" y="1763749"/>
                </a:cubicBezTo>
                <a:cubicBezTo>
                  <a:pt x="7871692" y="1768920"/>
                  <a:pt x="7855886" y="1783691"/>
                  <a:pt x="7864081" y="1783691"/>
                </a:cubicBezTo>
                <a:cubicBezTo>
                  <a:pt x="7903302" y="1778521"/>
                  <a:pt x="7942670" y="1769843"/>
                  <a:pt x="7982038" y="1759318"/>
                </a:cubicBezTo>
                <a:lnTo>
                  <a:pt x="8048402" y="1739371"/>
                </a:lnTo>
                <a:lnTo>
                  <a:pt x="8040868" y="1743808"/>
                </a:lnTo>
                <a:cubicBezTo>
                  <a:pt x="8017453" y="1748978"/>
                  <a:pt x="7989939" y="1758579"/>
                  <a:pt x="7962427" y="1768920"/>
                </a:cubicBezTo>
                <a:cubicBezTo>
                  <a:pt x="7958329" y="1768920"/>
                  <a:pt x="7942524" y="1788861"/>
                  <a:pt x="7950718" y="1788861"/>
                </a:cubicBezTo>
                <a:cubicBezTo>
                  <a:pt x="7966526" y="1788861"/>
                  <a:pt x="7982330" y="1788861"/>
                  <a:pt x="7997550" y="1788861"/>
                </a:cubicBezTo>
                <a:cubicBezTo>
                  <a:pt x="7982330" y="1793293"/>
                  <a:pt x="7962427" y="1803633"/>
                  <a:pt x="7946620" y="1813235"/>
                </a:cubicBezTo>
                <a:cubicBezTo>
                  <a:pt x="7942524" y="1818406"/>
                  <a:pt x="7926718" y="1833177"/>
                  <a:pt x="7934913" y="1833177"/>
                </a:cubicBezTo>
                <a:cubicBezTo>
                  <a:pt x="7966526" y="1828007"/>
                  <a:pt x="7997550" y="1823575"/>
                  <a:pt x="8033258" y="1818406"/>
                </a:cubicBezTo>
                <a:cubicBezTo>
                  <a:pt x="8025648" y="1823575"/>
                  <a:pt x="8021551" y="1838347"/>
                  <a:pt x="8025648" y="1833177"/>
                </a:cubicBezTo>
                <a:cubicBezTo>
                  <a:pt x="8076577" y="1823575"/>
                  <a:pt x="8128090" y="1813235"/>
                  <a:pt x="8179020" y="1803633"/>
                </a:cubicBezTo>
                <a:cubicBezTo>
                  <a:pt x="8234046" y="1788861"/>
                  <a:pt x="8285560" y="1773351"/>
                  <a:pt x="8336488" y="1758579"/>
                </a:cubicBezTo>
                <a:cubicBezTo>
                  <a:pt x="8332390" y="1758579"/>
                  <a:pt x="8332390" y="1763749"/>
                  <a:pt x="8336488" y="1763749"/>
                </a:cubicBezTo>
                <a:cubicBezTo>
                  <a:pt x="8359905" y="1758579"/>
                  <a:pt x="8383906" y="1753409"/>
                  <a:pt x="8407320" y="1743808"/>
                </a:cubicBezTo>
                <a:cubicBezTo>
                  <a:pt x="8375710" y="1753409"/>
                  <a:pt x="8344098" y="1768920"/>
                  <a:pt x="8316586" y="1773351"/>
                </a:cubicBezTo>
                <a:cubicBezTo>
                  <a:pt x="8316586" y="1773351"/>
                  <a:pt x="8316586" y="1773351"/>
                  <a:pt x="8273266" y="1788861"/>
                </a:cubicBezTo>
                <a:cubicBezTo>
                  <a:pt x="8265658" y="1788861"/>
                  <a:pt x="8258047" y="1803633"/>
                  <a:pt x="8258047" y="1808804"/>
                </a:cubicBezTo>
                <a:cubicBezTo>
                  <a:pt x="8258047" y="1808804"/>
                  <a:pt x="8258047" y="1808804"/>
                  <a:pt x="8253949" y="1808804"/>
                </a:cubicBezTo>
                <a:cubicBezTo>
                  <a:pt x="8253949" y="1803633"/>
                  <a:pt x="8258047" y="1798463"/>
                  <a:pt x="8253949" y="1798463"/>
                </a:cubicBezTo>
                <a:cubicBezTo>
                  <a:pt x="8214142" y="1813235"/>
                  <a:pt x="8170824" y="1828007"/>
                  <a:pt x="8128090" y="1833177"/>
                </a:cubicBezTo>
                <a:cubicBezTo>
                  <a:pt x="8123992" y="1833177"/>
                  <a:pt x="8108187" y="1853119"/>
                  <a:pt x="8112284" y="1853119"/>
                </a:cubicBezTo>
                <a:cubicBezTo>
                  <a:pt x="8108187" y="1858289"/>
                  <a:pt x="8104236" y="1864567"/>
                  <a:pt x="8102260" y="1868260"/>
                </a:cubicBezTo>
                <a:lnTo>
                  <a:pt x="8101250" y="1870789"/>
                </a:lnTo>
                <a:lnTo>
                  <a:pt x="8048020" y="1881392"/>
                </a:lnTo>
                <a:cubicBezTo>
                  <a:pt x="7980026" y="1896834"/>
                  <a:pt x="7911204" y="1916637"/>
                  <a:pt x="7840080" y="1927716"/>
                </a:cubicBezTo>
                <a:cubicBezTo>
                  <a:pt x="7832471" y="1927716"/>
                  <a:pt x="7820762" y="1947658"/>
                  <a:pt x="7824276" y="1947658"/>
                </a:cubicBezTo>
                <a:cubicBezTo>
                  <a:pt x="7883400" y="1937317"/>
                  <a:pt x="7942524" y="1922546"/>
                  <a:pt x="7997550" y="1912944"/>
                </a:cubicBezTo>
                <a:cubicBezTo>
                  <a:pt x="8056674" y="1898173"/>
                  <a:pt x="8115798" y="1887832"/>
                  <a:pt x="8174922" y="1878230"/>
                </a:cubicBezTo>
                <a:cubicBezTo>
                  <a:pt x="8179020" y="1878230"/>
                  <a:pt x="8183116" y="1873061"/>
                  <a:pt x="8186630" y="1867891"/>
                </a:cubicBezTo>
                <a:cubicBezTo>
                  <a:pt x="8226435" y="1858289"/>
                  <a:pt x="8265658" y="1843517"/>
                  <a:pt x="8301364" y="1828007"/>
                </a:cubicBezTo>
                <a:cubicBezTo>
                  <a:pt x="8307218" y="1825791"/>
                  <a:pt x="8313073" y="1824683"/>
                  <a:pt x="8319439" y="1824129"/>
                </a:cubicBezTo>
                <a:lnTo>
                  <a:pt x="8336364" y="1823686"/>
                </a:lnTo>
                <a:lnTo>
                  <a:pt x="8334000" y="1825791"/>
                </a:lnTo>
                <a:cubicBezTo>
                  <a:pt x="8332536" y="1826899"/>
                  <a:pt x="8330634" y="1828007"/>
                  <a:pt x="8328878" y="1828007"/>
                </a:cubicBezTo>
                <a:cubicBezTo>
                  <a:pt x="8285560" y="1847949"/>
                  <a:pt x="8242240" y="1863459"/>
                  <a:pt x="8198923" y="1878230"/>
                </a:cubicBezTo>
                <a:cubicBezTo>
                  <a:pt x="8202434" y="1873061"/>
                  <a:pt x="8206534" y="1867891"/>
                  <a:pt x="8202434" y="1867891"/>
                </a:cubicBezTo>
                <a:cubicBezTo>
                  <a:pt x="8131603" y="1902604"/>
                  <a:pt x="8053160" y="1912944"/>
                  <a:pt x="7974134" y="1922546"/>
                </a:cubicBezTo>
                <a:cubicBezTo>
                  <a:pt x="7974134" y="1922546"/>
                  <a:pt x="7974134" y="1922546"/>
                  <a:pt x="7962427" y="1927716"/>
                </a:cubicBezTo>
                <a:cubicBezTo>
                  <a:pt x="7954817" y="1927716"/>
                  <a:pt x="7942524" y="1947658"/>
                  <a:pt x="7946620" y="1947658"/>
                </a:cubicBezTo>
                <a:cubicBezTo>
                  <a:pt x="7966526" y="1947658"/>
                  <a:pt x="7982330" y="1942488"/>
                  <a:pt x="8001648" y="1937317"/>
                </a:cubicBezTo>
                <a:cubicBezTo>
                  <a:pt x="8005744" y="1937317"/>
                  <a:pt x="8009842" y="1937317"/>
                  <a:pt x="8009842" y="1932886"/>
                </a:cubicBezTo>
                <a:cubicBezTo>
                  <a:pt x="8013355" y="1932886"/>
                  <a:pt x="8017453" y="1932886"/>
                  <a:pt x="8021551" y="1937317"/>
                </a:cubicBezTo>
                <a:cubicBezTo>
                  <a:pt x="8064868" y="1927716"/>
                  <a:pt x="8104090" y="1917376"/>
                  <a:pt x="8143310" y="1907774"/>
                </a:cubicBezTo>
                <a:cubicBezTo>
                  <a:pt x="8139799" y="1912944"/>
                  <a:pt x="8131603" y="1922546"/>
                  <a:pt x="8139799" y="1922546"/>
                </a:cubicBezTo>
                <a:cubicBezTo>
                  <a:pt x="8147408" y="1922546"/>
                  <a:pt x="8155604" y="1922546"/>
                  <a:pt x="8163214" y="1917376"/>
                </a:cubicBezTo>
                <a:cubicBezTo>
                  <a:pt x="8163214" y="1917376"/>
                  <a:pt x="8163214" y="1917376"/>
                  <a:pt x="8119896" y="1937317"/>
                </a:cubicBezTo>
                <a:cubicBezTo>
                  <a:pt x="8123992" y="1932886"/>
                  <a:pt x="8128090" y="1927716"/>
                  <a:pt x="8123992" y="1927716"/>
                </a:cubicBezTo>
                <a:cubicBezTo>
                  <a:pt x="8099992" y="1927716"/>
                  <a:pt x="8076577" y="1932886"/>
                  <a:pt x="8053160" y="1937317"/>
                </a:cubicBezTo>
                <a:cubicBezTo>
                  <a:pt x="8108187" y="1942488"/>
                  <a:pt x="8167311" y="1947658"/>
                  <a:pt x="8222338" y="1952829"/>
                </a:cubicBezTo>
                <a:cubicBezTo>
                  <a:pt x="8218240" y="1952829"/>
                  <a:pt x="8214142" y="1952829"/>
                  <a:pt x="8214142" y="1952829"/>
                </a:cubicBezTo>
                <a:cubicBezTo>
                  <a:pt x="8151508" y="1952829"/>
                  <a:pt x="8088284" y="1947658"/>
                  <a:pt x="8025648" y="1942488"/>
                </a:cubicBezTo>
                <a:cubicBezTo>
                  <a:pt x="7994036" y="1952829"/>
                  <a:pt x="7958329" y="1962430"/>
                  <a:pt x="7926718" y="1967600"/>
                </a:cubicBezTo>
                <a:cubicBezTo>
                  <a:pt x="7923205" y="1967600"/>
                  <a:pt x="7919108" y="1972031"/>
                  <a:pt x="7915010" y="1977202"/>
                </a:cubicBezTo>
                <a:cubicBezTo>
                  <a:pt x="7926718" y="1977202"/>
                  <a:pt x="7942524" y="1977202"/>
                  <a:pt x="7954817" y="1977202"/>
                </a:cubicBezTo>
                <a:cubicBezTo>
                  <a:pt x="7985842" y="1972031"/>
                  <a:pt x="8017453" y="1962430"/>
                  <a:pt x="8049063" y="1957260"/>
                </a:cubicBezTo>
                <a:cubicBezTo>
                  <a:pt x="8029160" y="1967600"/>
                  <a:pt x="8005744" y="1972031"/>
                  <a:pt x="7982330" y="1982372"/>
                </a:cubicBezTo>
                <a:cubicBezTo>
                  <a:pt x="8009842" y="1982372"/>
                  <a:pt x="8040868" y="1987542"/>
                  <a:pt x="8072479" y="1987542"/>
                </a:cubicBezTo>
                <a:cubicBezTo>
                  <a:pt x="8072479" y="1987542"/>
                  <a:pt x="8072479" y="1987542"/>
                  <a:pt x="8060772" y="1987542"/>
                </a:cubicBezTo>
                <a:cubicBezTo>
                  <a:pt x="8053160" y="1987542"/>
                  <a:pt x="8013355" y="2002313"/>
                  <a:pt x="8025648" y="2002313"/>
                </a:cubicBezTo>
                <a:cubicBezTo>
                  <a:pt x="8029160" y="2002313"/>
                  <a:pt x="8033258" y="2002313"/>
                  <a:pt x="8033258" y="2007483"/>
                </a:cubicBezTo>
                <a:cubicBezTo>
                  <a:pt x="8044966" y="2002313"/>
                  <a:pt x="8053160" y="1997143"/>
                  <a:pt x="8064868" y="1991974"/>
                </a:cubicBezTo>
                <a:cubicBezTo>
                  <a:pt x="8064868" y="1991974"/>
                  <a:pt x="8068966" y="1991974"/>
                  <a:pt x="8072479" y="1987542"/>
                </a:cubicBezTo>
                <a:cubicBezTo>
                  <a:pt x="8072479" y="1987542"/>
                  <a:pt x="8072479" y="1982372"/>
                  <a:pt x="8076577" y="1982372"/>
                </a:cubicBezTo>
                <a:cubicBezTo>
                  <a:pt x="8084772" y="1982372"/>
                  <a:pt x="8092382" y="1967600"/>
                  <a:pt x="8096480" y="1962430"/>
                </a:cubicBezTo>
                <a:cubicBezTo>
                  <a:pt x="8096480" y="1962430"/>
                  <a:pt x="8096480" y="1962430"/>
                  <a:pt x="8131603" y="1952829"/>
                </a:cubicBezTo>
                <a:cubicBezTo>
                  <a:pt x="8123992" y="1957260"/>
                  <a:pt x="8115798" y="1972031"/>
                  <a:pt x="8119896" y="1972031"/>
                </a:cubicBezTo>
                <a:cubicBezTo>
                  <a:pt x="8119896" y="1972031"/>
                  <a:pt x="8119896" y="1972031"/>
                  <a:pt x="8170824" y="1957260"/>
                </a:cubicBezTo>
                <a:cubicBezTo>
                  <a:pt x="8167311" y="1962430"/>
                  <a:pt x="8159116" y="1962430"/>
                  <a:pt x="8155604" y="1967600"/>
                </a:cubicBezTo>
                <a:cubicBezTo>
                  <a:pt x="8155604" y="1967600"/>
                  <a:pt x="8135701" y="1987542"/>
                  <a:pt x="8143310" y="1987542"/>
                </a:cubicBezTo>
                <a:cubicBezTo>
                  <a:pt x="8143310" y="1987542"/>
                  <a:pt x="8143310" y="1987542"/>
                  <a:pt x="8053160" y="2007483"/>
                </a:cubicBezTo>
                <a:lnTo>
                  <a:pt x="8049063" y="2007483"/>
                </a:lnTo>
                <a:cubicBezTo>
                  <a:pt x="8076577" y="2011915"/>
                  <a:pt x="8108187" y="2017085"/>
                  <a:pt x="8143310" y="2022255"/>
                </a:cubicBezTo>
                <a:cubicBezTo>
                  <a:pt x="8128090" y="2022255"/>
                  <a:pt x="8104090" y="2031857"/>
                  <a:pt x="8115798" y="2037027"/>
                </a:cubicBezTo>
                <a:cubicBezTo>
                  <a:pt x="8186630" y="2046629"/>
                  <a:pt x="8258047" y="2056969"/>
                  <a:pt x="8332390" y="2062139"/>
                </a:cubicBezTo>
                <a:cubicBezTo>
                  <a:pt x="8348196" y="2062139"/>
                  <a:pt x="8379808" y="2046629"/>
                  <a:pt x="8368099" y="2046629"/>
                </a:cubicBezTo>
                <a:cubicBezTo>
                  <a:pt x="8324782" y="2042197"/>
                  <a:pt x="8281462" y="2042197"/>
                  <a:pt x="8238144" y="2031857"/>
                </a:cubicBezTo>
                <a:cubicBezTo>
                  <a:pt x="8269754" y="2031857"/>
                  <a:pt x="8301364" y="2031857"/>
                  <a:pt x="8332390" y="2027426"/>
                </a:cubicBezTo>
                <a:cubicBezTo>
                  <a:pt x="8446541" y="2042197"/>
                  <a:pt x="8564790" y="2046629"/>
                  <a:pt x="8678940" y="2056969"/>
                </a:cubicBezTo>
                <a:cubicBezTo>
                  <a:pt x="8616304" y="2056969"/>
                  <a:pt x="8557180" y="2056969"/>
                  <a:pt x="8493957" y="2062139"/>
                </a:cubicBezTo>
                <a:cubicBezTo>
                  <a:pt x="8486347" y="2062139"/>
                  <a:pt x="8446541" y="2071741"/>
                  <a:pt x="8458835" y="2076911"/>
                </a:cubicBezTo>
                <a:cubicBezTo>
                  <a:pt x="8458835" y="2076911"/>
                  <a:pt x="8458835" y="2076911"/>
                  <a:pt x="8478153" y="2082081"/>
                </a:cubicBezTo>
                <a:cubicBezTo>
                  <a:pt x="8458835" y="2076911"/>
                  <a:pt x="8443029" y="2076911"/>
                  <a:pt x="8423126" y="2076911"/>
                </a:cubicBezTo>
                <a:cubicBezTo>
                  <a:pt x="8419029" y="2076911"/>
                  <a:pt x="8415514" y="2076911"/>
                  <a:pt x="8411417" y="2076911"/>
                </a:cubicBezTo>
                <a:cubicBezTo>
                  <a:pt x="8364002" y="2076911"/>
                  <a:pt x="8320684" y="2076911"/>
                  <a:pt x="8277364" y="2076911"/>
                </a:cubicBezTo>
                <a:cubicBezTo>
                  <a:pt x="8265658" y="2076911"/>
                  <a:pt x="8226435" y="2091683"/>
                  <a:pt x="8242240" y="2091683"/>
                </a:cubicBezTo>
                <a:cubicBezTo>
                  <a:pt x="8344098" y="2106455"/>
                  <a:pt x="8454738" y="2101285"/>
                  <a:pt x="8560692" y="2111625"/>
                </a:cubicBezTo>
                <a:cubicBezTo>
                  <a:pt x="8529665" y="2111625"/>
                  <a:pt x="8502154" y="2111625"/>
                  <a:pt x="8470541" y="2116056"/>
                </a:cubicBezTo>
                <a:cubicBezTo>
                  <a:pt x="8462346" y="2116056"/>
                  <a:pt x="8427223" y="2131567"/>
                  <a:pt x="8443029" y="2135998"/>
                </a:cubicBezTo>
                <a:cubicBezTo>
                  <a:pt x="8493957" y="2141168"/>
                  <a:pt x="8548984" y="2141168"/>
                  <a:pt x="8604595" y="2141168"/>
                </a:cubicBezTo>
                <a:cubicBezTo>
                  <a:pt x="8537277" y="2146338"/>
                  <a:pt x="8474638" y="2146338"/>
                  <a:pt x="8411417" y="2146338"/>
                </a:cubicBezTo>
                <a:cubicBezTo>
                  <a:pt x="8348196" y="2146338"/>
                  <a:pt x="8285560" y="2151508"/>
                  <a:pt x="8222338" y="2151508"/>
                </a:cubicBezTo>
                <a:cubicBezTo>
                  <a:pt x="8214142" y="2151508"/>
                  <a:pt x="8170824" y="2166280"/>
                  <a:pt x="8186630" y="2166280"/>
                </a:cubicBezTo>
                <a:cubicBezTo>
                  <a:pt x="8222338" y="2171450"/>
                  <a:pt x="8258047" y="2175882"/>
                  <a:pt x="8293170" y="2175882"/>
                </a:cubicBezTo>
                <a:cubicBezTo>
                  <a:pt x="8281462" y="2181052"/>
                  <a:pt x="8269754" y="2186222"/>
                  <a:pt x="8277364" y="2186222"/>
                </a:cubicBezTo>
                <a:cubicBezTo>
                  <a:pt x="8297266" y="2190654"/>
                  <a:pt x="8316586" y="2190654"/>
                  <a:pt x="8336488" y="2190654"/>
                </a:cubicBezTo>
                <a:cubicBezTo>
                  <a:pt x="8324782" y="2195824"/>
                  <a:pt x="8313073" y="2200994"/>
                  <a:pt x="8324782" y="2200994"/>
                </a:cubicBezTo>
                <a:cubicBezTo>
                  <a:pt x="8478153" y="2226106"/>
                  <a:pt x="8643817" y="2215765"/>
                  <a:pt x="8805384" y="2226106"/>
                </a:cubicBezTo>
                <a:cubicBezTo>
                  <a:pt x="8821189" y="2226106"/>
                  <a:pt x="8852214" y="2206164"/>
                  <a:pt x="8840507" y="2206164"/>
                </a:cubicBezTo>
                <a:cubicBezTo>
                  <a:pt x="8710551" y="2200994"/>
                  <a:pt x="8576497" y="2206164"/>
                  <a:pt x="8446541" y="2190654"/>
                </a:cubicBezTo>
                <a:cubicBezTo>
                  <a:pt x="8478153" y="2190654"/>
                  <a:pt x="8513862" y="2190654"/>
                  <a:pt x="8545471" y="2190654"/>
                </a:cubicBezTo>
                <a:cubicBezTo>
                  <a:pt x="8557180" y="2190654"/>
                  <a:pt x="8572986" y="2186222"/>
                  <a:pt x="8580595" y="2181052"/>
                </a:cubicBezTo>
                <a:cubicBezTo>
                  <a:pt x="8580595" y="2181052"/>
                  <a:pt x="8580595" y="2181052"/>
                  <a:pt x="8687136" y="2181052"/>
                </a:cubicBezTo>
                <a:cubicBezTo>
                  <a:pt x="8702941" y="2181052"/>
                  <a:pt x="8738064" y="2161110"/>
                  <a:pt x="8726356" y="2161110"/>
                </a:cubicBezTo>
                <a:cubicBezTo>
                  <a:pt x="8647915" y="2161110"/>
                  <a:pt x="8568888" y="2161110"/>
                  <a:pt x="8489860" y="2161110"/>
                </a:cubicBezTo>
                <a:cubicBezTo>
                  <a:pt x="8592303" y="2161110"/>
                  <a:pt x="8698843" y="2155940"/>
                  <a:pt x="8797188" y="2151508"/>
                </a:cubicBezTo>
                <a:cubicBezTo>
                  <a:pt x="8801286" y="2151508"/>
                  <a:pt x="8812995" y="2146338"/>
                  <a:pt x="8821189" y="2146338"/>
                </a:cubicBezTo>
                <a:cubicBezTo>
                  <a:pt x="8852214" y="2146338"/>
                  <a:pt x="8879727" y="2146338"/>
                  <a:pt x="8911338" y="2151508"/>
                </a:cubicBezTo>
                <a:cubicBezTo>
                  <a:pt x="8883825" y="2151508"/>
                  <a:pt x="8852214" y="2155940"/>
                  <a:pt x="8824701" y="2155940"/>
                </a:cubicBezTo>
                <a:cubicBezTo>
                  <a:pt x="8817093" y="2155940"/>
                  <a:pt x="8773771" y="2171450"/>
                  <a:pt x="8789578" y="2175882"/>
                </a:cubicBezTo>
                <a:cubicBezTo>
                  <a:pt x="8863922" y="2186222"/>
                  <a:pt x="8938851" y="2190654"/>
                  <a:pt x="9013781" y="2195824"/>
                </a:cubicBezTo>
                <a:cubicBezTo>
                  <a:pt x="9021975" y="2195824"/>
                  <a:pt x="9025490" y="2195824"/>
                  <a:pt x="9029586" y="2195824"/>
                </a:cubicBezTo>
                <a:cubicBezTo>
                  <a:pt x="9002073" y="2200994"/>
                  <a:pt x="8974560" y="2200994"/>
                  <a:pt x="8947047" y="2200994"/>
                </a:cubicBezTo>
                <a:cubicBezTo>
                  <a:pt x="8938851" y="2200994"/>
                  <a:pt x="8899631" y="2220936"/>
                  <a:pt x="8911338" y="2220936"/>
                </a:cubicBezTo>
                <a:cubicBezTo>
                  <a:pt x="8986268" y="2230537"/>
                  <a:pt x="9068807" y="2235708"/>
                  <a:pt x="9147834" y="2246048"/>
                </a:cubicBezTo>
                <a:cubicBezTo>
                  <a:pt x="9077001" y="2250480"/>
                  <a:pt x="9009683" y="2250480"/>
                  <a:pt x="8938851" y="2255649"/>
                </a:cubicBezTo>
                <a:cubicBezTo>
                  <a:pt x="8931242" y="2255649"/>
                  <a:pt x="8907242" y="2260819"/>
                  <a:pt x="8899631" y="2265251"/>
                </a:cubicBezTo>
                <a:cubicBezTo>
                  <a:pt x="8899631" y="2265251"/>
                  <a:pt x="8899631" y="2265251"/>
                  <a:pt x="8895533" y="2265251"/>
                </a:cubicBezTo>
                <a:cubicBezTo>
                  <a:pt x="8817093" y="2265251"/>
                  <a:pt x="8733968" y="2265251"/>
                  <a:pt x="8651427" y="2255649"/>
                </a:cubicBezTo>
                <a:cubicBezTo>
                  <a:pt x="8667232" y="2250480"/>
                  <a:pt x="8683038" y="2246048"/>
                  <a:pt x="8675428" y="2246048"/>
                </a:cubicBezTo>
                <a:cubicBezTo>
                  <a:pt x="8635621" y="2240878"/>
                  <a:pt x="8604595" y="2246048"/>
                  <a:pt x="8568888" y="2246048"/>
                </a:cubicBezTo>
                <a:cubicBezTo>
                  <a:pt x="8560692" y="2246048"/>
                  <a:pt x="8521471" y="2260819"/>
                  <a:pt x="8533179" y="2265251"/>
                </a:cubicBezTo>
                <a:cubicBezTo>
                  <a:pt x="8533179" y="2265251"/>
                  <a:pt x="8533179" y="2265251"/>
                  <a:pt x="8560692" y="2265251"/>
                </a:cubicBezTo>
                <a:cubicBezTo>
                  <a:pt x="8560692" y="2265251"/>
                  <a:pt x="8560692" y="2265251"/>
                  <a:pt x="8537277" y="2270421"/>
                </a:cubicBezTo>
                <a:cubicBezTo>
                  <a:pt x="8533179" y="2270421"/>
                  <a:pt x="8489860" y="2285193"/>
                  <a:pt x="8502154" y="2285193"/>
                </a:cubicBezTo>
                <a:cubicBezTo>
                  <a:pt x="8584693" y="2305135"/>
                  <a:pt x="8683038" y="2305135"/>
                  <a:pt x="8781384" y="2305135"/>
                </a:cubicBezTo>
                <a:cubicBezTo>
                  <a:pt x="8765577" y="2305135"/>
                  <a:pt x="8749770" y="2315475"/>
                  <a:pt x="8749770" y="2319907"/>
                </a:cubicBezTo>
                <a:cubicBezTo>
                  <a:pt x="8623914" y="2319907"/>
                  <a:pt x="8502154" y="2325077"/>
                  <a:pt x="8379808" y="2334679"/>
                </a:cubicBezTo>
                <a:cubicBezTo>
                  <a:pt x="8368099" y="2334679"/>
                  <a:pt x="8332390" y="2350189"/>
                  <a:pt x="8344098" y="2350189"/>
                </a:cubicBezTo>
                <a:cubicBezTo>
                  <a:pt x="8415514" y="2354620"/>
                  <a:pt x="8486347" y="2354620"/>
                  <a:pt x="8557180" y="2354620"/>
                </a:cubicBezTo>
                <a:cubicBezTo>
                  <a:pt x="8509764" y="2354620"/>
                  <a:pt x="8466444" y="2359790"/>
                  <a:pt x="8427223" y="2374562"/>
                </a:cubicBezTo>
                <a:cubicBezTo>
                  <a:pt x="8427223" y="2374562"/>
                  <a:pt x="8395612" y="2384902"/>
                  <a:pt x="8411417" y="2384902"/>
                </a:cubicBezTo>
                <a:cubicBezTo>
                  <a:pt x="8474638" y="2390072"/>
                  <a:pt x="8541373" y="2390072"/>
                  <a:pt x="8604595" y="2390072"/>
                </a:cubicBezTo>
                <a:cubicBezTo>
                  <a:pt x="8600497" y="2390072"/>
                  <a:pt x="8600497" y="2394504"/>
                  <a:pt x="8608108" y="2394504"/>
                </a:cubicBezTo>
                <a:cubicBezTo>
                  <a:pt x="8608108" y="2394504"/>
                  <a:pt x="8608108" y="2394504"/>
                  <a:pt x="8623914" y="2394504"/>
                </a:cubicBezTo>
                <a:cubicBezTo>
                  <a:pt x="8616304" y="2394504"/>
                  <a:pt x="8584693" y="2409276"/>
                  <a:pt x="8600497" y="2409276"/>
                </a:cubicBezTo>
                <a:cubicBezTo>
                  <a:pt x="8671330" y="2424786"/>
                  <a:pt x="8738064" y="2424786"/>
                  <a:pt x="8812995" y="2424786"/>
                </a:cubicBezTo>
                <a:cubicBezTo>
                  <a:pt x="8828799" y="2429217"/>
                  <a:pt x="8844604" y="2419616"/>
                  <a:pt x="8852214" y="2414446"/>
                </a:cubicBezTo>
                <a:cubicBezTo>
                  <a:pt x="8852214" y="2414446"/>
                  <a:pt x="8852214" y="2414446"/>
                  <a:pt x="8876217" y="2414446"/>
                </a:cubicBezTo>
                <a:cubicBezTo>
                  <a:pt x="8892019" y="2419616"/>
                  <a:pt x="8907242" y="2424786"/>
                  <a:pt x="8919534" y="2429217"/>
                </a:cubicBezTo>
                <a:cubicBezTo>
                  <a:pt x="8883825" y="2434388"/>
                  <a:pt x="8848702" y="2434388"/>
                  <a:pt x="8812995" y="2439558"/>
                </a:cubicBezTo>
                <a:cubicBezTo>
                  <a:pt x="8805384" y="2439558"/>
                  <a:pt x="8762065" y="2454330"/>
                  <a:pt x="8781384" y="2454330"/>
                </a:cubicBezTo>
                <a:cubicBezTo>
                  <a:pt x="8848702" y="2464670"/>
                  <a:pt x="8919534" y="2464670"/>
                  <a:pt x="8986268" y="2464670"/>
                </a:cubicBezTo>
                <a:cubicBezTo>
                  <a:pt x="8990366" y="2464670"/>
                  <a:pt x="8990366" y="2469101"/>
                  <a:pt x="8990366" y="2469101"/>
                </a:cubicBezTo>
                <a:cubicBezTo>
                  <a:pt x="8942949" y="2474271"/>
                  <a:pt x="8892019" y="2479442"/>
                  <a:pt x="8844604" y="2483873"/>
                </a:cubicBezTo>
                <a:cubicBezTo>
                  <a:pt x="8836409" y="2489043"/>
                  <a:pt x="8793090" y="2503815"/>
                  <a:pt x="8808894" y="2503815"/>
                </a:cubicBezTo>
                <a:cubicBezTo>
                  <a:pt x="8931242" y="2514155"/>
                  <a:pt x="9049490" y="2514155"/>
                  <a:pt x="9171249" y="2514155"/>
                </a:cubicBezTo>
                <a:cubicBezTo>
                  <a:pt x="9179447" y="2514155"/>
                  <a:pt x="9182957" y="2514155"/>
                  <a:pt x="9191153" y="2519325"/>
                </a:cubicBezTo>
                <a:cubicBezTo>
                  <a:pt x="9195249" y="2519325"/>
                  <a:pt x="9206958" y="2523757"/>
                  <a:pt x="9222764" y="2523757"/>
                </a:cubicBezTo>
                <a:cubicBezTo>
                  <a:pt x="9222764" y="2523757"/>
                  <a:pt x="9222764" y="2523757"/>
                  <a:pt x="9187055" y="2534097"/>
                </a:cubicBezTo>
                <a:cubicBezTo>
                  <a:pt x="9182957" y="2534097"/>
                  <a:pt x="9143738" y="2548869"/>
                  <a:pt x="9159542" y="2548869"/>
                </a:cubicBezTo>
                <a:cubicBezTo>
                  <a:pt x="9226277" y="2553300"/>
                  <a:pt x="9297695" y="2558470"/>
                  <a:pt x="9364427" y="2558470"/>
                </a:cubicBezTo>
                <a:cubicBezTo>
                  <a:pt x="9435260" y="2558470"/>
                  <a:pt x="9501994" y="2558470"/>
                  <a:pt x="9572826" y="2558470"/>
                </a:cubicBezTo>
                <a:cubicBezTo>
                  <a:pt x="9572826" y="2558470"/>
                  <a:pt x="9572826" y="2558470"/>
                  <a:pt x="9585119" y="2558470"/>
                </a:cubicBezTo>
                <a:cubicBezTo>
                  <a:pt x="9482677" y="2568811"/>
                  <a:pt x="9383746" y="2578413"/>
                  <a:pt x="9289499" y="2588753"/>
                </a:cubicBezTo>
                <a:cubicBezTo>
                  <a:pt x="9305303" y="2588753"/>
                  <a:pt x="9325206" y="2583583"/>
                  <a:pt x="9344525" y="2583583"/>
                </a:cubicBezTo>
                <a:cubicBezTo>
                  <a:pt x="9341012" y="2583583"/>
                  <a:pt x="9341012" y="2588753"/>
                  <a:pt x="9336914" y="2588753"/>
                </a:cubicBezTo>
                <a:cubicBezTo>
                  <a:pt x="9309401" y="2588753"/>
                  <a:pt x="9281888" y="2593184"/>
                  <a:pt x="9253790" y="2593184"/>
                </a:cubicBezTo>
                <a:cubicBezTo>
                  <a:pt x="9242081" y="2598355"/>
                  <a:pt x="9234473" y="2603524"/>
                  <a:pt x="9242081" y="2608695"/>
                </a:cubicBezTo>
                <a:cubicBezTo>
                  <a:pt x="9242081" y="2608695"/>
                  <a:pt x="9242081" y="2608695"/>
                  <a:pt x="9124419" y="2613126"/>
                </a:cubicBezTo>
                <a:cubicBezTo>
                  <a:pt x="9124419" y="2613126"/>
                  <a:pt x="9124419" y="2613126"/>
                  <a:pt x="9108614" y="2613126"/>
                </a:cubicBezTo>
                <a:cubicBezTo>
                  <a:pt x="9112125" y="2613126"/>
                  <a:pt x="9116223" y="2608695"/>
                  <a:pt x="9120323" y="2608695"/>
                </a:cubicBezTo>
                <a:cubicBezTo>
                  <a:pt x="9112125" y="2608695"/>
                  <a:pt x="9108614" y="2608695"/>
                  <a:pt x="9100418" y="2608695"/>
                </a:cubicBezTo>
                <a:cubicBezTo>
                  <a:pt x="9108614" y="2608695"/>
                  <a:pt x="9116223" y="2603524"/>
                  <a:pt x="9120323" y="2598355"/>
                </a:cubicBezTo>
                <a:lnTo>
                  <a:pt x="9127931" y="2598355"/>
                </a:lnTo>
                <a:cubicBezTo>
                  <a:pt x="9139640" y="2593184"/>
                  <a:pt x="9179447" y="2578413"/>
                  <a:pt x="9155444" y="2578413"/>
                </a:cubicBezTo>
                <a:cubicBezTo>
                  <a:pt x="9100418" y="2583583"/>
                  <a:pt x="9045392" y="2588753"/>
                  <a:pt x="8986268" y="2588753"/>
                </a:cubicBezTo>
                <a:cubicBezTo>
                  <a:pt x="9037196" y="2583583"/>
                  <a:pt x="9092808" y="2578413"/>
                  <a:pt x="9143738" y="2573242"/>
                </a:cubicBezTo>
                <a:cubicBezTo>
                  <a:pt x="9151932" y="2568811"/>
                  <a:pt x="9191153" y="2553300"/>
                  <a:pt x="9175349" y="2553300"/>
                </a:cubicBezTo>
                <a:cubicBezTo>
                  <a:pt x="9149885" y="2553300"/>
                  <a:pt x="9125296" y="2554593"/>
                  <a:pt x="9100637" y="2555886"/>
                </a:cubicBezTo>
                <a:lnTo>
                  <a:pt x="9055186" y="2557449"/>
                </a:lnTo>
                <a:lnTo>
                  <a:pt x="9064326" y="2553174"/>
                </a:lnTo>
                <a:cubicBezTo>
                  <a:pt x="9079417" y="2546838"/>
                  <a:pt x="9101590" y="2538529"/>
                  <a:pt x="9092808" y="2538529"/>
                </a:cubicBezTo>
                <a:cubicBezTo>
                  <a:pt x="8997975" y="2523757"/>
                  <a:pt x="8903727" y="2528927"/>
                  <a:pt x="8805384" y="2528927"/>
                </a:cubicBezTo>
                <a:cubicBezTo>
                  <a:pt x="8805384" y="2528927"/>
                  <a:pt x="8805384" y="2528927"/>
                  <a:pt x="8742162" y="2523757"/>
                </a:cubicBezTo>
                <a:cubicBezTo>
                  <a:pt x="8726356" y="2523757"/>
                  <a:pt x="8694745" y="2538529"/>
                  <a:pt x="8706453" y="2538529"/>
                </a:cubicBezTo>
                <a:cubicBezTo>
                  <a:pt x="8726356" y="2538529"/>
                  <a:pt x="8746260" y="2543698"/>
                  <a:pt x="8762065" y="2543698"/>
                </a:cubicBezTo>
                <a:cubicBezTo>
                  <a:pt x="8762065" y="2543698"/>
                  <a:pt x="8762065" y="2543698"/>
                  <a:pt x="8824701" y="2548869"/>
                </a:cubicBezTo>
                <a:cubicBezTo>
                  <a:pt x="8824701" y="2548869"/>
                  <a:pt x="8828799" y="2548869"/>
                  <a:pt x="8832895" y="2548869"/>
                </a:cubicBezTo>
                <a:cubicBezTo>
                  <a:pt x="8876217" y="2548869"/>
                  <a:pt x="8923046" y="2548869"/>
                  <a:pt x="8966366" y="2548869"/>
                </a:cubicBezTo>
                <a:cubicBezTo>
                  <a:pt x="8927144" y="2548869"/>
                  <a:pt x="8883825" y="2553300"/>
                  <a:pt x="8844604" y="2553300"/>
                </a:cubicBezTo>
                <a:cubicBezTo>
                  <a:pt x="8805384" y="2558470"/>
                  <a:pt x="8762065" y="2558470"/>
                  <a:pt x="8722260" y="2563641"/>
                </a:cubicBezTo>
                <a:cubicBezTo>
                  <a:pt x="8714649" y="2563641"/>
                  <a:pt x="8675428" y="2578413"/>
                  <a:pt x="8690646" y="2578413"/>
                </a:cubicBezTo>
                <a:cubicBezTo>
                  <a:pt x="8738064" y="2583583"/>
                  <a:pt x="8781384" y="2583583"/>
                  <a:pt x="8828799" y="2583583"/>
                </a:cubicBezTo>
                <a:cubicBezTo>
                  <a:pt x="8872118" y="2583583"/>
                  <a:pt x="8919534" y="2583583"/>
                  <a:pt x="8962851" y="2578413"/>
                </a:cubicBezTo>
                <a:cubicBezTo>
                  <a:pt x="8951145" y="2583583"/>
                  <a:pt x="8935341" y="2583583"/>
                  <a:pt x="8919534" y="2588753"/>
                </a:cubicBezTo>
                <a:cubicBezTo>
                  <a:pt x="8915436" y="2588753"/>
                  <a:pt x="8879727" y="2603524"/>
                  <a:pt x="8895533" y="2603524"/>
                </a:cubicBezTo>
                <a:cubicBezTo>
                  <a:pt x="8907242" y="2603524"/>
                  <a:pt x="8923046" y="2603524"/>
                  <a:pt x="8935341" y="2603524"/>
                </a:cubicBezTo>
                <a:cubicBezTo>
                  <a:pt x="8935341" y="2603524"/>
                  <a:pt x="8935341" y="2603524"/>
                  <a:pt x="8927144" y="2608695"/>
                </a:cubicBezTo>
                <a:cubicBezTo>
                  <a:pt x="8876217" y="2608695"/>
                  <a:pt x="8824701" y="2608695"/>
                  <a:pt x="8773771" y="2608695"/>
                </a:cubicBezTo>
                <a:cubicBezTo>
                  <a:pt x="8746260" y="2608695"/>
                  <a:pt x="8722260" y="2608695"/>
                  <a:pt x="8694745" y="2608695"/>
                </a:cubicBezTo>
                <a:cubicBezTo>
                  <a:pt x="8690646" y="2613126"/>
                  <a:pt x="8690646" y="2613126"/>
                  <a:pt x="8694745" y="2613126"/>
                </a:cubicBezTo>
                <a:cubicBezTo>
                  <a:pt x="8694745" y="2613126"/>
                  <a:pt x="8694745" y="2613126"/>
                  <a:pt x="8757969" y="2613126"/>
                </a:cubicBezTo>
                <a:cubicBezTo>
                  <a:pt x="8742162" y="2618296"/>
                  <a:pt x="8726356" y="2623466"/>
                  <a:pt x="8738064" y="2623466"/>
                </a:cubicBezTo>
                <a:cubicBezTo>
                  <a:pt x="8773771" y="2627898"/>
                  <a:pt x="8812995" y="2627898"/>
                  <a:pt x="8848702" y="2627898"/>
                </a:cubicBezTo>
                <a:cubicBezTo>
                  <a:pt x="8836409" y="2633068"/>
                  <a:pt x="8821189" y="2638238"/>
                  <a:pt x="8832895" y="2638238"/>
                </a:cubicBezTo>
                <a:cubicBezTo>
                  <a:pt x="8848702" y="2643408"/>
                  <a:pt x="8863922" y="2643408"/>
                  <a:pt x="8879727" y="2638238"/>
                </a:cubicBezTo>
                <a:cubicBezTo>
                  <a:pt x="8879727" y="2638238"/>
                  <a:pt x="8879727" y="2638238"/>
                  <a:pt x="8877313" y="2638884"/>
                </a:cubicBezTo>
                <a:lnTo>
                  <a:pt x="8861740" y="2643052"/>
                </a:lnTo>
                <a:lnTo>
                  <a:pt x="8848702" y="2643408"/>
                </a:lnTo>
                <a:cubicBezTo>
                  <a:pt x="8852214" y="2643408"/>
                  <a:pt x="8856312" y="2643408"/>
                  <a:pt x="8856312" y="2643408"/>
                </a:cubicBezTo>
                <a:cubicBezTo>
                  <a:pt x="8860410" y="2643408"/>
                  <a:pt x="8860410" y="2643408"/>
                  <a:pt x="8860410" y="2643408"/>
                </a:cubicBezTo>
                <a:lnTo>
                  <a:pt x="8861740" y="2643052"/>
                </a:lnTo>
                <a:lnTo>
                  <a:pt x="8967170" y="2640177"/>
                </a:lnTo>
                <a:cubicBezTo>
                  <a:pt x="9007049" y="2638238"/>
                  <a:pt x="9047441" y="2635653"/>
                  <a:pt x="9088710" y="2633068"/>
                </a:cubicBezTo>
                <a:cubicBezTo>
                  <a:pt x="9088710" y="2633068"/>
                  <a:pt x="9088710" y="2633068"/>
                  <a:pt x="9159542" y="2633068"/>
                </a:cubicBezTo>
                <a:cubicBezTo>
                  <a:pt x="9151932" y="2638238"/>
                  <a:pt x="9139640" y="2643408"/>
                  <a:pt x="9132029" y="2647840"/>
                </a:cubicBezTo>
                <a:cubicBezTo>
                  <a:pt x="9143738" y="2645624"/>
                  <a:pt x="9154567" y="2644516"/>
                  <a:pt x="9165397" y="2643962"/>
                </a:cubicBezTo>
                <a:lnTo>
                  <a:pt x="9178279" y="2643748"/>
                </a:lnTo>
                <a:lnTo>
                  <a:pt x="9168762" y="2646524"/>
                </a:lnTo>
                <a:cubicBezTo>
                  <a:pt x="9154822" y="2652133"/>
                  <a:pt x="9134956" y="2663350"/>
                  <a:pt x="9143738" y="2663350"/>
                </a:cubicBezTo>
                <a:cubicBezTo>
                  <a:pt x="9182957" y="2667782"/>
                  <a:pt x="9226277" y="2667782"/>
                  <a:pt x="9266082" y="2663350"/>
                </a:cubicBezTo>
                <a:cubicBezTo>
                  <a:pt x="9253790" y="2667782"/>
                  <a:pt x="9230375" y="2683292"/>
                  <a:pt x="9242081" y="2683292"/>
                </a:cubicBezTo>
                <a:cubicBezTo>
                  <a:pt x="9317012" y="2687723"/>
                  <a:pt x="9391940" y="2683292"/>
                  <a:pt x="9470969" y="2678122"/>
                </a:cubicBezTo>
                <a:cubicBezTo>
                  <a:pt x="9486187" y="2678122"/>
                  <a:pt x="9514286" y="2663350"/>
                  <a:pt x="9510188" y="2658180"/>
                </a:cubicBezTo>
                <a:cubicBezTo>
                  <a:pt x="9494384" y="2658180"/>
                  <a:pt x="9478579" y="2663350"/>
                  <a:pt x="9466871" y="2663350"/>
                </a:cubicBezTo>
                <a:cubicBezTo>
                  <a:pt x="9462773" y="2663350"/>
                  <a:pt x="9455162" y="2667782"/>
                  <a:pt x="9446968" y="2667782"/>
                </a:cubicBezTo>
                <a:cubicBezTo>
                  <a:pt x="9439356" y="2663350"/>
                  <a:pt x="9423553" y="2663350"/>
                  <a:pt x="9399550" y="2663350"/>
                </a:cubicBezTo>
                <a:lnTo>
                  <a:pt x="9376136" y="2663350"/>
                </a:lnTo>
                <a:cubicBezTo>
                  <a:pt x="9376136" y="2663350"/>
                  <a:pt x="9372038" y="2663350"/>
                  <a:pt x="9368525" y="2663350"/>
                </a:cubicBezTo>
                <a:lnTo>
                  <a:pt x="9348623" y="2663350"/>
                </a:lnTo>
                <a:cubicBezTo>
                  <a:pt x="9352721" y="2658180"/>
                  <a:pt x="9356231" y="2658180"/>
                  <a:pt x="9360329" y="2653010"/>
                </a:cubicBezTo>
                <a:cubicBezTo>
                  <a:pt x="9383746" y="2653010"/>
                  <a:pt x="9411845" y="2653010"/>
                  <a:pt x="9435260" y="2653010"/>
                </a:cubicBezTo>
                <a:cubicBezTo>
                  <a:pt x="9446968" y="2647840"/>
                  <a:pt x="9458674" y="2647840"/>
                  <a:pt x="9466871" y="2643408"/>
                </a:cubicBezTo>
                <a:cubicBezTo>
                  <a:pt x="9588631" y="2638238"/>
                  <a:pt x="9710977" y="2627898"/>
                  <a:pt x="9836835" y="2623466"/>
                </a:cubicBezTo>
                <a:cubicBezTo>
                  <a:pt x="9770101" y="2627898"/>
                  <a:pt x="9702781" y="2638238"/>
                  <a:pt x="9640144" y="2653010"/>
                </a:cubicBezTo>
                <a:cubicBezTo>
                  <a:pt x="9631950" y="2653010"/>
                  <a:pt x="9588631" y="2672951"/>
                  <a:pt x="9604435" y="2672951"/>
                </a:cubicBezTo>
                <a:cubicBezTo>
                  <a:pt x="9604435" y="2672951"/>
                  <a:pt x="9604435" y="2672951"/>
                  <a:pt x="9624338" y="2672951"/>
                </a:cubicBezTo>
                <a:cubicBezTo>
                  <a:pt x="9604435" y="2672951"/>
                  <a:pt x="9588631" y="2678122"/>
                  <a:pt x="9569312" y="2678122"/>
                </a:cubicBezTo>
                <a:cubicBezTo>
                  <a:pt x="9565214" y="2678122"/>
                  <a:pt x="9557020" y="2683292"/>
                  <a:pt x="9553507" y="2683292"/>
                </a:cubicBezTo>
                <a:cubicBezTo>
                  <a:pt x="9541801" y="2683292"/>
                  <a:pt x="9525995" y="2687723"/>
                  <a:pt x="9514286" y="2687723"/>
                </a:cubicBezTo>
                <a:cubicBezTo>
                  <a:pt x="9557020" y="2687723"/>
                  <a:pt x="9600337" y="2687723"/>
                  <a:pt x="9647755" y="2687723"/>
                </a:cubicBezTo>
                <a:cubicBezTo>
                  <a:pt x="9647755" y="2687723"/>
                  <a:pt x="9647755" y="2687723"/>
                  <a:pt x="9620242" y="2692894"/>
                </a:cubicBezTo>
                <a:cubicBezTo>
                  <a:pt x="9616144" y="2692894"/>
                  <a:pt x="9604435" y="2698064"/>
                  <a:pt x="9596827" y="2702496"/>
                </a:cubicBezTo>
                <a:cubicBezTo>
                  <a:pt x="9636046" y="2698064"/>
                  <a:pt x="9675268" y="2692894"/>
                  <a:pt x="9714489" y="2692894"/>
                </a:cubicBezTo>
                <a:cubicBezTo>
                  <a:pt x="9683462" y="2698064"/>
                  <a:pt x="9651853" y="2702496"/>
                  <a:pt x="9620242" y="2712836"/>
                </a:cubicBezTo>
                <a:cubicBezTo>
                  <a:pt x="9659461" y="2712836"/>
                  <a:pt x="9695170" y="2712836"/>
                  <a:pt x="9734392" y="2712836"/>
                </a:cubicBezTo>
                <a:cubicBezTo>
                  <a:pt x="9738490" y="2712836"/>
                  <a:pt x="9742586" y="2718006"/>
                  <a:pt x="9746100" y="2718006"/>
                </a:cubicBezTo>
                <a:cubicBezTo>
                  <a:pt x="9754294" y="2718006"/>
                  <a:pt x="9758392" y="2718006"/>
                  <a:pt x="9761905" y="2718006"/>
                </a:cubicBezTo>
                <a:cubicBezTo>
                  <a:pt x="9758392" y="2718006"/>
                  <a:pt x="9754294" y="2718006"/>
                  <a:pt x="9750198" y="2722437"/>
                </a:cubicBezTo>
                <a:cubicBezTo>
                  <a:pt x="9746100" y="2722437"/>
                  <a:pt x="9742586" y="2722437"/>
                  <a:pt x="9734392" y="2722437"/>
                </a:cubicBezTo>
                <a:cubicBezTo>
                  <a:pt x="9699268" y="2727608"/>
                  <a:pt x="9659461" y="2732777"/>
                  <a:pt x="9620242" y="2742379"/>
                </a:cubicBezTo>
                <a:cubicBezTo>
                  <a:pt x="9604435" y="2747549"/>
                  <a:pt x="9588631" y="2757151"/>
                  <a:pt x="9600337" y="2757151"/>
                </a:cubicBezTo>
                <a:cubicBezTo>
                  <a:pt x="9631950" y="2757151"/>
                  <a:pt x="9663559" y="2757151"/>
                  <a:pt x="9691074" y="2752719"/>
                </a:cubicBezTo>
                <a:cubicBezTo>
                  <a:pt x="9691074" y="2752719"/>
                  <a:pt x="9691074" y="2752719"/>
                  <a:pt x="9675268" y="2757151"/>
                </a:cubicBezTo>
                <a:lnTo>
                  <a:pt x="9679366" y="2757151"/>
                </a:lnTo>
                <a:cubicBezTo>
                  <a:pt x="9679366" y="2757151"/>
                  <a:pt x="9679366" y="2757151"/>
                  <a:pt x="9750198" y="2757151"/>
                </a:cubicBezTo>
                <a:cubicBezTo>
                  <a:pt x="9750198" y="2757151"/>
                  <a:pt x="9750198" y="2757151"/>
                  <a:pt x="9856738" y="2742379"/>
                </a:cubicBezTo>
                <a:cubicBezTo>
                  <a:pt x="9872542" y="2737948"/>
                  <a:pt x="9903568" y="2718006"/>
                  <a:pt x="9891859" y="2718006"/>
                </a:cubicBezTo>
                <a:cubicBezTo>
                  <a:pt x="9809320" y="2727608"/>
                  <a:pt x="9726783" y="2742379"/>
                  <a:pt x="9644242" y="2752719"/>
                </a:cubicBezTo>
                <a:cubicBezTo>
                  <a:pt x="9754294" y="2737948"/>
                  <a:pt x="9860834" y="2718006"/>
                  <a:pt x="9966790" y="2698064"/>
                </a:cubicBezTo>
                <a:cubicBezTo>
                  <a:pt x="9970888" y="2698064"/>
                  <a:pt x="9982596" y="2692894"/>
                  <a:pt x="9990790" y="2687723"/>
                </a:cubicBezTo>
                <a:cubicBezTo>
                  <a:pt x="10021815" y="2687723"/>
                  <a:pt x="10053427" y="2683292"/>
                  <a:pt x="10085040" y="2678122"/>
                </a:cubicBezTo>
                <a:cubicBezTo>
                  <a:pt x="10057525" y="2683292"/>
                  <a:pt x="10025914" y="2692894"/>
                  <a:pt x="9994305" y="2698064"/>
                </a:cubicBezTo>
                <a:cubicBezTo>
                  <a:pt x="9986692" y="2702496"/>
                  <a:pt x="9943375" y="2722437"/>
                  <a:pt x="9962692" y="2722437"/>
                </a:cubicBezTo>
                <a:cubicBezTo>
                  <a:pt x="10041720" y="2722437"/>
                  <a:pt x="10120163" y="2712836"/>
                  <a:pt x="10199189" y="2707665"/>
                </a:cubicBezTo>
                <a:cubicBezTo>
                  <a:pt x="10203288" y="2707665"/>
                  <a:pt x="10210896" y="2707665"/>
                  <a:pt x="10214994" y="2707665"/>
                </a:cubicBezTo>
                <a:cubicBezTo>
                  <a:pt x="10183383" y="2712836"/>
                  <a:pt x="10155870" y="2718006"/>
                  <a:pt x="10128357" y="2727608"/>
                </a:cubicBezTo>
                <a:cubicBezTo>
                  <a:pt x="10116649" y="2727608"/>
                  <a:pt x="10076841" y="2747549"/>
                  <a:pt x="10092648" y="2747549"/>
                </a:cubicBezTo>
                <a:cubicBezTo>
                  <a:pt x="10171674" y="2747549"/>
                  <a:pt x="10258313" y="2742379"/>
                  <a:pt x="10340852" y="2737948"/>
                </a:cubicBezTo>
                <a:cubicBezTo>
                  <a:pt x="10270020" y="2752719"/>
                  <a:pt x="10195089" y="2767491"/>
                  <a:pt x="10124259" y="2777093"/>
                </a:cubicBezTo>
                <a:cubicBezTo>
                  <a:pt x="10116649" y="2777093"/>
                  <a:pt x="10089136" y="2791864"/>
                  <a:pt x="10085040" y="2797035"/>
                </a:cubicBezTo>
                <a:lnTo>
                  <a:pt x="10080939" y="2797035"/>
                </a:lnTo>
                <a:cubicBezTo>
                  <a:pt x="10006011" y="2807375"/>
                  <a:pt x="9927568" y="2816977"/>
                  <a:pt x="9848542" y="2822147"/>
                </a:cubicBezTo>
                <a:cubicBezTo>
                  <a:pt x="9860834" y="2822147"/>
                  <a:pt x="9872542" y="2822147"/>
                  <a:pt x="9884251" y="2822147"/>
                </a:cubicBezTo>
                <a:cubicBezTo>
                  <a:pt x="9821029" y="2831748"/>
                  <a:pt x="9758392" y="2836918"/>
                  <a:pt x="9699268" y="2846520"/>
                </a:cubicBezTo>
                <a:cubicBezTo>
                  <a:pt x="9699268" y="2846520"/>
                  <a:pt x="9699268" y="2846520"/>
                  <a:pt x="9730294" y="2846520"/>
                </a:cubicBezTo>
                <a:cubicBezTo>
                  <a:pt x="9722683" y="2851690"/>
                  <a:pt x="9714489" y="2851690"/>
                  <a:pt x="9706879" y="2851690"/>
                </a:cubicBezTo>
                <a:cubicBezTo>
                  <a:pt x="9699268" y="2856861"/>
                  <a:pt x="9675268" y="2866462"/>
                  <a:pt x="9667657" y="2871632"/>
                </a:cubicBezTo>
                <a:cubicBezTo>
                  <a:pt x="9706879" y="2871632"/>
                  <a:pt x="9746100" y="2871632"/>
                  <a:pt x="9781809" y="2871632"/>
                </a:cubicBezTo>
                <a:cubicBezTo>
                  <a:pt x="9766003" y="2871632"/>
                  <a:pt x="9750198" y="2871632"/>
                  <a:pt x="9730294" y="2876802"/>
                </a:cubicBezTo>
                <a:cubicBezTo>
                  <a:pt x="9805224" y="2876802"/>
                  <a:pt x="9884251" y="2862030"/>
                  <a:pt x="9962692" y="2851690"/>
                </a:cubicBezTo>
                <a:cubicBezTo>
                  <a:pt x="9946887" y="2856861"/>
                  <a:pt x="9931666" y="2866462"/>
                  <a:pt x="9931666" y="2871632"/>
                </a:cubicBezTo>
                <a:cubicBezTo>
                  <a:pt x="9801710" y="2886404"/>
                  <a:pt x="9671755" y="2911516"/>
                  <a:pt x="9545311" y="2941059"/>
                </a:cubicBezTo>
                <a:cubicBezTo>
                  <a:pt x="9537703" y="2941059"/>
                  <a:pt x="9514286" y="2956570"/>
                  <a:pt x="9510188" y="2961001"/>
                </a:cubicBezTo>
                <a:cubicBezTo>
                  <a:pt x="9585119" y="2956570"/>
                  <a:pt x="9659461" y="2946230"/>
                  <a:pt x="9734392" y="2931458"/>
                </a:cubicBezTo>
                <a:cubicBezTo>
                  <a:pt x="9683462" y="2941059"/>
                  <a:pt x="9640144" y="2956570"/>
                  <a:pt x="9600337" y="2971342"/>
                </a:cubicBezTo>
                <a:cubicBezTo>
                  <a:pt x="9596827" y="2975773"/>
                  <a:pt x="9569312" y="2990545"/>
                  <a:pt x="9581020" y="2986114"/>
                </a:cubicBezTo>
                <a:cubicBezTo>
                  <a:pt x="9651853" y="2980943"/>
                  <a:pt x="9718585" y="2971342"/>
                  <a:pt x="9785907" y="2961001"/>
                </a:cubicBezTo>
                <a:cubicBezTo>
                  <a:pt x="9781809" y="2966171"/>
                  <a:pt x="9781809" y="2966171"/>
                  <a:pt x="9789418" y="2966171"/>
                </a:cubicBezTo>
                <a:cubicBezTo>
                  <a:pt x="9789418" y="2966171"/>
                  <a:pt x="9789418" y="2966171"/>
                  <a:pt x="9791906" y="2966171"/>
                </a:cubicBezTo>
                <a:lnTo>
                  <a:pt x="9805224" y="2966171"/>
                </a:lnTo>
                <a:cubicBezTo>
                  <a:pt x="9801710" y="2966171"/>
                  <a:pt x="9766003" y="2986114"/>
                  <a:pt x="9781809" y="2986114"/>
                </a:cubicBezTo>
                <a:cubicBezTo>
                  <a:pt x="9856738" y="2986114"/>
                  <a:pt x="9931666" y="2975773"/>
                  <a:pt x="10010109" y="2971342"/>
                </a:cubicBezTo>
                <a:cubicBezTo>
                  <a:pt x="10021815" y="2966171"/>
                  <a:pt x="10041720" y="2956570"/>
                  <a:pt x="10045816" y="2951399"/>
                </a:cubicBezTo>
                <a:cubicBezTo>
                  <a:pt x="10045816" y="2951399"/>
                  <a:pt x="10045816" y="2951399"/>
                  <a:pt x="10073331" y="2946230"/>
                </a:cubicBezTo>
                <a:cubicBezTo>
                  <a:pt x="10089136" y="2951399"/>
                  <a:pt x="10104940" y="2951399"/>
                  <a:pt x="10120163" y="2956570"/>
                </a:cubicBezTo>
                <a:cubicBezTo>
                  <a:pt x="10080939" y="2966171"/>
                  <a:pt x="10045816" y="2971342"/>
                  <a:pt x="10010109" y="2980943"/>
                </a:cubicBezTo>
                <a:cubicBezTo>
                  <a:pt x="9998401" y="2986114"/>
                  <a:pt x="9959181" y="3006055"/>
                  <a:pt x="9974986" y="3000885"/>
                </a:cubicBezTo>
                <a:cubicBezTo>
                  <a:pt x="10049330" y="3000885"/>
                  <a:pt x="10120163" y="2990545"/>
                  <a:pt x="10191579" y="2980943"/>
                </a:cubicBezTo>
                <a:cubicBezTo>
                  <a:pt x="10195089" y="2980943"/>
                  <a:pt x="10195089" y="2986114"/>
                  <a:pt x="10199189" y="2986114"/>
                </a:cubicBezTo>
                <a:cubicBezTo>
                  <a:pt x="10148260" y="2995715"/>
                  <a:pt x="10096746" y="3010486"/>
                  <a:pt x="10045816" y="3025997"/>
                </a:cubicBezTo>
                <a:cubicBezTo>
                  <a:pt x="10037622" y="3025997"/>
                  <a:pt x="9994305" y="3045939"/>
                  <a:pt x="10010109" y="3045939"/>
                </a:cubicBezTo>
                <a:cubicBezTo>
                  <a:pt x="10135965" y="3035598"/>
                  <a:pt x="10265922" y="3020827"/>
                  <a:pt x="10392366" y="3000885"/>
                </a:cubicBezTo>
                <a:cubicBezTo>
                  <a:pt x="10395878" y="3000885"/>
                  <a:pt x="10404074" y="3000885"/>
                  <a:pt x="10411685" y="3000885"/>
                </a:cubicBezTo>
                <a:cubicBezTo>
                  <a:pt x="10415781" y="3006055"/>
                  <a:pt x="10431587" y="3006055"/>
                  <a:pt x="10443294" y="3006055"/>
                </a:cubicBezTo>
                <a:cubicBezTo>
                  <a:pt x="10443294" y="3006055"/>
                  <a:pt x="10443294" y="3006055"/>
                  <a:pt x="10411685" y="3015657"/>
                </a:cubicBezTo>
                <a:cubicBezTo>
                  <a:pt x="10404074" y="3020827"/>
                  <a:pt x="10364853" y="3040769"/>
                  <a:pt x="10384170" y="3040769"/>
                </a:cubicBezTo>
                <a:cubicBezTo>
                  <a:pt x="10451490" y="3035598"/>
                  <a:pt x="10525835" y="3025997"/>
                  <a:pt x="10596667" y="3020827"/>
                </a:cubicBezTo>
                <a:cubicBezTo>
                  <a:pt x="10671596" y="3006055"/>
                  <a:pt x="10742426" y="2995715"/>
                  <a:pt x="10813258" y="2986114"/>
                </a:cubicBezTo>
                <a:cubicBezTo>
                  <a:pt x="10813258" y="2986114"/>
                  <a:pt x="10813258" y="2986114"/>
                  <a:pt x="10825551" y="2986114"/>
                </a:cubicBezTo>
                <a:cubicBezTo>
                  <a:pt x="10719011" y="3010486"/>
                  <a:pt x="10612472" y="3040769"/>
                  <a:pt x="10506518" y="3060711"/>
                </a:cubicBezTo>
                <a:cubicBezTo>
                  <a:pt x="10498320" y="3060711"/>
                  <a:pt x="10459100" y="3085084"/>
                  <a:pt x="10470809" y="3085084"/>
                </a:cubicBezTo>
                <a:cubicBezTo>
                  <a:pt x="10470809" y="3085084"/>
                  <a:pt x="10470809" y="3085084"/>
                  <a:pt x="10349046" y="3110196"/>
                </a:cubicBezTo>
                <a:cubicBezTo>
                  <a:pt x="10349046" y="3110196"/>
                  <a:pt x="10349046" y="3110196"/>
                  <a:pt x="10333242" y="3110196"/>
                </a:cubicBezTo>
                <a:cubicBezTo>
                  <a:pt x="10349046" y="3105026"/>
                  <a:pt x="10368365" y="3090254"/>
                  <a:pt x="10349046" y="3095424"/>
                </a:cubicBezTo>
                <a:cubicBezTo>
                  <a:pt x="10340852" y="3095424"/>
                  <a:pt x="10333242" y="3095424"/>
                  <a:pt x="10321535" y="3100595"/>
                </a:cubicBezTo>
                <a:cubicBezTo>
                  <a:pt x="10333242" y="3095424"/>
                  <a:pt x="10340852" y="3095424"/>
                  <a:pt x="10352561" y="3090254"/>
                </a:cubicBezTo>
                <a:cubicBezTo>
                  <a:pt x="10364853" y="3085084"/>
                  <a:pt x="10404074" y="3065143"/>
                  <a:pt x="10380659" y="3070312"/>
                </a:cubicBezTo>
                <a:cubicBezTo>
                  <a:pt x="10321535" y="3080652"/>
                  <a:pt x="10262411" y="3095424"/>
                  <a:pt x="10203288" y="3105026"/>
                </a:cubicBezTo>
                <a:cubicBezTo>
                  <a:pt x="10258313" y="3090254"/>
                  <a:pt x="10313339" y="3075482"/>
                  <a:pt x="10364853" y="3065143"/>
                </a:cubicBezTo>
                <a:cubicBezTo>
                  <a:pt x="10376561" y="3060711"/>
                  <a:pt x="10411685" y="3040769"/>
                  <a:pt x="10399976" y="3040769"/>
                </a:cubicBezTo>
                <a:cubicBezTo>
                  <a:pt x="10344950" y="3050370"/>
                  <a:pt x="10293437" y="3060711"/>
                  <a:pt x="10242507" y="3070312"/>
                </a:cubicBezTo>
                <a:cubicBezTo>
                  <a:pt x="10242507" y="3070312"/>
                  <a:pt x="10242507" y="3070312"/>
                  <a:pt x="10274118" y="3060711"/>
                </a:cubicBezTo>
                <a:cubicBezTo>
                  <a:pt x="10278216" y="3060711"/>
                  <a:pt x="10321535" y="3040769"/>
                  <a:pt x="10309241" y="3040769"/>
                </a:cubicBezTo>
                <a:cubicBezTo>
                  <a:pt x="10210896" y="3040769"/>
                  <a:pt x="10112550" y="3055541"/>
                  <a:pt x="10010109" y="3070312"/>
                </a:cubicBezTo>
                <a:cubicBezTo>
                  <a:pt x="10010109" y="3070312"/>
                  <a:pt x="10010109" y="3070312"/>
                  <a:pt x="9943375" y="3075482"/>
                </a:cubicBezTo>
                <a:cubicBezTo>
                  <a:pt x="9927568" y="3075482"/>
                  <a:pt x="9891859" y="3100595"/>
                  <a:pt x="9903568" y="3095424"/>
                </a:cubicBezTo>
                <a:cubicBezTo>
                  <a:pt x="9927568" y="3095424"/>
                  <a:pt x="9946887" y="3095424"/>
                  <a:pt x="9966790" y="3090254"/>
                </a:cubicBezTo>
                <a:cubicBezTo>
                  <a:pt x="9966790" y="3090254"/>
                  <a:pt x="9966790" y="3090254"/>
                  <a:pt x="10030014" y="3085084"/>
                </a:cubicBezTo>
                <a:cubicBezTo>
                  <a:pt x="10034110" y="3085084"/>
                  <a:pt x="10034110" y="3085084"/>
                  <a:pt x="10037622" y="3085084"/>
                </a:cubicBezTo>
                <a:cubicBezTo>
                  <a:pt x="10085040" y="3080652"/>
                  <a:pt x="10132455" y="3070312"/>
                  <a:pt x="10179287" y="3065143"/>
                </a:cubicBezTo>
                <a:cubicBezTo>
                  <a:pt x="10135965" y="3075482"/>
                  <a:pt x="10092648" y="3085084"/>
                  <a:pt x="10053427" y="3090254"/>
                </a:cubicBezTo>
                <a:cubicBezTo>
                  <a:pt x="10010109" y="3100595"/>
                  <a:pt x="9966790" y="3105026"/>
                  <a:pt x="9927568" y="3115366"/>
                </a:cubicBezTo>
                <a:cubicBezTo>
                  <a:pt x="9919374" y="3120536"/>
                  <a:pt x="9876057" y="3139739"/>
                  <a:pt x="9891859" y="3139739"/>
                </a:cubicBezTo>
                <a:cubicBezTo>
                  <a:pt x="9939277" y="3135308"/>
                  <a:pt x="9990790" y="3130138"/>
                  <a:pt x="10037622" y="3124968"/>
                </a:cubicBezTo>
                <a:cubicBezTo>
                  <a:pt x="10085040" y="3115366"/>
                  <a:pt x="10132455" y="3105026"/>
                  <a:pt x="10179287" y="3100595"/>
                </a:cubicBezTo>
                <a:cubicBezTo>
                  <a:pt x="10164064" y="3105026"/>
                  <a:pt x="10148260" y="3110196"/>
                  <a:pt x="10132455" y="3115366"/>
                </a:cubicBezTo>
                <a:cubicBezTo>
                  <a:pt x="10128357" y="3115366"/>
                  <a:pt x="10092648" y="3135308"/>
                  <a:pt x="10112550" y="3135308"/>
                </a:cubicBezTo>
                <a:cubicBezTo>
                  <a:pt x="10118406" y="3132723"/>
                  <a:pt x="10124259" y="3131430"/>
                  <a:pt x="10130625" y="3130784"/>
                </a:cubicBezTo>
                <a:lnTo>
                  <a:pt x="10142532" y="3130420"/>
                </a:lnTo>
                <a:lnTo>
                  <a:pt x="10062062" y="3144355"/>
                </a:lnTo>
                <a:cubicBezTo>
                  <a:pt x="10034987" y="3148787"/>
                  <a:pt x="10008352" y="3152665"/>
                  <a:pt x="9982596" y="3155250"/>
                </a:cubicBezTo>
                <a:cubicBezTo>
                  <a:pt x="9919374" y="3164851"/>
                  <a:pt x="9840933" y="3175192"/>
                  <a:pt x="9801710" y="3199565"/>
                </a:cubicBezTo>
                <a:cubicBezTo>
                  <a:pt x="9773611" y="3214337"/>
                  <a:pt x="9809320" y="3204735"/>
                  <a:pt x="9825127" y="3194396"/>
                </a:cubicBezTo>
                <a:cubicBezTo>
                  <a:pt x="9832735" y="3194396"/>
                  <a:pt x="9864348" y="3189964"/>
                  <a:pt x="9891859" y="3184794"/>
                </a:cubicBezTo>
                <a:cubicBezTo>
                  <a:pt x="9884251" y="3189964"/>
                  <a:pt x="9876057" y="3194396"/>
                  <a:pt x="9887763" y="3194396"/>
                </a:cubicBezTo>
                <a:cubicBezTo>
                  <a:pt x="10030014" y="3194396"/>
                  <a:pt x="10171674" y="3164851"/>
                  <a:pt x="10313339" y="3135308"/>
                </a:cubicBezTo>
                <a:cubicBezTo>
                  <a:pt x="10313339" y="3135308"/>
                  <a:pt x="10313339" y="3135308"/>
                  <a:pt x="10388268" y="3124968"/>
                </a:cubicBezTo>
                <a:cubicBezTo>
                  <a:pt x="10376561" y="3130138"/>
                  <a:pt x="10356657" y="3139739"/>
                  <a:pt x="10356657" y="3144910"/>
                </a:cubicBezTo>
                <a:cubicBezTo>
                  <a:pt x="10293437" y="3155250"/>
                  <a:pt x="10230798" y="3164851"/>
                  <a:pt x="10171674" y="3175192"/>
                </a:cubicBezTo>
                <a:cubicBezTo>
                  <a:pt x="10108454" y="3189964"/>
                  <a:pt x="10045816" y="3199565"/>
                  <a:pt x="9982596" y="3214337"/>
                </a:cubicBezTo>
                <a:cubicBezTo>
                  <a:pt x="9970888" y="3214337"/>
                  <a:pt x="9939277" y="3234279"/>
                  <a:pt x="9950985" y="3234279"/>
                </a:cubicBezTo>
                <a:cubicBezTo>
                  <a:pt x="9982596" y="3229109"/>
                  <a:pt x="10014207" y="3224677"/>
                  <a:pt x="10049330" y="3219507"/>
                </a:cubicBezTo>
                <a:cubicBezTo>
                  <a:pt x="10080939" y="3214337"/>
                  <a:pt x="10116649" y="3209167"/>
                  <a:pt x="10148260" y="3204735"/>
                </a:cubicBezTo>
                <a:cubicBezTo>
                  <a:pt x="10135965" y="3209167"/>
                  <a:pt x="10124259" y="3219507"/>
                  <a:pt x="10135965" y="3219507"/>
                </a:cubicBezTo>
                <a:cubicBezTo>
                  <a:pt x="10148260" y="3219507"/>
                  <a:pt x="10159968" y="3214337"/>
                  <a:pt x="10171674" y="3214337"/>
                </a:cubicBezTo>
                <a:cubicBezTo>
                  <a:pt x="10187481" y="3214337"/>
                  <a:pt x="10199189" y="3209167"/>
                  <a:pt x="10210896" y="3209167"/>
                </a:cubicBezTo>
                <a:cubicBezTo>
                  <a:pt x="10207384" y="3209167"/>
                  <a:pt x="10207384" y="3214337"/>
                  <a:pt x="10203288" y="3214337"/>
                </a:cubicBezTo>
                <a:cubicBezTo>
                  <a:pt x="10037622" y="3239449"/>
                  <a:pt x="9868444" y="3254221"/>
                  <a:pt x="9702781" y="3283764"/>
                </a:cubicBezTo>
                <a:cubicBezTo>
                  <a:pt x="9691074" y="3283764"/>
                  <a:pt x="9659461" y="3303706"/>
                  <a:pt x="9663559" y="3303706"/>
                </a:cubicBezTo>
                <a:cubicBezTo>
                  <a:pt x="9659461" y="3303706"/>
                  <a:pt x="9655951" y="3308877"/>
                  <a:pt x="9651853" y="3308877"/>
                </a:cubicBezTo>
                <a:cubicBezTo>
                  <a:pt x="9640144" y="3314047"/>
                  <a:pt x="9604435" y="3333988"/>
                  <a:pt x="9631950" y="3323648"/>
                </a:cubicBezTo>
                <a:cubicBezTo>
                  <a:pt x="9671755" y="3314047"/>
                  <a:pt x="9718585" y="3303706"/>
                  <a:pt x="9766003" y="3299275"/>
                </a:cubicBezTo>
                <a:cubicBezTo>
                  <a:pt x="9750198" y="3303706"/>
                  <a:pt x="9738490" y="3314047"/>
                  <a:pt x="9746100" y="3314047"/>
                </a:cubicBezTo>
                <a:cubicBezTo>
                  <a:pt x="9817516" y="3308877"/>
                  <a:pt x="9887763" y="3303706"/>
                  <a:pt x="9959181" y="3294105"/>
                </a:cubicBezTo>
                <a:cubicBezTo>
                  <a:pt x="9994305" y="3288934"/>
                  <a:pt x="10030014" y="3288934"/>
                  <a:pt x="10061039" y="3283764"/>
                </a:cubicBezTo>
                <a:cubicBezTo>
                  <a:pt x="10096746" y="3279332"/>
                  <a:pt x="10132455" y="3274163"/>
                  <a:pt x="10167578" y="3264561"/>
                </a:cubicBezTo>
                <a:cubicBezTo>
                  <a:pt x="10207384" y="3259391"/>
                  <a:pt x="10242507" y="3254221"/>
                  <a:pt x="10281728" y="3244619"/>
                </a:cubicBezTo>
                <a:cubicBezTo>
                  <a:pt x="10278216" y="3249051"/>
                  <a:pt x="10274118" y="3254221"/>
                  <a:pt x="10281728" y="3254221"/>
                </a:cubicBezTo>
                <a:cubicBezTo>
                  <a:pt x="10321535" y="3249051"/>
                  <a:pt x="10364853" y="3244619"/>
                  <a:pt x="10407587" y="3234279"/>
                </a:cubicBezTo>
                <a:cubicBezTo>
                  <a:pt x="10317437" y="3259391"/>
                  <a:pt x="10222604" y="3274163"/>
                  <a:pt x="10128357" y="3294105"/>
                </a:cubicBezTo>
                <a:cubicBezTo>
                  <a:pt x="10128357" y="3294105"/>
                  <a:pt x="10128357" y="3294105"/>
                  <a:pt x="10057525" y="3308877"/>
                </a:cubicBezTo>
                <a:cubicBezTo>
                  <a:pt x="10034110" y="3308877"/>
                  <a:pt x="10010109" y="3314047"/>
                  <a:pt x="9986692" y="3319217"/>
                </a:cubicBezTo>
                <a:cubicBezTo>
                  <a:pt x="9939277" y="3323648"/>
                  <a:pt x="9891859" y="3328818"/>
                  <a:pt x="9845029" y="3333988"/>
                </a:cubicBezTo>
                <a:lnTo>
                  <a:pt x="9840933" y="3333988"/>
                </a:lnTo>
                <a:cubicBezTo>
                  <a:pt x="9785907" y="3343590"/>
                  <a:pt x="9730294" y="3353930"/>
                  <a:pt x="9679366" y="3358362"/>
                </a:cubicBezTo>
                <a:cubicBezTo>
                  <a:pt x="9663559" y="3363532"/>
                  <a:pt x="9631950" y="3383474"/>
                  <a:pt x="9644242" y="3378304"/>
                </a:cubicBezTo>
                <a:cubicBezTo>
                  <a:pt x="9679366" y="3373872"/>
                  <a:pt x="9714489" y="3368702"/>
                  <a:pt x="9750198" y="3363532"/>
                </a:cubicBezTo>
                <a:cubicBezTo>
                  <a:pt x="9746100" y="3368702"/>
                  <a:pt x="9746100" y="3368702"/>
                  <a:pt x="9750198" y="3368702"/>
                </a:cubicBezTo>
                <a:cubicBezTo>
                  <a:pt x="9856738" y="3358362"/>
                  <a:pt x="9994305" y="3333988"/>
                  <a:pt x="10104940" y="3333988"/>
                </a:cubicBezTo>
                <a:cubicBezTo>
                  <a:pt x="10080939" y="3339158"/>
                  <a:pt x="10061039" y="3343590"/>
                  <a:pt x="10041720" y="3348760"/>
                </a:cubicBezTo>
                <a:cubicBezTo>
                  <a:pt x="9978498" y="3348760"/>
                  <a:pt x="9915862" y="3358362"/>
                  <a:pt x="9852640" y="3368702"/>
                </a:cubicBezTo>
                <a:cubicBezTo>
                  <a:pt x="9848542" y="3368702"/>
                  <a:pt x="9840933" y="3373872"/>
                  <a:pt x="9836835" y="3373872"/>
                </a:cubicBezTo>
                <a:cubicBezTo>
                  <a:pt x="9832735" y="3373872"/>
                  <a:pt x="9825127" y="3373872"/>
                  <a:pt x="9821029" y="3373872"/>
                </a:cubicBezTo>
                <a:cubicBezTo>
                  <a:pt x="9821029" y="3373872"/>
                  <a:pt x="9821029" y="3373872"/>
                  <a:pt x="9770101" y="3383474"/>
                </a:cubicBezTo>
                <a:cubicBezTo>
                  <a:pt x="9770101" y="3383474"/>
                  <a:pt x="9770101" y="3383474"/>
                  <a:pt x="9754294" y="3383474"/>
                </a:cubicBezTo>
                <a:cubicBezTo>
                  <a:pt x="9691074" y="3393814"/>
                  <a:pt x="9628436" y="3398246"/>
                  <a:pt x="9565214" y="3403415"/>
                </a:cubicBezTo>
                <a:cubicBezTo>
                  <a:pt x="9501994" y="3413017"/>
                  <a:pt x="9439356" y="3418187"/>
                  <a:pt x="9376136" y="3427789"/>
                </a:cubicBezTo>
                <a:cubicBezTo>
                  <a:pt x="9376136" y="3427789"/>
                  <a:pt x="9376136" y="3427789"/>
                  <a:pt x="9372038" y="3427789"/>
                </a:cubicBezTo>
                <a:cubicBezTo>
                  <a:pt x="9360329" y="3427789"/>
                  <a:pt x="9325206" y="3447731"/>
                  <a:pt x="9336914" y="3447731"/>
                </a:cubicBezTo>
                <a:cubicBezTo>
                  <a:pt x="9383746" y="3443299"/>
                  <a:pt x="9427063" y="3443299"/>
                  <a:pt x="9470969" y="3438130"/>
                </a:cubicBezTo>
                <a:cubicBezTo>
                  <a:pt x="9470969" y="3438130"/>
                  <a:pt x="9470969" y="3438130"/>
                  <a:pt x="9604435" y="3423358"/>
                </a:cubicBezTo>
                <a:cubicBezTo>
                  <a:pt x="9553507" y="3432959"/>
                  <a:pt x="9506092" y="3443299"/>
                  <a:pt x="9458674" y="3458071"/>
                </a:cubicBezTo>
                <a:cubicBezTo>
                  <a:pt x="9451064" y="3458071"/>
                  <a:pt x="9411845" y="3478013"/>
                  <a:pt x="9427063" y="3478013"/>
                </a:cubicBezTo>
                <a:cubicBezTo>
                  <a:pt x="9472432" y="3474320"/>
                  <a:pt x="9517762" y="3469658"/>
                  <a:pt x="9563011" y="3464280"/>
                </a:cubicBezTo>
                <a:lnTo>
                  <a:pt x="9691082" y="3447236"/>
                </a:lnTo>
                <a:lnTo>
                  <a:pt x="9655951" y="3452901"/>
                </a:lnTo>
                <a:cubicBezTo>
                  <a:pt x="9647755" y="3458071"/>
                  <a:pt x="9604435" y="3472843"/>
                  <a:pt x="9616144" y="3478013"/>
                </a:cubicBezTo>
                <a:cubicBezTo>
                  <a:pt x="9655951" y="3478013"/>
                  <a:pt x="9691074" y="3478013"/>
                  <a:pt x="9726783" y="3472843"/>
                </a:cubicBezTo>
                <a:cubicBezTo>
                  <a:pt x="9687560" y="3483183"/>
                  <a:pt x="9644242" y="3492785"/>
                  <a:pt x="9604435" y="3502386"/>
                </a:cubicBezTo>
                <a:cubicBezTo>
                  <a:pt x="9596827" y="3507557"/>
                  <a:pt x="9557020" y="3527499"/>
                  <a:pt x="9572826" y="3522329"/>
                </a:cubicBezTo>
                <a:cubicBezTo>
                  <a:pt x="9647755" y="3517897"/>
                  <a:pt x="9722683" y="3512727"/>
                  <a:pt x="9797614" y="3502386"/>
                </a:cubicBezTo>
                <a:cubicBezTo>
                  <a:pt x="9781809" y="3507557"/>
                  <a:pt x="9766003" y="3522329"/>
                  <a:pt x="9773611" y="3522329"/>
                </a:cubicBezTo>
                <a:cubicBezTo>
                  <a:pt x="9891859" y="3502386"/>
                  <a:pt x="10010109" y="3492785"/>
                  <a:pt x="10124259" y="3478013"/>
                </a:cubicBezTo>
                <a:cubicBezTo>
                  <a:pt x="10242507" y="3458071"/>
                  <a:pt x="10360755" y="3438130"/>
                  <a:pt x="10474905" y="3413017"/>
                </a:cubicBezTo>
                <a:cubicBezTo>
                  <a:pt x="10470809" y="3413017"/>
                  <a:pt x="10470809" y="3418187"/>
                  <a:pt x="10474905" y="3418187"/>
                </a:cubicBezTo>
                <a:cubicBezTo>
                  <a:pt x="10525835" y="3408586"/>
                  <a:pt x="10580861" y="3403415"/>
                  <a:pt x="10632374" y="3393814"/>
                </a:cubicBezTo>
                <a:cubicBezTo>
                  <a:pt x="10565642" y="3408586"/>
                  <a:pt x="10494809" y="3423358"/>
                  <a:pt x="10427489" y="3432959"/>
                </a:cubicBezTo>
                <a:cubicBezTo>
                  <a:pt x="10431587" y="3432959"/>
                  <a:pt x="10431587" y="3427789"/>
                  <a:pt x="10427489" y="3427789"/>
                </a:cubicBezTo>
                <a:cubicBezTo>
                  <a:pt x="10427489" y="3427789"/>
                  <a:pt x="10427489" y="3427789"/>
                  <a:pt x="10329144" y="3447731"/>
                </a:cubicBezTo>
                <a:cubicBezTo>
                  <a:pt x="10317437" y="3452901"/>
                  <a:pt x="10293437" y="3467673"/>
                  <a:pt x="10289922" y="3472843"/>
                </a:cubicBezTo>
                <a:cubicBezTo>
                  <a:pt x="10289922" y="3472843"/>
                  <a:pt x="10289922" y="3472843"/>
                  <a:pt x="10281728" y="3472843"/>
                </a:cubicBezTo>
                <a:cubicBezTo>
                  <a:pt x="10289922" y="3467673"/>
                  <a:pt x="10289922" y="3467673"/>
                  <a:pt x="10285826" y="3467673"/>
                </a:cubicBezTo>
                <a:cubicBezTo>
                  <a:pt x="10238411" y="3478013"/>
                  <a:pt x="10191579" y="3483183"/>
                  <a:pt x="10144164" y="3492785"/>
                </a:cubicBezTo>
                <a:cubicBezTo>
                  <a:pt x="10144164" y="3492785"/>
                  <a:pt x="10144164" y="3492785"/>
                  <a:pt x="10073331" y="3507557"/>
                </a:cubicBezTo>
                <a:cubicBezTo>
                  <a:pt x="10073331" y="3507557"/>
                  <a:pt x="10073331" y="3507557"/>
                  <a:pt x="10002499" y="3512727"/>
                </a:cubicBezTo>
                <a:cubicBezTo>
                  <a:pt x="9990790" y="3512727"/>
                  <a:pt x="9955083" y="3532668"/>
                  <a:pt x="9959181" y="3537839"/>
                </a:cubicBezTo>
                <a:cubicBezTo>
                  <a:pt x="9946887" y="3542270"/>
                  <a:pt x="9923472" y="3557042"/>
                  <a:pt x="9946887" y="3552611"/>
                </a:cubicBezTo>
                <a:cubicBezTo>
                  <a:pt x="9962692" y="3547440"/>
                  <a:pt x="9978498" y="3542270"/>
                  <a:pt x="9994305" y="3532668"/>
                </a:cubicBezTo>
                <a:cubicBezTo>
                  <a:pt x="9998401" y="3532668"/>
                  <a:pt x="10002499" y="3532668"/>
                  <a:pt x="10006011" y="3532668"/>
                </a:cubicBezTo>
                <a:cubicBezTo>
                  <a:pt x="10061039" y="3527499"/>
                  <a:pt x="10120163" y="3517897"/>
                  <a:pt x="10175773" y="3502386"/>
                </a:cubicBezTo>
                <a:cubicBezTo>
                  <a:pt x="10171674" y="3507557"/>
                  <a:pt x="10171674" y="3507557"/>
                  <a:pt x="10171674" y="3507557"/>
                </a:cubicBezTo>
                <a:cubicBezTo>
                  <a:pt x="10140063" y="3517897"/>
                  <a:pt x="10112550" y="3522329"/>
                  <a:pt x="10080939" y="3527499"/>
                </a:cubicBezTo>
                <a:cubicBezTo>
                  <a:pt x="10053427" y="3532668"/>
                  <a:pt x="10021815" y="3537839"/>
                  <a:pt x="9994305" y="3542270"/>
                </a:cubicBezTo>
                <a:cubicBezTo>
                  <a:pt x="9986692" y="3542270"/>
                  <a:pt x="9978498" y="3547440"/>
                  <a:pt x="9970888" y="3552611"/>
                </a:cubicBezTo>
                <a:cubicBezTo>
                  <a:pt x="9868444" y="3562212"/>
                  <a:pt x="9766003" y="3572552"/>
                  <a:pt x="9663559" y="3587324"/>
                </a:cubicBezTo>
                <a:cubicBezTo>
                  <a:pt x="9663559" y="3587324"/>
                  <a:pt x="9663559" y="3587324"/>
                  <a:pt x="9510188" y="3607266"/>
                </a:cubicBezTo>
                <a:cubicBezTo>
                  <a:pt x="9458674" y="3612436"/>
                  <a:pt x="9407747" y="3616867"/>
                  <a:pt x="9356231" y="3622038"/>
                </a:cubicBezTo>
                <a:cubicBezTo>
                  <a:pt x="9336914" y="3622038"/>
                  <a:pt x="9305303" y="3641980"/>
                  <a:pt x="9317012" y="3641980"/>
                </a:cubicBezTo>
                <a:cubicBezTo>
                  <a:pt x="9380232" y="3636809"/>
                  <a:pt x="9446968" y="3631639"/>
                  <a:pt x="9510188" y="3622038"/>
                </a:cubicBezTo>
                <a:cubicBezTo>
                  <a:pt x="9510188" y="3622038"/>
                  <a:pt x="9510188" y="3622038"/>
                  <a:pt x="9702781" y="3596926"/>
                </a:cubicBezTo>
                <a:lnTo>
                  <a:pt x="10088531" y="3557463"/>
                </a:lnTo>
                <a:lnTo>
                  <a:pt x="10031475" y="3570337"/>
                </a:lnTo>
                <a:cubicBezTo>
                  <a:pt x="9989620" y="3577169"/>
                  <a:pt x="9947179" y="3582154"/>
                  <a:pt x="9903568" y="3587324"/>
                </a:cubicBezTo>
                <a:cubicBezTo>
                  <a:pt x="9821029" y="3596926"/>
                  <a:pt x="9734392" y="3607266"/>
                  <a:pt x="9647755" y="3612436"/>
                </a:cubicBezTo>
                <a:cubicBezTo>
                  <a:pt x="9647755" y="3612436"/>
                  <a:pt x="9647755" y="3612436"/>
                  <a:pt x="9620242" y="3616867"/>
                </a:cubicBezTo>
                <a:cubicBezTo>
                  <a:pt x="9604435" y="3622038"/>
                  <a:pt x="9569312" y="3641980"/>
                  <a:pt x="9581020" y="3641980"/>
                </a:cubicBezTo>
                <a:cubicBezTo>
                  <a:pt x="9730294" y="3622038"/>
                  <a:pt x="9880153" y="3612436"/>
                  <a:pt x="10025914" y="3587324"/>
                </a:cubicBezTo>
                <a:cubicBezTo>
                  <a:pt x="10010109" y="3591756"/>
                  <a:pt x="9994305" y="3602096"/>
                  <a:pt x="10010109" y="3602096"/>
                </a:cubicBezTo>
                <a:cubicBezTo>
                  <a:pt x="10025914" y="3602096"/>
                  <a:pt x="10045816" y="3602096"/>
                  <a:pt x="10061039" y="3596926"/>
                </a:cubicBezTo>
                <a:cubicBezTo>
                  <a:pt x="10030014" y="3607266"/>
                  <a:pt x="9994305" y="3612436"/>
                  <a:pt x="9962692" y="3616867"/>
                </a:cubicBezTo>
                <a:cubicBezTo>
                  <a:pt x="9974986" y="3612436"/>
                  <a:pt x="9982596" y="3607266"/>
                  <a:pt x="9970888" y="3607266"/>
                </a:cubicBezTo>
                <a:cubicBezTo>
                  <a:pt x="9825127" y="3616867"/>
                  <a:pt x="9683462" y="3646411"/>
                  <a:pt x="9533605" y="3656752"/>
                </a:cubicBezTo>
                <a:cubicBezTo>
                  <a:pt x="9517798" y="3661922"/>
                  <a:pt x="9482677" y="3681863"/>
                  <a:pt x="9494384" y="3681863"/>
                </a:cubicBezTo>
                <a:cubicBezTo>
                  <a:pt x="9600337" y="3671523"/>
                  <a:pt x="9702781" y="3656752"/>
                  <a:pt x="9805224" y="3641980"/>
                </a:cubicBezTo>
                <a:cubicBezTo>
                  <a:pt x="9738490" y="3656752"/>
                  <a:pt x="9667657" y="3666353"/>
                  <a:pt x="9596827" y="3681863"/>
                </a:cubicBezTo>
                <a:cubicBezTo>
                  <a:pt x="9529505" y="3691465"/>
                  <a:pt x="9458674" y="3706237"/>
                  <a:pt x="9391940" y="3716577"/>
                </a:cubicBezTo>
                <a:cubicBezTo>
                  <a:pt x="9242081" y="3731349"/>
                  <a:pt x="9088710" y="3751290"/>
                  <a:pt x="8935341" y="3760892"/>
                </a:cubicBezTo>
                <a:cubicBezTo>
                  <a:pt x="8915436" y="3760892"/>
                  <a:pt x="8883825" y="3780834"/>
                  <a:pt x="8895533" y="3780834"/>
                </a:cubicBezTo>
                <a:cubicBezTo>
                  <a:pt x="9037196" y="3771233"/>
                  <a:pt x="9179447" y="3756461"/>
                  <a:pt x="9321108" y="3740951"/>
                </a:cubicBezTo>
                <a:cubicBezTo>
                  <a:pt x="9317012" y="3746120"/>
                  <a:pt x="9321108" y="3746120"/>
                  <a:pt x="9328720" y="3740951"/>
                </a:cubicBezTo>
                <a:cubicBezTo>
                  <a:pt x="9341012" y="3740951"/>
                  <a:pt x="9348623" y="3740951"/>
                  <a:pt x="9360329" y="3736519"/>
                </a:cubicBezTo>
                <a:cubicBezTo>
                  <a:pt x="9423553" y="3731349"/>
                  <a:pt x="9490285" y="3721009"/>
                  <a:pt x="9557020" y="3711407"/>
                </a:cubicBezTo>
                <a:cubicBezTo>
                  <a:pt x="9557020" y="3711407"/>
                  <a:pt x="9557020" y="3711407"/>
                  <a:pt x="9636046" y="3701805"/>
                </a:cubicBezTo>
                <a:cubicBezTo>
                  <a:pt x="9628436" y="3706237"/>
                  <a:pt x="9612631" y="3711407"/>
                  <a:pt x="9604435" y="3716577"/>
                </a:cubicBezTo>
                <a:cubicBezTo>
                  <a:pt x="9478579" y="3736519"/>
                  <a:pt x="9348623" y="3740951"/>
                  <a:pt x="9222764" y="3756461"/>
                </a:cubicBezTo>
                <a:cubicBezTo>
                  <a:pt x="9222764" y="3756461"/>
                  <a:pt x="9222764" y="3756461"/>
                  <a:pt x="9033684" y="3771233"/>
                </a:cubicBezTo>
                <a:cubicBezTo>
                  <a:pt x="8970462" y="3775664"/>
                  <a:pt x="8903727" y="3786005"/>
                  <a:pt x="8840507" y="3786005"/>
                </a:cubicBezTo>
                <a:cubicBezTo>
                  <a:pt x="8840507" y="3786005"/>
                  <a:pt x="8840507" y="3786005"/>
                  <a:pt x="8458835" y="3805946"/>
                </a:cubicBezTo>
                <a:cubicBezTo>
                  <a:pt x="8395612" y="3805946"/>
                  <a:pt x="8332390" y="3811116"/>
                  <a:pt x="8269754" y="3811116"/>
                </a:cubicBezTo>
                <a:cubicBezTo>
                  <a:pt x="8269754" y="3811116"/>
                  <a:pt x="8269754" y="3811116"/>
                  <a:pt x="8076577" y="3811116"/>
                </a:cubicBezTo>
                <a:cubicBezTo>
                  <a:pt x="8076577" y="3811116"/>
                  <a:pt x="8076577" y="3811116"/>
                  <a:pt x="7694320" y="3811116"/>
                </a:cubicBezTo>
                <a:cubicBezTo>
                  <a:pt x="7694320" y="3811116"/>
                  <a:pt x="7694320" y="3811116"/>
                  <a:pt x="7312646" y="3795606"/>
                </a:cubicBezTo>
                <a:cubicBezTo>
                  <a:pt x="7312646" y="3795606"/>
                  <a:pt x="7312646" y="3795606"/>
                  <a:pt x="7119470" y="3791175"/>
                </a:cubicBezTo>
                <a:cubicBezTo>
                  <a:pt x="7119470" y="3791175"/>
                  <a:pt x="7119470" y="3791175"/>
                  <a:pt x="6930390" y="3775664"/>
                </a:cubicBezTo>
                <a:cubicBezTo>
                  <a:pt x="6930390" y="3775664"/>
                  <a:pt x="6930390" y="3775664"/>
                  <a:pt x="6548718" y="3746120"/>
                </a:cubicBezTo>
                <a:cubicBezTo>
                  <a:pt x="6430471" y="3736519"/>
                  <a:pt x="6316320" y="3721009"/>
                  <a:pt x="6202169" y="3706237"/>
                </a:cubicBezTo>
                <a:cubicBezTo>
                  <a:pt x="6202169" y="3706237"/>
                  <a:pt x="6202169" y="3706237"/>
                  <a:pt x="6028895" y="3686295"/>
                </a:cubicBezTo>
                <a:cubicBezTo>
                  <a:pt x="5969771" y="3676693"/>
                  <a:pt x="5914745" y="3671523"/>
                  <a:pt x="5855621" y="3661922"/>
                </a:cubicBezTo>
                <a:cubicBezTo>
                  <a:pt x="5741470" y="3641980"/>
                  <a:pt x="5627320" y="3627207"/>
                  <a:pt x="5509658" y="3607266"/>
                </a:cubicBezTo>
                <a:cubicBezTo>
                  <a:pt x="5509658" y="3607266"/>
                  <a:pt x="5509658" y="3607266"/>
                  <a:pt x="5340480" y="3576984"/>
                </a:cubicBezTo>
                <a:cubicBezTo>
                  <a:pt x="5281357" y="3567382"/>
                  <a:pt x="5222233" y="3557042"/>
                  <a:pt x="5167207" y="3542270"/>
                </a:cubicBezTo>
                <a:cubicBezTo>
                  <a:pt x="4777339" y="3478013"/>
                  <a:pt x="4383374" y="3383474"/>
                  <a:pt x="3997604" y="3264561"/>
                </a:cubicBezTo>
                <a:cubicBezTo>
                  <a:pt x="4009312" y="3264561"/>
                  <a:pt x="4012824" y="3259391"/>
                  <a:pt x="4005215" y="3259391"/>
                </a:cubicBezTo>
                <a:cubicBezTo>
                  <a:pt x="3941993" y="3239449"/>
                  <a:pt x="3875258" y="3224677"/>
                  <a:pt x="3808524" y="3204735"/>
                </a:cubicBezTo>
                <a:cubicBezTo>
                  <a:pt x="3820232" y="3204735"/>
                  <a:pt x="3824330" y="3199565"/>
                  <a:pt x="3816134" y="3199565"/>
                </a:cubicBezTo>
                <a:cubicBezTo>
                  <a:pt x="3745302" y="3175192"/>
                  <a:pt x="3651055" y="3155250"/>
                  <a:pt x="3580224" y="3124968"/>
                </a:cubicBezTo>
                <a:cubicBezTo>
                  <a:pt x="3587834" y="3124968"/>
                  <a:pt x="3599542" y="3124968"/>
                  <a:pt x="3611250" y="3124968"/>
                </a:cubicBezTo>
                <a:cubicBezTo>
                  <a:pt x="3611250" y="3124968"/>
                  <a:pt x="3611250" y="3124968"/>
                  <a:pt x="3627054" y="3130138"/>
                </a:cubicBezTo>
                <a:cubicBezTo>
                  <a:pt x="3627054" y="3130138"/>
                  <a:pt x="3627054" y="3130138"/>
                  <a:pt x="3631152" y="3130138"/>
                </a:cubicBezTo>
                <a:cubicBezTo>
                  <a:pt x="3631152" y="3130138"/>
                  <a:pt x="3631152" y="3130138"/>
                  <a:pt x="3635251" y="3130138"/>
                </a:cubicBezTo>
                <a:cubicBezTo>
                  <a:pt x="3642860" y="3130138"/>
                  <a:pt x="3690276" y="3130138"/>
                  <a:pt x="3670373" y="3124968"/>
                </a:cubicBezTo>
                <a:cubicBezTo>
                  <a:pt x="3651055" y="3115366"/>
                  <a:pt x="3631152" y="3105026"/>
                  <a:pt x="3611250" y="3100595"/>
                </a:cubicBezTo>
                <a:cubicBezTo>
                  <a:pt x="3611250" y="3100595"/>
                  <a:pt x="3611250" y="3100595"/>
                  <a:pt x="3682080" y="3120536"/>
                </a:cubicBezTo>
                <a:cubicBezTo>
                  <a:pt x="3697886" y="3124968"/>
                  <a:pt x="3737693" y="3120536"/>
                  <a:pt x="3725399" y="3115366"/>
                </a:cubicBezTo>
                <a:cubicBezTo>
                  <a:pt x="3670373" y="3095424"/>
                  <a:pt x="3615347" y="3080652"/>
                  <a:pt x="3556222" y="3060711"/>
                </a:cubicBezTo>
                <a:cubicBezTo>
                  <a:pt x="3572028" y="3060711"/>
                  <a:pt x="3587834" y="3060711"/>
                  <a:pt x="3576125" y="3055541"/>
                </a:cubicBezTo>
                <a:cubicBezTo>
                  <a:pt x="3528709" y="3035598"/>
                  <a:pt x="3481293" y="3015657"/>
                  <a:pt x="3430365" y="3000885"/>
                </a:cubicBezTo>
                <a:cubicBezTo>
                  <a:pt x="3442072" y="3000885"/>
                  <a:pt x="3453780" y="3000885"/>
                  <a:pt x="3446170" y="2995715"/>
                </a:cubicBezTo>
                <a:cubicBezTo>
                  <a:pt x="3446170" y="2995715"/>
                  <a:pt x="3446170" y="2995715"/>
                  <a:pt x="3453780" y="2995715"/>
                </a:cubicBezTo>
                <a:cubicBezTo>
                  <a:pt x="3461976" y="3000885"/>
                  <a:pt x="3508806" y="3000885"/>
                  <a:pt x="3493001" y="2990545"/>
                </a:cubicBezTo>
                <a:cubicBezTo>
                  <a:pt x="3469585" y="2980943"/>
                  <a:pt x="3450269" y="2975773"/>
                  <a:pt x="3430365" y="2966171"/>
                </a:cubicBezTo>
                <a:cubicBezTo>
                  <a:pt x="3418657" y="2961001"/>
                  <a:pt x="3398754" y="2961001"/>
                  <a:pt x="3387047" y="2966171"/>
                </a:cubicBezTo>
                <a:cubicBezTo>
                  <a:pt x="3371241" y="2961001"/>
                  <a:pt x="3351338" y="2956570"/>
                  <a:pt x="3332020" y="2951399"/>
                </a:cubicBezTo>
                <a:cubicBezTo>
                  <a:pt x="3335532" y="2946230"/>
                  <a:pt x="3335532" y="2946230"/>
                  <a:pt x="3332020" y="2946230"/>
                </a:cubicBezTo>
                <a:cubicBezTo>
                  <a:pt x="3276993" y="2921117"/>
                  <a:pt x="3217869" y="2901915"/>
                  <a:pt x="3166356" y="2876802"/>
                </a:cubicBezTo>
                <a:cubicBezTo>
                  <a:pt x="3189771" y="2881972"/>
                  <a:pt x="3217869" y="2891574"/>
                  <a:pt x="3245383" y="2896744"/>
                </a:cubicBezTo>
                <a:cubicBezTo>
                  <a:pt x="3323825" y="2926288"/>
                  <a:pt x="3410462" y="2951399"/>
                  <a:pt x="3493001" y="2975773"/>
                </a:cubicBezTo>
                <a:cubicBezTo>
                  <a:pt x="3505295" y="2975773"/>
                  <a:pt x="3532808" y="2975773"/>
                  <a:pt x="3532808" y="2971342"/>
                </a:cubicBezTo>
                <a:cubicBezTo>
                  <a:pt x="3580224" y="2986114"/>
                  <a:pt x="3631152" y="3000885"/>
                  <a:pt x="3678569" y="3015657"/>
                </a:cubicBezTo>
                <a:cubicBezTo>
                  <a:pt x="3678569" y="3015657"/>
                  <a:pt x="3678569" y="3015657"/>
                  <a:pt x="3686178" y="3015657"/>
                </a:cubicBezTo>
                <a:cubicBezTo>
                  <a:pt x="3690276" y="3015657"/>
                  <a:pt x="3690276" y="3015657"/>
                  <a:pt x="3694373" y="3020827"/>
                </a:cubicBezTo>
                <a:cubicBezTo>
                  <a:pt x="3745302" y="3030429"/>
                  <a:pt x="3792719" y="3045939"/>
                  <a:pt x="3843648" y="3055541"/>
                </a:cubicBezTo>
                <a:cubicBezTo>
                  <a:pt x="3855355" y="3060711"/>
                  <a:pt x="3902771" y="3060711"/>
                  <a:pt x="3886966" y="3050370"/>
                </a:cubicBezTo>
                <a:cubicBezTo>
                  <a:pt x="3886966" y="3050370"/>
                  <a:pt x="3886966" y="3050370"/>
                  <a:pt x="3776913" y="3015657"/>
                </a:cubicBezTo>
                <a:cubicBezTo>
                  <a:pt x="3792719" y="3015657"/>
                  <a:pt x="3800329" y="3010486"/>
                  <a:pt x="3792719" y="3006055"/>
                </a:cubicBezTo>
                <a:cubicBezTo>
                  <a:pt x="3757011" y="2990545"/>
                  <a:pt x="3721887" y="2980943"/>
                  <a:pt x="3686178" y="2966171"/>
                </a:cubicBezTo>
                <a:cubicBezTo>
                  <a:pt x="3701984" y="2966171"/>
                  <a:pt x="3737693" y="2961001"/>
                  <a:pt x="3721887" y="2961001"/>
                </a:cubicBezTo>
                <a:cubicBezTo>
                  <a:pt x="3678569" y="2946230"/>
                  <a:pt x="3635251" y="2931458"/>
                  <a:pt x="3591931" y="2916686"/>
                </a:cubicBezTo>
                <a:cubicBezTo>
                  <a:pt x="3552125" y="2901915"/>
                  <a:pt x="3508806" y="2891574"/>
                  <a:pt x="3465488" y="2871632"/>
                </a:cubicBezTo>
                <a:cubicBezTo>
                  <a:pt x="3461976" y="2871632"/>
                  <a:pt x="3457878" y="2871632"/>
                  <a:pt x="3450269" y="2871632"/>
                </a:cubicBezTo>
                <a:cubicBezTo>
                  <a:pt x="3323825" y="2831748"/>
                  <a:pt x="3193869" y="2791864"/>
                  <a:pt x="3068011" y="2752719"/>
                </a:cubicBezTo>
                <a:cubicBezTo>
                  <a:pt x="3063913" y="2752719"/>
                  <a:pt x="3068011" y="2752719"/>
                  <a:pt x="3063913" y="2752719"/>
                </a:cubicBezTo>
                <a:cubicBezTo>
                  <a:pt x="2985472" y="2718006"/>
                  <a:pt x="2906444" y="2683292"/>
                  <a:pt x="2828002" y="2647840"/>
                </a:cubicBezTo>
                <a:cubicBezTo>
                  <a:pt x="2831515" y="2647840"/>
                  <a:pt x="2835613" y="2647840"/>
                  <a:pt x="2831515" y="2643408"/>
                </a:cubicBezTo>
                <a:cubicBezTo>
                  <a:pt x="2831515" y="2643408"/>
                  <a:pt x="2831515" y="2643408"/>
                  <a:pt x="2721462" y="2603524"/>
                </a:cubicBezTo>
                <a:cubicBezTo>
                  <a:pt x="2721462" y="2603524"/>
                  <a:pt x="2721462" y="2603524"/>
                  <a:pt x="2748976" y="2608695"/>
                </a:cubicBezTo>
                <a:cubicBezTo>
                  <a:pt x="2760683" y="2613126"/>
                  <a:pt x="2784684" y="2613126"/>
                  <a:pt x="2792294" y="2613126"/>
                </a:cubicBezTo>
                <a:cubicBezTo>
                  <a:pt x="2851418" y="2633068"/>
                  <a:pt x="2910542" y="2658180"/>
                  <a:pt x="2973179" y="2678122"/>
                </a:cubicBezTo>
                <a:cubicBezTo>
                  <a:pt x="2957959" y="2678122"/>
                  <a:pt x="2922250" y="2678122"/>
                  <a:pt x="2933958" y="2683292"/>
                </a:cubicBezTo>
                <a:cubicBezTo>
                  <a:pt x="2933958" y="2683292"/>
                  <a:pt x="2973179" y="2698064"/>
                  <a:pt x="3008887" y="2712836"/>
                </a:cubicBezTo>
                <a:cubicBezTo>
                  <a:pt x="3024692" y="2718006"/>
                  <a:pt x="3044596" y="2722437"/>
                  <a:pt x="3056303" y="2727608"/>
                </a:cubicBezTo>
                <a:cubicBezTo>
                  <a:pt x="3068011" y="2732777"/>
                  <a:pt x="3079719" y="2737948"/>
                  <a:pt x="3079719" y="2737948"/>
                </a:cubicBezTo>
                <a:cubicBezTo>
                  <a:pt x="3091426" y="2742379"/>
                  <a:pt x="3107232" y="2737948"/>
                  <a:pt x="3115427" y="2737948"/>
                </a:cubicBezTo>
                <a:cubicBezTo>
                  <a:pt x="3115427" y="2737948"/>
                  <a:pt x="3115427" y="2737948"/>
                  <a:pt x="3123037" y="2737948"/>
                </a:cubicBezTo>
                <a:cubicBezTo>
                  <a:pt x="3134745" y="2742379"/>
                  <a:pt x="3146453" y="2742379"/>
                  <a:pt x="3154648" y="2742379"/>
                </a:cubicBezTo>
                <a:lnTo>
                  <a:pt x="3158747" y="2742379"/>
                </a:lnTo>
                <a:cubicBezTo>
                  <a:pt x="3217869" y="2757151"/>
                  <a:pt x="3276993" y="2777093"/>
                  <a:pt x="3332020" y="2791864"/>
                </a:cubicBezTo>
                <a:cubicBezTo>
                  <a:pt x="3335532" y="2791864"/>
                  <a:pt x="3343728" y="2791864"/>
                  <a:pt x="3351338" y="2791864"/>
                </a:cubicBezTo>
                <a:cubicBezTo>
                  <a:pt x="3382948" y="2807375"/>
                  <a:pt x="3410462" y="2816977"/>
                  <a:pt x="3434463" y="2822147"/>
                </a:cubicBezTo>
                <a:cubicBezTo>
                  <a:pt x="3450269" y="2831748"/>
                  <a:pt x="3489489" y="2827317"/>
                  <a:pt x="3477782" y="2822147"/>
                </a:cubicBezTo>
                <a:cubicBezTo>
                  <a:pt x="3459927" y="2814761"/>
                  <a:pt x="3438268" y="2806083"/>
                  <a:pt x="3414633" y="2796758"/>
                </a:cubicBezTo>
                <a:lnTo>
                  <a:pt x="3394052" y="2788727"/>
                </a:lnTo>
                <a:lnTo>
                  <a:pt x="3426267" y="2797035"/>
                </a:lnTo>
                <a:cubicBezTo>
                  <a:pt x="3437975" y="2802204"/>
                  <a:pt x="3481293" y="2797035"/>
                  <a:pt x="3465488" y="2791864"/>
                </a:cubicBezTo>
                <a:cubicBezTo>
                  <a:pt x="3434463" y="2777093"/>
                  <a:pt x="3355436" y="2757151"/>
                  <a:pt x="3296311" y="2732777"/>
                </a:cubicBezTo>
                <a:cubicBezTo>
                  <a:pt x="3319727" y="2737948"/>
                  <a:pt x="3339631" y="2742379"/>
                  <a:pt x="3359533" y="2747549"/>
                </a:cubicBezTo>
                <a:cubicBezTo>
                  <a:pt x="3387047" y="2757151"/>
                  <a:pt x="3414559" y="2767491"/>
                  <a:pt x="3442072" y="2777093"/>
                </a:cubicBezTo>
                <a:cubicBezTo>
                  <a:pt x="3442072" y="2777093"/>
                  <a:pt x="3442072" y="2777093"/>
                  <a:pt x="3536319" y="2811806"/>
                </a:cubicBezTo>
                <a:cubicBezTo>
                  <a:pt x="3567930" y="2827317"/>
                  <a:pt x="3599542" y="2836918"/>
                  <a:pt x="3627054" y="2846520"/>
                </a:cubicBezTo>
                <a:cubicBezTo>
                  <a:pt x="3642860" y="2851690"/>
                  <a:pt x="3686178" y="2846520"/>
                  <a:pt x="3670373" y="2842089"/>
                </a:cubicBezTo>
                <a:cubicBezTo>
                  <a:pt x="3591931" y="2811806"/>
                  <a:pt x="3512904" y="2782263"/>
                  <a:pt x="3434463" y="2752719"/>
                </a:cubicBezTo>
                <a:cubicBezTo>
                  <a:pt x="3434463" y="2752719"/>
                  <a:pt x="3434463" y="2747549"/>
                  <a:pt x="3430365" y="2747549"/>
                </a:cubicBezTo>
                <a:cubicBezTo>
                  <a:pt x="3426267" y="2747549"/>
                  <a:pt x="3418657" y="2747549"/>
                  <a:pt x="3414559" y="2742379"/>
                </a:cubicBezTo>
                <a:cubicBezTo>
                  <a:pt x="3418657" y="2742379"/>
                  <a:pt x="3418657" y="2742379"/>
                  <a:pt x="3414559" y="2737948"/>
                </a:cubicBezTo>
                <a:cubicBezTo>
                  <a:pt x="3363045" y="2718006"/>
                  <a:pt x="3312117" y="2698064"/>
                  <a:pt x="3264701" y="2678122"/>
                </a:cubicBezTo>
                <a:cubicBezTo>
                  <a:pt x="3264701" y="2678122"/>
                  <a:pt x="3261189" y="2672951"/>
                  <a:pt x="3257090" y="2672951"/>
                </a:cubicBezTo>
                <a:cubicBezTo>
                  <a:pt x="3257090" y="2672951"/>
                  <a:pt x="3257090" y="2672951"/>
                  <a:pt x="3237188" y="2667782"/>
                </a:cubicBezTo>
                <a:cubicBezTo>
                  <a:pt x="3241285" y="2663350"/>
                  <a:pt x="3241285" y="2663350"/>
                  <a:pt x="3237188" y="2663350"/>
                </a:cubicBezTo>
                <a:cubicBezTo>
                  <a:pt x="3252993" y="2663350"/>
                  <a:pt x="3272896" y="2658180"/>
                  <a:pt x="3264701" y="2658180"/>
                </a:cubicBezTo>
                <a:cubicBezTo>
                  <a:pt x="3213772" y="2638238"/>
                  <a:pt x="3166356" y="2618296"/>
                  <a:pt x="3115427" y="2603524"/>
                </a:cubicBezTo>
                <a:cubicBezTo>
                  <a:pt x="3107232" y="2603524"/>
                  <a:pt x="3091426" y="2603524"/>
                  <a:pt x="3079719" y="2603524"/>
                </a:cubicBezTo>
                <a:cubicBezTo>
                  <a:pt x="2969666" y="2558470"/>
                  <a:pt x="2855515" y="2523757"/>
                  <a:pt x="2764781" y="2508985"/>
                </a:cubicBezTo>
                <a:cubicBezTo>
                  <a:pt x="2760683" y="2508985"/>
                  <a:pt x="2721462" y="2508985"/>
                  <a:pt x="2737268" y="2514155"/>
                </a:cubicBezTo>
                <a:cubicBezTo>
                  <a:pt x="2741365" y="2519325"/>
                  <a:pt x="2776489" y="2528927"/>
                  <a:pt x="2819807" y="2548869"/>
                </a:cubicBezTo>
                <a:cubicBezTo>
                  <a:pt x="2819807" y="2548869"/>
                  <a:pt x="2819807" y="2548869"/>
                  <a:pt x="2894736" y="2578413"/>
                </a:cubicBezTo>
                <a:cubicBezTo>
                  <a:pt x="2914640" y="2583583"/>
                  <a:pt x="2933958" y="2593184"/>
                  <a:pt x="2949763" y="2598355"/>
                </a:cubicBezTo>
                <a:cubicBezTo>
                  <a:pt x="2942153" y="2598355"/>
                  <a:pt x="2938055" y="2598355"/>
                  <a:pt x="2938055" y="2603524"/>
                </a:cubicBezTo>
                <a:cubicBezTo>
                  <a:pt x="2922250" y="2598355"/>
                  <a:pt x="2902346" y="2593184"/>
                  <a:pt x="2887127" y="2593184"/>
                </a:cubicBezTo>
                <a:cubicBezTo>
                  <a:pt x="2887127" y="2593184"/>
                  <a:pt x="2883029" y="2593184"/>
                  <a:pt x="2874834" y="2593184"/>
                </a:cubicBezTo>
                <a:cubicBezTo>
                  <a:pt x="2760683" y="2543698"/>
                  <a:pt x="2642435" y="2499383"/>
                  <a:pt x="2524772" y="2449160"/>
                </a:cubicBezTo>
                <a:cubicBezTo>
                  <a:pt x="2406524" y="2399674"/>
                  <a:pt x="2292374" y="2345018"/>
                  <a:pt x="2178223" y="2295533"/>
                </a:cubicBezTo>
                <a:cubicBezTo>
                  <a:pt x="2197542" y="2305135"/>
                  <a:pt x="2221542" y="2310305"/>
                  <a:pt x="2244958" y="2319907"/>
                </a:cubicBezTo>
                <a:cubicBezTo>
                  <a:pt x="2253153" y="2325077"/>
                  <a:pt x="2264861" y="2325077"/>
                  <a:pt x="2272471" y="2325077"/>
                </a:cubicBezTo>
                <a:cubicBezTo>
                  <a:pt x="2272471" y="2325077"/>
                  <a:pt x="2272471" y="2325077"/>
                  <a:pt x="2299984" y="2334679"/>
                </a:cubicBezTo>
                <a:cubicBezTo>
                  <a:pt x="2311692" y="2339848"/>
                  <a:pt x="2327497" y="2339848"/>
                  <a:pt x="2339205" y="2339848"/>
                </a:cubicBezTo>
                <a:cubicBezTo>
                  <a:pt x="2390719" y="2359790"/>
                  <a:pt x="2445745" y="2379732"/>
                  <a:pt x="2500771" y="2404844"/>
                </a:cubicBezTo>
                <a:cubicBezTo>
                  <a:pt x="2516576" y="2409276"/>
                  <a:pt x="2555798" y="2404844"/>
                  <a:pt x="2544090" y="2399674"/>
                </a:cubicBezTo>
                <a:cubicBezTo>
                  <a:pt x="2500771" y="2382317"/>
                  <a:pt x="2458478" y="2364961"/>
                  <a:pt x="2416695" y="2348250"/>
                </a:cubicBezTo>
                <a:lnTo>
                  <a:pt x="2294818" y="2301638"/>
                </a:lnTo>
                <a:lnTo>
                  <a:pt x="2337449" y="2315752"/>
                </a:lnTo>
                <a:cubicBezTo>
                  <a:pt x="2363059" y="2325077"/>
                  <a:pt x="2388670" y="2335047"/>
                  <a:pt x="2414135" y="2345018"/>
                </a:cubicBezTo>
                <a:cubicBezTo>
                  <a:pt x="2422330" y="2350189"/>
                  <a:pt x="2438135" y="2350189"/>
                  <a:pt x="2449843" y="2345018"/>
                </a:cubicBezTo>
                <a:cubicBezTo>
                  <a:pt x="2508967" y="2370131"/>
                  <a:pt x="2571603" y="2384902"/>
                  <a:pt x="2634825" y="2404844"/>
                </a:cubicBezTo>
                <a:cubicBezTo>
                  <a:pt x="2638923" y="2409276"/>
                  <a:pt x="2650631" y="2409276"/>
                  <a:pt x="2662338" y="2409276"/>
                </a:cubicBezTo>
                <a:cubicBezTo>
                  <a:pt x="2662338" y="2409276"/>
                  <a:pt x="2662338" y="2409276"/>
                  <a:pt x="2709755" y="2429217"/>
                </a:cubicBezTo>
                <a:cubicBezTo>
                  <a:pt x="2701559" y="2429217"/>
                  <a:pt x="2698047" y="2429217"/>
                  <a:pt x="2705657" y="2434388"/>
                </a:cubicBezTo>
                <a:cubicBezTo>
                  <a:pt x="2768878" y="2464670"/>
                  <a:pt x="2831515" y="2489043"/>
                  <a:pt x="2894736" y="2508985"/>
                </a:cubicBezTo>
                <a:cubicBezTo>
                  <a:pt x="3044596" y="2593184"/>
                  <a:pt x="3237188" y="2633068"/>
                  <a:pt x="3398754" y="2678122"/>
                </a:cubicBezTo>
                <a:cubicBezTo>
                  <a:pt x="3473683" y="2702496"/>
                  <a:pt x="3544515" y="2727608"/>
                  <a:pt x="3619445" y="2742379"/>
                </a:cubicBezTo>
                <a:cubicBezTo>
                  <a:pt x="3627054" y="2742379"/>
                  <a:pt x="3674471" y="2742379"/>
                  <a:pt x="3662763" y="2737948"/>
                </a:cubicBezTo>
                <a:cubicBezTo>
                  <a:pt x="3615347" y="2712836"/>
                  <a:pt x="3564418" y="2692894"/>
                  <a:pt x="3512904" y="2678122"/>
                </a:cubicBezTo>
                <a:cubicBezTo>
                  <a:pt x="3512904" y="2678122"/>
                  <a:pt x="3512904" y="2678122"/>
                  <a:pt x="3532808" y="2683292"/>
                </a:cubicBezTo>
                <a:cubicBezTo>
                  <a:pt x="3544515" y="2687723"/>
                  <a:pt x="3587834" y="2683292"/>
                  <a:pt x="3572028" y="2678122"/>
                </a:cubicBezTo>
                <a:cubicBezTo>
                  <a:pt x="3493001" y="2647840"/>
                  <a:pt x="3410462" y="2618296"/>
                  <a:pt x="3327922" y="2593184"/>
                </a:cubicBezTo>
                <a:cubicBezTo>
                  <a:pt x="3288702" y="2573242"/>
                  <a:pt x="3248895" y="2558470"/>
                  <a:pt x="3205577" y="2543698"/>
                </a:cubicBezTo>
                <a:cubicBezTo>
                  <a:pt x="3268798" y="2558470"/>
                  <a:pt x="3327922" y="2578413"/>
                  <a:pt x="3391143" y="2593184"/>
                </a:cubicBezTo>
                <a:cubicBezTo>
                  <a:pt x="3418657" y="2598355"/>
                  <a:pt x="3442072" y="2608695"/>
                  <a:pt x="3469585" y="2613126"/>
                </a:cubicBezTo>
                <a:cubicBezTo>
                  <a:pt x="3477782" y="2618296"/>
                  <a:pt x="3481293" y="2618296"/>
                  <a:pt x="3489489" y="2618296"/>
                </a:cubicBezTo>
                <a:cubicBezTo>
                  <a:pt x="3489489" y="2618296"/>
                  <a:pt x="3489489" y="2618296"/>
                  <a:pt x="3505295" y="2618296"/>
                </a:cubicBezTo>
                <a:cubicBezTo>
                  <a:pt x="3521100" y="2623466"/>
                  <a:pt x="3556222" y="2618296"/>
                  <a:pt x="3536319" y="2613126"/>
                </a:cubicBezTo>
                <a:cubicBezTo>
                  <a:pt x="3501196" y="2603524"/>
                  <a:pt x="3465488" y="2598355"/>
                  <a:pt x="3430365" y="2588753"/>
                </a:cubicBezTo>
                <a:cubicBezTo>
                  <a:pt x="3430365" y="2588753"/>
                  <a:pt x="3430365" y="2588753"/>
                  <a:pt x="3422169" y="2583583"/>
                </a:cubicBezTo>
                <a:cubicBezTo>
                  <a:pt x="3422169" y="2583583"/>
                  <a:pt x="3422169" y="2583583"/>
                  <a:pt x="3453780" y="2593184"/>
                </a:cubicBezTo>
                <a:cubicBezTo>
                  <a:pt x="3461976" y="2593184"/>
                  <a:pt x="3501196" y="2593184"/>
                  <a:pt x="3493001" y="2588753"/>
                </a:cubicBezTo>
                <a:cubicBezTo>
                  <a:pt x="3505295" y="2588753"/>
                  <a:pt x="3521100" y="2593184"/>
                  <a:pt x="3532808" y="2593184"/>
                </a:cubicBezTo>
                <a:cubicBezTo>
                  <a:pt x="3536319" y="2593184"/>
                  <a:pt x="3580224" y="2593184"/>
                  <a:pt x="3567930" y="2588753"/>
                </a:cubicBezTo>
                <a:cubicBezTo>
                  <a:pt x="3540417" y="2573242"/>
                  <a:pt x="3508806" y="2558470"/>
                  <a:pt x="3477782" y="2548869"/>
                </a:cubicBezTo>
                <a:cubicBezTo>
                  <a:pt x="3481293" y="2548869"/>
                  <a:pt x="3481293" y="2548869"/>
                  <a:pt x="3477782" y="2543698"/>
                </a:cubicBezTo>
                <a:cubicBezTo>
                  <a:pt x="3461976" y="2538529"/>
                  <a:pt x="3446170" y="2534097"/>
                  <a:pt x="3430365" y="2523757"/>
                </a:cubicBezTo>
                <a:cubicBezTo>
                  <a:pt x="3450269" y="2528927"/>
                  <a:pt x="3469585" y="2534097"/>
                  <a:pt x="3489489" y="2534097"/>
                </a:cubicBezTo>
                <a:cubicBezTo>
                  <a:pt x="3493001" y="2534097"/>
                  <a:pt x="3536319" y="2534097"/>
                  <a:pt x="3521100" y="2528927"/>
                </a:cubicBezTo>
                <a:cubicBezTo>
                  <a:pt x="3446170" y="2503815"/>
                  <a:pt x="3355436" y="2479442"/>
                  <a:pt x="3280506" y="2449160"/>
                </a:cubicBezTo>
                <a:cubicBezTo>
                  <a:pt x="3280506" y="2444728"/>
                  <a:pt x="3284605" y="2444728"/>
                  <a:pt x="3280506" y="2444728"/>
                </a:cubicBezTo>
                <a:cubicBezTo>
                  <a:pt x="3280506" y="2444728"/>
                  <a:pt x="3280506" y="2444728"/>
                  <a:pt x="3272896" y="2439558"/>
                </a:cubicBezTo>
                <a:cubicBezTo>
                  <a:pt x="3312117" y="2449160"/>
                  <a:pt x="3351338" y="2459499"/>
                  <a:pt x="3391143" y="2469101"/>
                </a:cubicBezTo>
                <a:cubicBezTo>
                  <a:pt x="3398754" y="2469101"/>
                  <a:pt x="3446170" y="2474271"/>
                  <a:pt x="3426267" y="2464670"/>
                </a:cubicBezTo>
                <a:cubicBezTo>
                  <a:pt x="3426267" y="2464670"/>
                  <a:pt x="3426267" y="2464670"/>
                  <a:pt x="3394656" y="2449160"/>
                </a:cubicBezTo>
                <a:cubicBezTo>
                  <a:pt x="3426267" y="2459499"/>
                  <a:pt x="3457878" y="2464670"/>
                  <a:pt x="3489489" y="2469101"/>
                </a:cubicBezTo>
                <a:cubicBezTo>
                  <a:pt x="3497098" y="2469101"/>
                  <a:pt x="3540417" y="2469101"/>
                  <a:pt x="3524612" y="2464670"/>
                </a:cubicBezTo>
                <a:cubicBezTo>
                  <a:pt x="3524612" y="2464670"/>
                  <a:pt x="3524612" y="2464670"/>
                  <a:pt x="3508806" y="2459499"/>
                </a:cubicBezTo>
                <a:cubicBezTo>
                  <a:pt x="3524612" y="2459499"/>
                  <a:pt x="3552125" y="2454330"/>
                  <a:pt x="3544515" y="2449160"/>
                </a:cubicBezTo>
                <a:cubicBezTo>
                  <a:pt x="3473683" y="2429217"/>
                  <a:pt x="3402852" y="2404844"/>
                  <a:pt x="3332020" y="2384902"/>
                </a:cubicBezTo>
                <a:cubicBezTo>
                  <a:pt x="3343874" y="2384902"/>
                  <a:pt x="3362314" y="2381994"/>
                  <a:pt x="3365606" y="2378359"/>
                </a:cubicBezTo>
                <a:lnTo>
                  <a:pt x="3363636" y="2375438"/>
                </a:lnTo>
                <a:lnTo>
                  <a:pt x="3415071" y="2389149"/>
                </a:lnTo>
                <a:cubicBezTo>
                  <a:pt x="3439145" y="2394689"/>
                  <a:pt x="3463732" y="2399674"/>
                  <a:pt x="3489489" y="2404844"/>
                </a:cubicBezTo>
                <a:cubicBezTo>
                  <a:pt x="3493001" y="2404844"/>
                  <a:pt x="3508806" y="2404844"/>
                  <a:pt x="3517002" y="2399674"/>
                </a:cubicBezTo>
                <a:cubicBezTo>
                  <a:pt x="3382948" y="2374562"/>
                  <a:pt x="3252993" y="2339848"/>
                  <a:pt x="3118939" y="2310305"/>
                </a:cubicBezTo>
                <a:cubicBezTo>
                  <a:pt x="3162259" y="2325077"/>
                  <a:pt x="3205577" y="2339848"/>
                  <a:pt x="3245383" y="2354620"/>
                </a:cubicBezTo>
                <a:cubicBezTo>
                  <a:pt x="3233675" y="2354620"/>
                  <a:pt x="3205577" y="2354620"/>
                  <a:pt x="3217869" y="2359790"/>
                </a:cubicBezTo>
                <a:cubicBezTo>
                  <a:pt x="3233675" y="2364961"/>
                  <a:pt x="3245383" y="2370131"/>
                  <a:pt x="3261189" y="2374562"/>
                </a:cubicBezTo>
                <a:cubicBezTo>
                  <a:pt x="3261189" y="2374562"/>
                  <a:pt x="3261189" y="2374562"/>
                  <a:pt x="3237188" y="2370131"/>
                </a:cubicBezTo>
                <a:cubicBezTo>
                  <a:pt x="3189771" y="2354620"/>
                  <a:pt x="3142940" y="2339848"/>
                  <a:pt x="3095524" y="2325077"/>
                </a:cubicBezTo>
                <a:cubicBezTo>
                  <a:pt x="3060401" y="2305135"/>
                  <a:pt x="3020595" y="2290364"/>
                  <a:pt x="2981373" y="2275591"/>
                </a:cubicBezTo>
                <a:cubicBezTo>
                  <a:pt x="2930445" y="2260819"/>
                  <a:pt x="2878931" y="2246048"/>
                  <a:pt x="2823905" y="2235708"/>
                </a:cubicBezTo>
                <a:cubicBezTo>
                  <a:pt x="2843223" y="2240878"/>
                  <a:pt x="2859028" y="2246048"/>
                  <a:pt x="2878931" y="2255649"/>
                </a:cubicBezTo>
                <a:cubicBezTo>
                  <a:pt x="2867223" y="2255649"/>
                  <a:pt x="2863126" y="2255649"/>
                  <a:pt x="2867223" y="2260819"/>
                </a:cubicBezTo>
                <a:cubicBezTo>
                  <a:pt x="2867223" y="2260819"/>
                  <a:pt x="2867223" y="2260819"/>
                  <a:pt x="2894736" y="2270421"/>
                </a:cubicBezTo>
                <a:cubicBezTo>
                  <a:pt x="2815710" y="2240878"/>
                  <a:pt x="2741365" y="2215765"/>
                  <a:pt x="2662338" y="2200994"/>
                </a:cubicBezTo>
                <a:cubicBezTo>
                  <a:pt x="2658241" y="2200994"/>
                  <a:pt x="2614922" y="2195824"/>
                  <a:pt x="2626629" y="2200994"/>
                </a:cubicBezTo>
                <a:cubicBezTo>
                  <a:pt x="2741365" y="2270421"/>
                  <a:pt x="2867223" y="2300703"/>
                  <a:pt x="2993082" y="2339848"/>
                </a:cubicBezTo>
                <a:cubicBezTo>
                  <a:pt x="2981373" y="2345018"/>
                  <a:pt x="2969666" y="2345018"/>
                  <a:pt x="2977276" y="2350189"/>
                </a:cubicBezTo>
                <a:cubicBezTo>
                  <a:pt x="3001277" y="2359790"/>
                  <a:pt x="3020595" y="2370131"/>
                  <a:pt x="3044596" y="2379732"/>
                </a:cubicBezTo>
                <a:cubicBezTo>
                  <a:pt x="3036400" y="2374562"/>
                  <a:pt x="3024692" y="2374562"/>
                  <a:pt x="3016497" y="2370131"/>
                </a:cubicBezTo>
                <a:cubicBezTo>
                  <a:pt x="3012985" y="2370131"/>
                  <a:pt x="3004789" y="2370131"/>
                  <a:pt x="2993082" y="2370131"/>
                </a:cubicBezTo>
                <a:cubicBezTo>
                  <a:pt x="2977276" y="2364961"/>
                  <a:pt x="2961471" y="2354620"/>
                  <a:pt x="2949763" y="2350189"/>
                </a:cubicBezTo>
                <a:cubicBezTo>
                  <a:pt x="2933958" y="2345018"/>
                  <a:pt x="2894736" y="2350189"/>
                  <a:pt x="2906444" y="2354620"/>
                </a:cubicBezTo>
                <a:cubicBezTo>
                  <a:pt x="2906444" y="2354620"/>
                  <a:pt x="2906444" y="2354620"/>
                  <a:pt x="2977276" y="2384902"/>
                </a:cubicBezTo>
                <a:cubicBezTo>
                  <a:pt x="2969666" y="2384902"/>
                  <a:pt x="2957959" y="2384902"/>
                  <a:pt x="2953860" y="2384902"/>
                </a:cubicBezTo>
                <a:cubicBezTo>
                  <a:pt x="2918152" y="2370131"/>
                  <a:pt x="2883029" y="2354620"/>
                  <a:pt x="2851418" y="2345018"/>
                </a:cubicBezTo>
                <a:cubicBezTo>
                  <a:pt x="2843223" y="2339848"/>
                  <a:pt x="2828002" y="2339848"/>
                  <a:pt x="2815710" y="2339848"/>
                </a:cubicBezTo>
                <a:cubicBezTo>
                  <a:pt x="2780586" y="2325077"/>
                  <a:pt x="2744878" y="2315475"/>
                  <a:pt x="2709755" y="2300703"/>
                </a:cubicBezTo>
                <a:cubicBezTo>
                  <a:pt x="2701559" y="2295533"/>
                  <a:pt x="2650631" y="2295533"/>
                  <a:pt x="2669948" y="2305135"/>
                </a:cubicBezTo>
                <a:cubicBezTo>
                  <a:pt x="2669948" y="2305135"/>
                  <a:pt x="2669948" y="2305135"/>
                  <a:pt x="2725560" y="2330247"/>
                </a:cubicBezTo>
                <a:cubicBezTo>
                  <a:pt x="2717364" y="2330247"/>
                  <a:pt x="2709755" y="2330247"/>
                  <a:pt x="2717364" y="2334679"/>
                </a:cubicBezTo>
                <a:cubicBezTo>
                  <a:pt x="2792294" y="2379732"/>
                  <a:pt x="2890639" y="2409276"/>
                  <a:pt x="2981373" y="2439558"/>
                </a:cubicBezTo>
                <a:cubicBezTo>
                  <a:pt x="2973179" y="2439558"/>
                  <a:pt x="2969666" y="2439558"/>
                  <a:pt x="2965569" y="2444728"/>
                </a:cubicBezTo>
                <a:cubicBezTo>
                  <a:pt x="2945666" y="2434388"/>
                  <a:pt x="2942153" y="2434388"/>
                  <a:pt x="2910542" y="2424786"/>
                </a:cubicBezTo>
                <a:cubicBezTo>
                  <a:pt x="2902346" y="2424786"/>
                  <a:pt x="2859028" y="2419616"/>
                  <a:pt x="2871321" y="2424786"/>
                </a:cubicBezTo>
                <a:cubicBezTo>
                  <a:pt x="2878931" y="2434388"/>
                  <a:pt x="2890639" y="2439558"/>
                  <a:pt x="2902346" y="2444728"/>
                </a:cubicBezTo>
                <a:cubicBezTo>
                  <a:pt x="2843223" y="2424786"/>
                  <a:pt x="2788196" y="2404844"/>
                  <a:pt x="2729072" y="2390072"/>
                </a:cubicBezTo>
                <a:cubicBezTo>
                  <a:pt x="2721462" y="2384902"/>
                  <a:pt x="2674046" y="2379732"/>
                  <a:pt x="2693949" y="2390072"/>
                </a:cubicBezTo>
                <a:cubicBezTo>
                  <a:pt x="2693949" y="2390072"/>
                  <a:pt x="2693949" y="2390072"/>
                  <a:pt x="2698047" y="2394504"/>
                </a:cubicBezTo>
                <a:cubicBezTo>
                  <a:pt x="2682241" y="2390072"/>
                  <a:pt x="2662338" y="2384902"/>
                  <a:pt x="2646533" y="2379732"/>
                </a:cubicBezTo>
                <a:cubicBezTo>
                  <a:pt x="2619019" y="2370131"/>
                  <a:pt x="2591506" y="2359790"/>
                  <a:pt x="2563994" y="2345018"/>
                </a:cubicBezTo>
                <a:cubicBezTo>
                  <a:pt x="2571603" y="2345018"/>
                  <a:pt x="2575701" y="2345018"/>
                  <a:pt x="2568091" y="2339848"/>
                </a:cubicBezTo>
                <a:cubicBezTo>
                  <a:pt x="2552285" y="2334679"/>
                  <a:pt x="2536480" y="2330247"/>
                  <a:pt x="2520675" y="2325077"/>
                </a:cubicBezTo>
                <a:cubicBezTo>
                  <a:pt x="2512479" y="2319907"/>
                  <a:pt x="2504870" y="2315475"/>
                  <a:pt x="2493161" y="2310305"/>
                </a:cubicBezTo>
                <a:cubicBezTo>
                  <a:pt x="2516576" y="2315475"/>
                  <a:pt x="2540578" y="2315475"/>
                  <a:pt x="2563994" y="2319907"/>
                </a:cubicBezTo>
                <a:cubicBezTo>
                  <a:pt x="2568091" y="2319907"/>
                  <a:pt x="2603214" y="2319907"/>
                  <a:pt x="2595605" y="2315475"/>
                </a:cubicBezTo>
                <a:cubicBezTo>
                  <a:pt x="2536480" y="2280762"/>
                  <a:pt x="2473259" y="2250480"/>
                  <a:pt x="2410622" y="2226106"/>
                </a:cubicBezTo>
                <a:cubicBezTo>
                  <a:pt x="2410622" y="2226106"/>
                  <a:pt x="2410622" y="2226106"/>
                  <a:pt x="2406524" y="2226106"/>
                </a:cubicBezTo>
                <a:cubicBezTo>
                  <a:pt x="2406524" y="2226106"/>
                  <a:pt x="2406524" y="2226106"/>
                  <a:pt x="2406524" y="2220936"/>
                </a:cubicBezTo>
                <a:cubicBezTo>
                  <a:pt x="2406524" y="2220936"/>
                  <a:pt x="2406524" y="2220936"/>
                  <a:pt x="2441647" y="2235708"/>
                </a:cubicBezTo>
                <a:cubicBezTo>
                  <a:pt x="2453355" y="2240878"/>
                  <a:pt x="2500771" y="2246048"/>
                  <a:pt x="2484966" y="2235708"/>
                </a:cubicBezTo>
                <a:cubicBezTo>
                  <a:pt x="2441647" y="2215765"/>
                  <a:pt x="2394816" y="2190654"/>
                  <a:pt x="2351498" y="2171450"/>
                </a:cubicBezTo>
                <a:cubicBezTo>
                  <a:pt x="2359108" y="2171450"/>
                  <a:pt x="2402426" y="2175882"/>
                  <a:pt x="2386621" y="2166280"/>
                </a:cubicBezTo>
                <a:cubicBezTo>
                  <a:pt x="2386621" y="2166280"/>
                  <a:pt x="2386621" y="2166280"/>
                  <a:pt x="2327497" y="2141168"/>
                </a:cubicBezTo>
                <a:cubicBezTo>
                  <a:pt x="2327497" y="2141168"/>
                  <a:pt x="2327497" y="2141168"/>
                  <a:pt x="2367303" y="2155940"/>
                </a:cubicBezTo>
                <a:cubicBezTo>
                  <a:pt x="2382524" y="2161110"/>
                  <a:pt x="2398329" y="2166280"/>
                  <a:pt x="2410622" y="2171450"/>
                </a:cubicBezTo>
                <a:cubicBezTo>
                  <a:pt x="2429940" y="2181052"/>
                  <a:pt x="2461551" y="2175882"/>
                  <a:pt x="2453355" y="2171450"/>
                </a:cubicBezTo>
                <a:cubicBezTo>
                  <a:pt x="2453355" y="2171450"/>
                  <a:pt x="2453355" y="2171450"/>
                  <a:pt x="2410622" y="2155940"/>
                </a:cubicBezTo>
                <a:cubicBezTo>
                  <a:pt x="2398329" y="2151508"/>
                  <a:pt x="2390719" y="2146338"/>
                  <a:pt x="2379011" y="2141168"/>
                </a:cubicBezTo>
                <a:cubicBezTo>
                  <a:pt x="2438135" y="2161110"/>
                  <a:pt x="2493161" y="2181052"/>
                  <a:pt x="2548188" y="2200994"/>
                </a:cubicBezTo>
                <a:cubicBezTo>
                  <a:pt x="2555798" y="2200994"/>
                  <a:pt x="2599702" y="2200994"/>
                  <a:pt x="2583897" y="2195824"/>
                </a:cubicBezTo>
                <a:cubicBezTo>
                  <a:pt x="2516576" y="2166280"/>
                  <a:pt x="2438135" y="2135998"/>
                  <a:pt x="2370816" y="2101285"/>
                </a:cubicBezTo>
                <a:cubicBezTo>
                  <a:pt x="2256666" y="2062139"/>
                  <a:pt x="2142515" y="2027426"/>
                  <a:pt x="2032462" y="1987542"/>
                </a:cubicBezTo>
                <a:cubicBezTo>
                  <a:pt x="1918312" y="1947658"/>
                  <a:pt x="1803576" y="1907774"/>
                  <a:pt x="1689426" y="1863459"/>
                </a:cubicBezTo>
                <a:cubicBezTo>
                  <a:pt x="1689426" y="1863459"/>
                  <a:pt x="1689426" y="1863459"/>
                  <a:pt x="1520249" y="1798463"/>
                </a:cubicBezTo>
                <a:cubicBezTo>
                  <a:pt x="1520249" y="1798463"/>
                  <a:pt x="1520249" y="1798463"/>
                  <a:pt x="1351072" y="1729036"/>
                </a:cubicBezTo>
                <a:cubicBezTo>
                  <a:pt x="1252727" y="1698754"/>
                  <a:pt x="1157894" y="1659608"/>
                  <a:pt x="1059549" y="1614555"/>
                </a:cubicBezTo>
                <a:cubicBezTo>
                  <a:pt x="965303" y="1574671"/>
                  <a:pt x="870470" y="1525186"/>
                  <a:pt x="776223" y="1475700"/>
                </a:cubicBezTo>
                <a:cubicBezTo>
                  <a:pt x="783833" y="1475700"/>
                  <a:pt x="783833" y="1475700"/>
                  <a:pt x="783833" y="1470530"/>
                </a:cubicBezTo>
                <a:cubicBezTo>
                  <a:pt x="752222" y="1455758"/>
                  <a:pt x="717098" y="1440986"/>
                  <a:pt x="685488" y="1430646"/>
                </a:cubicBezTo>
                <a:cubicBezTo>
                  <a:pt x="689586" y="1426214"/>
                  <a:pt x="693684" y="1426214"/>
                  <a:pt x="689586" y="1421045"/>
                </a:cubicBezTo>
                <a:cubicBezTo>
                  <a:pt x="653877" y="1401102"/>
                  <a:pt x="610558" y="1386331"/>
                  <a:pt x="575435" y="1361219"/>
                </a:cubicBezTo>
                <a:cubicBezTo>
                  <a:pt x="578947" y="1361219"/>
                  <a:pt x="587143" y="1361219"/>
                  <a:pt x="590655" y="1361219"/>
                </a:cubicBezTo>
                <a:cubicBezTo>
                  <a:pt x="590655" y="1361219"/>
                  <a:pt x="590655" y="1361219"/>
                  <a:pt x="602948" y="1361219"/>
                </a:cubicBezTo>
                <a:cubicBezTo>
                  <a:pt x="610558" y="1366389"/>
                  <a:pt x="634559" y="1361219"/>
                  <a:pt x="626364" y="1356048"/>
                </a:cubicBezTo>
                <a:cubicBezTo>
                  <a:pt x="626364" y="1356048"/>
                  <a:pt x="626364" y="1356048"/>
                  <a:pt x="598850" y="1336107"/>
                </a:cubicBezTo>
                <a:cubicBezTo>
                  <a:pt x="598850" y="1336107"/>
                  <a:pt x="598850" y="1336107"/>
                  <a:pt x="634559" y="1351617"/>
                </a:cubicBezTo>
                <a:cubicBezTo>
                  <a:pt x="638072" y="1356048"/>
                  <a:pt x="662072" y="1351617"/>
                  <a:pt x="657974" y="1346447"/>
                </a:cubicBezTo>
                <a:cubicBezTo>
                  <a:pt x="630461" y="1331675"/>
                  <a:pt x="602948" y="1316165"/>
                  <a:pt x="575435" y="1301393"/>
                </a:cubicBezTo>
                <a:cubicBezTo>
                  <a:pt x="583045" y="1301393"/>
                  <a:pt x="590655" y="1296962"/>
                  <a:pt x="587143" y="1291792"/>
                </a:cubicBezTo>
                <a:cubicBezTo>
                  <a:pt x="563142" y="1277020"/>
                  <a:pt x="539726" y="1266680"/>
                  <a:pt x="516311" y="1257078"/>
                </a:cubicBezTo>
                <a:cubicBezTo>
                  <a:pt x="523921" y="1251908"/>
                  <a:pt x="528019" y="1251908"/>
                  <a:pt x="528019" y="1246738"/>
                </a:cubicBezTo>
                <a:cubicBezTo>
                  <a:pt x="528019" y="1246738"/>
                  <a:pt x="528019" y="1246738"/>
                  <a:pt x="532116" y="1251908"/>
                </a:cubicBezTo>
                <a:cubicBezTo>
                  <a:pt x="535629" y="1251908"/>
                  <a:pt x="559629" y="1246738"/>
                  <a:pt x="551434" y="1242306"/>
                </a:cubicBezTo>
                <a:cubicBezTo>
                  <a:pt x="543825" y="1237136"/>
                  <a:pt x="532116" y="1226796"/>
                  <a:pt x="523921" y="1222365"/>
                </a:cubicBezTo>
                <a:cubicBezTo>
                  <a:pt x="516311" y="1217194"/>
                  <a:pt x="504603" y="1222365"/>
                  <a:pt x="500506" y="1222365"/>
                </a:cubicBezTo>
                <a:cubicBezTo>
                  <a:pt x="492310" y="1222365"/>
                  <a:pt x="480603" y="1217194"/>
                  <a:pt x="472993" y="1212024"/>
                </a:cubicBezTo>
                <a:cubicBezTo>
                  <a:pt x="472993" y="1212024"/>
                  <a:pt x="472993" y="1212024"/>
                  <a:pt x="472993" y="1207593"/>
                </a:cubicBezTo>
                <a:cubicBezTo>
                  <a:pt x="445480" y="1192082"/>
                  <a:pt x="417381" y="1177311"/>
                  <a:pt x="393965" y="1157368"/>
                </a:cubicBezTo>
                <a:cubicBezTo>
                  <a:pt x="405673" y="1157368"/>
                  <a:pt x="421479" y="1162539"/>
                  <a:pt x="433186" y="1167709"/>
                </a:cubicBezTo>
                <a:cubicBezTo>
                  <a:pt x="472993" y="1192082"/>
                  <a:pt x="516311" y="1207593"/>
                  <a:pt x="555532" y="1226796"/>
                </a:cubicBezTo>
                <a:cubicBezTo>
                  <a:pt x="563142" y="1226796"/>
                  <a:pt x="578947" y="1222365"/>
                  <a:pt x="578947" y="1217194"/>
                </a:cubicBezTo>
                <a:cubicBezTo>
                  <a:pt x="602948" y="1231966"/>
                  <a:pt x="626364" y="1242306"/>
                  <a:pt x="649779" y="1251908"/>
                </a:cubicBezTo>
                <a:cubicBezTo>
                  <a:pt x="649779" y="1251908"/>
                  <a:pt x="649779" y="1251908"/>
                  <a:pt x="653877" y="1251908"/>
                </a:cubicBezTo>
                <a:cubicBezTo>
                  <a:pt x="653877" y="1257078"/>
                  <a:pt x="657974" y="1257078"/>
                  <a:pt x="657974" y="1257078"/>
                </a:cubicBezTo>
                <a:cubicBezTo>
                  <a:pt x="681390" y="1266680"/>
                  <a:pt x="708903" y="1277020"/>
                  <a:pt x="732904" y="1286621"/>
                </a:cubicBezTo>
                <a:cubicBezTo>
                  <a:pt x="736417" y="1291792"/>
                  <a:pt x="763930" y="1286621"/>
                  <a:pt x="756319" y="1281451"/>
                </a:cubicBezTo>
                <a:cubicBezTo>
                  <a:pt x="740514" y="1271849"/>
                  <a:pt x="720611" y="1261510"/>
                  <a:pt x="705391" y="1251908"/>
                </a:cubicBezTo>
                <a:cubicBezTo>
                  <a:pt x="713001" y="1246738"/>
                  <a:pt x="717098" y="1246738"/>
                  <a:pt x="713001" y="1242306"/>
                </a:cubicBezTo>
                <a:cubicBezTo>
                  <a:pt x="697195" y="1226796"/>
                  <a:pt x="681390" y="1217194"/>
                  <a:pt x="665585" y="1207593"/>
                </a:cubicBezTo>
                <a:cubicBezTo>
                  <a:pt x="673780" y="1207593"/>
                  <a:pt x="693684" y="1202422"/>
                  <a:pt x="685488" y="1197252"/>
                </a:cubicBezTo>
                <a:cubicBezTo>
                  <a:pt x="646268" y="1172140"/>
                  <a:pt x="602948" y="1157368"/>
                  <a:pt x="559629" y="1132995"/>
                </a:cubicBezTo>
                <a:cubicBezTo>
                  <a:pt x="559629" y="1132995"/>
                  <a:pt x="555532" y="1132995"/>
                  <a:pt x="551434" y="1132995"/>
                </a:cubicBezTo>
                <a:cubicBezTo>
                  <a:pt x="488798" y="1102713"/>
                  <a:pt x="425576" y="1073169"/>
                  <a:pt x="362354" y="1042887"/>
                </a:cubicBezTo>
                <a:cubicBezTo>
                  <a:pt x="323134" y="1018514"/>
                  <a:pt x="288011" y="993402"/>
                  <a:pt x="248204" y="969029"/>
                </a:cubicBezTo>
                <a:cubicBezTo>
                  <a:pt x="252302" y="969029"/>
                  <a:pt x="252302" y="969029"/>
                  <a:pt x="252302" y="963858"/>
                </a:cubicBezTo>
                <a:cubicBezTo>
                  <a:pt x="252302" y="963858"/>
                  <a:pt x="252302" y="963858"/>
                  <a:pt x="229088" y="951395"/>
                </a:cubicBezTo>
                <a:lnTo>
                  <a:pt x="214962" y="943811"/>
                </a:lnTo>
                <a:lnTo>
                  <a:pt x="224569" y="943270"/>
                </a:lnTo>
                <a:cubicBezTo>
                  <a:pt x="229472" y="942624"/>
                  <a:pt x="234447" y="941331"/>
                  <a:pt x="236497" y="938746"/>
                </a:cubicBezTo>
                <a:cubicBezTo>
                  <a:pt x="264010" y="953518"/>
                  <a:pt x="295621" y="969029"/>
                  <a:pt x="323134" y="983800"/>
                </a:cubicBezTo>
                <a:cubicBezTo>
                  <a:pt x="315524" y="983800"/>
                  <a:pt x="295621" y="988970"/>
                  <a:pt x="303231" y="993402"/>
                </a:cubicBezTo>
                <a:cubicBezTo>
                  <a:pt x="303231" y="993402"/>
                  <a:pt x="303231" y="993402"/>
                  <a:pt x="374062" y="1028115"/>
                </a:cubicBezTo>
                <a:cubicBezTo>
                  <a:pt x="378160" y="1033286"/>
                  <a:pt x="386356" y="1028115"/>
                  <a:pt x="393965" y="1028115"/>
                </a:cubicBezTo>
                <a:cubicBezTo>
                  <a:pt x="393965" y="1028115"/>
                  <a:pt x="393965" y="1028115"/>
                  <a:pt x="398064" y="1028115"/>
                </a:cubicBezTo>
                <a:cubicBezTo>
                  <a:pt x="402161" y="1033286"/>
                  <a:pt x="409771" y="1028115"/>
                  <a:pt x="413868" y="1028115"/>
                </a:cubicBezTo>
                <a:cubicBezTo>
                  <a:pt x="413868" y="1028115"/>
                  <a:pt x="413868" y="1028115"/>
                  <a:pt x="417381" y="1028115"/>
                </a:cubicBezTo>
                <a:cubicBezTo>
                  <a:pt x="445480" y="1042887"/>
                  <a:pt x="472993" y="1053227"/>
                  <a:pt x="504603" y="1062829"/>
                </a:cubicBezTo>
                <a:cubicBezTo>
                  <a:pt x="504603" y="1067999"/>
                  <a:pt x="508116" y="1062829"/>
                  <a:pt x="512213" y="1062829"/>
                </a:cubicBezTo>
                <a:cubicBezTo>
                  <a:pt x="528019" y="1073169"/>
                  <a:pt x="543825" y="1082771"/>
                  <a:pt x="551434" y="1087941"/>
                </a:cubicBezTo>
                <a:cubicBezTo>
                  <a:pt x="559629" y="1093112"/>
                  <a:pt x="583045" y="1082771"/>
                  <a:pt x="575435" y="1082771"/>
                </a:cubicBezTo>
                <a:cubicBezTo>
                  <a:pt x="559629" y="1073169"/>
                  <a:pt x="535629" y="1058398"/>
                  <a:pt x="512213" y="1042887"/>
                </a:cubicBezTo>
                <a:cubicBezTo>
                  <a:pt x="523921" y="1053227"/>
                  <a:pt x="539726" y="1058398"/>
                  <a:pt x="555532" y="1062829"/>
                </a:cubicBezTo>
                <a:cubicBezTo>
                  <a:pt x="559629" y="1062829"/>
                  <a:pt x="583045" y="1062829"/>
                  <a:pt x="575435" y="1053227"/>
                </a:cubicBezTo>
                <a:cubicBezTo>
                  <a:pt x="559629" y="1042887"/>
                  <a:pt x="520409" y="1028115"/>
                  <a:pt x="492310" y="1013344"/>
                </a:cubicBezTo>
                <a:cubicBezTo>
                  <a:pt x="504603" y="1018514"/>
                  <a:pt x="516311" y="1018514"/>
                  <a:pt x="528019" y="1018514"/>
                </a:cubicBezTo>
                <a:cubicBezTo>
                  <a:pt x="539726" y="1028115"/>
                  <a:pt x="551434" y="1033286"/>
                  <a:pt x="567240" y="1042887"/>
                </a:cubicBezTo>
                <a:cubicBezTo>
                  <a:pt x="567240" y="1042887"/>
                  <a:pt x="567240" y="1042887"/>
                  <a:pt x="610558" y="1067999"/>
                </a:cubicBezTo>
                <a:cubicBezTo>
                  <a:pt x="626364" y="1078339"/>
                  <a:pt x="642169" y="1087941"/>
                  <a:pt x="657974" y="1097543"/>
                </a:cubicBezTo>
                <a:cubicBezTo>
                  <a:pt x="665585" y="1102713"/>
                  <a:pt x="685488" y="1093112"/>
                  <a:pt x="681390" y="1087941"/>
                </a:cubicBezTo>
                <a:cubicBezTo>
                  <a:pt x="642169" y="1062829"/>
                  <a:pt x="602948" y="1042887"/>
                  <a:pt x="567240" y="1018514"/>
                </a:cubicBezTo>
                <a:cubicBezTo>
                  <a:pt x="563142" y="1018514"/>
                  <a:pt x="559629" y="1013344"/>
                  <a:pt x="555532" y="1013344"/>
                </a:cubicBezTo>
                <a:cubicBezTo>
                  <a:pt x="559629" y="1013344"/>
                  <a:pt x="559629" y="1013344"/>
                  <a:pt x="559629" y="1008173"/>
                </a:cubicBezTo>
                <a:cubicBezTo>
                  <a:pt x="535629" y="993402"/>
                  <a:pt x="508116" y="978630"/>
                  <a:pt x="488798" y="963858"/>
                </a:cubicBezTo>
                <a:cubicBezTo>
                  <a:pt x="488798" y="958688"/>
                  <a:pt x="484700" y="958688"/>
                  <a:pt x="484700" y="958688"/>
                </a:cubicBezTo>
                <a:cubicBezTo>
                  <a:pt x="484700" y="958688"/>
                  <a:pt x="484700" y="958688"/>
                  <a:pt x="476505" y="953518"/>
                </a:cubicBezTo>
                <a:lnTo>
                  <a:pt x="476505" y="949086"/>
                </a:lnTo>
                <a:cubicBezTo>
                  <a:pt x="476505" y="949086"/>
                  <a:pt x="476505" y="949086"/>
                  <a:pt x="472993" y="949086"/>
                </a:cubicBezTo>
                <a:cubicBezTo>
                  <a:pt x="484700" y="949086"/>
                  <a:pt x="496408" y="943916"/>
                  <a:pt x="492310" y="943916"/>
                </a:cubicBezTo>
                <a:cubicBezTo>
                  <a:pt x="468895" y="929145"/>
                  <a:pt x="445480" y="914373"/>
                  <a:pt x="417381" y="904032"/>
                </a:cubicBezTo>
                <a:cubicBezTo>
                  <a:pt x="417381" y="898862"/>
                  <a:pt x="405673" y="898862"/>
                  <a:pt x="398064" y="904032"/>
                </a:cubicBezTo>
                <a:cubicBezTo>
                  <a:pt x="347135" y="874489"/>
                  <a:pt x="288011" y="849377"/>
                  <a:pt x="240594" y="844207"/>
                </a:cubicBezTo>
                <a:cubicBezTo>
                  <a:pt x="236497" y="844207"/>
                  <a:pt x="216593" y="849377"/>
                  <a:pt x="224789" y="854548"/>
                </a:cubicBezTo>
                <a:cubicBezTo>
                  <a:pt x="224789" y="854548"/>
                  <a:pt x="244106" y="864148"/>
                  <a:pt x="264010" y="874489"/>
                </a:cubicBezTo>
                <a:cubicBezTo>
                  <a:pt x="264010" y="878920"/>
                  <a:pt x="264010" y="878920"/>
                  <a:pt x="264010" y="878920"/>
                </a:cubicBezTo>
                <a:cubicBezTo>
                  <a:pt x="264010" y="878920"/>
                  <a:pt x="264010" y="878920"/>
                  <a:pt x="299718" y="894431"/>
                </a:cubicBezTo>
                <a:cubicBezTo>
                  <a:pt x="311426" y="904032"/>
                  <a:pt x="319036" y="909203"/>
                  <a:pt x="327231" y="909203"/>
                </a:cubicBezTo>
                <a:cubicBezTo>
                  <a:pt x="323134" y="914373"/>
                  <a:pt x="319036" y="914373"/>
                  <a:pt x="319036" y="914373"/>
                </a:cubicBezTo>
                <a:cubicBezTo>
                  <a:pt x="311426" y="914373"/>
                  <a:pt x="303231" y="914373"/>
                  <a:pt x="291523" y="914373"/>
                </a:cubicBezTo>
                <a:cubicBezTo>
                  <a:pt x="291523" y="909203"/>
                  <a:pt x="291523" y="914373"/>
                  <a:pt x="288011" y="914373"/>
                </a:cubicBezTo>
                <a:cubicBezTo>
                  <a:pt x="216593" y="869319"/>
                  <a:pt x="145762" y="829435"/>
                  <a:pt x="74930" y="785120"/>
                </a:cubicBezTo>
                <a:cubicBezTo>
                  <a:pt x="63222" y="779950"/>
                  <a:pt x="51514" y="779950"/>
                  <a:pt x="39806" y="774779"/>
                </a:cubicBezTo>
                <a:cubicBezTo>
                  <a:pt x="35709" y="774779"/>
                  <a:pt x="35709" y="770349"/>
                  <a:pt x="31611" y="770349"/>
                </a:cubicBezTo>
                <a:cubicBezTo>
                  <a:pt x="43319" y="774779"/>
                  <a:pt x="55612" y="779950"/>
                  <a:pt x="67320" y="779950"/>
                </a:cubicBezTo>
                <a:cubicBezTo>
                  <a:pt x="55612" y="774779"/>
                  <a:pt x="43319" y="770349"/>
                  <a:pt x="35709" y="760008"/>
                </a:cubicBezTo>
                <a:cubicBezTo>
                  <a:pt x="31611" y="765178"/>
                  <a:pt x="27513" y="765178"/>
                  <a:pt x="27513" y="765178"/>
                </a:cubicBezTo>
                <a:cubicBezTo>
                  <a:pt x="19903" y="760008"/>
                  <a:pt x="12293" y="750406"/>
                  <a:pt x="0" y="745236"/>
                </a:cubicBezTo>
                <a:cubicBezTo>
                  <a:pt x="4098" y="740066"/>
                  <a:pt x="8195" y="734896"/>
                  <a:pt x="8195" y="730464"/>
                </a:cubicBezTo>
                <a:cubicBezTo>
                  <a:pt x="15806" y="734896"/>
                  <a:pt x="27513" y="734896"/>
                  <a:pt x="31611" y="730464"/>
                </a:cubicBezTo>
                <a:cubicBezTo>
                  <a:pt x="59124" y="745236"/>
                  <a:pt x="86638" y="754838"/>
                  <a:pt x="114736" y="770349"/>
                </a:cubicBezTo>
                <a:cubicBezTo>
                  <a:pt x="118248" y="774779"/>
                  <a:pt x="142249" y="770349"/>
                  <a:pt x="138152" y="765178"/>
                </a:cubicBezTo>
                <a:cubicBezTo>
                  <a:pt x="102443" y="745236"/>
                  <a:pt x="67320" y="725294"/>
                  <a:pt x="31611" y="710523"/>
                </a:cubicBezTo>
                <a:cubicBezTo>
                  <a:pt x="43319" y="715692"/>
                  <a:pt x="59124" y="720124"/>
                  <a:pt x="74930" y="725294"/>
                </a:cubicBezTo>
                <a:cubicBezTo>
                  <a:pt x="79027" y="730464"/>
                  <a:pt x="86638" y="725294"/>
                  <a:pt x="94833" y="725294"/>
                </a:cubicBezTo>
                <a:cubicBezTo>
                  <a:pt x="94833" y="725294"/>
                  <a:pt x="94833" y="725294"/>
                  <a:pt x="185568" y="760008"/>
                </a:cubicBezTo>
                <a:cubicBezTo>
                  <a:pt x="189080" y="760008"/>
                  <a:pt x="197276" y="760008"/>
                  <a:pt x="200788" y="760008"/>
                </a:cubicBezTo>
                <a:cubicBezTo>
                  <a:pt x="200788" y="760008"/>
                  <a:pt x="200788" y="760008"/>
                  <a:pt x="224789" y="774779"/>
                </a:cubicBezTo>
                <a:cubicBezTo>
                  <a:pt x="220691" y="774779"/>
                  <a:pt x="216593" y="774779"/>
                  <a:pt x="220691" y="779950"/>
                </a:cubicBezTo>
                <a:cubicBezTo>
                  <a:pt x="252302" y="805062"/>
                  <a:pt x="279815" y="819833"/>
                  <a:pt x="311426" y="834605"/>
                </a:cubicBezTo>
                <a:cubicBezTo>
                  <a:pt x="382257" y="894431"/>
                  <a:pt x="480603" y="923975"/>
                  <a:pt x="563142" y="949086"/>
                </a:cubicBezTo>
                <a:cubicBezTo>
                  <a:pt x="598850" y="969029"/>
                  <a:pt x="634559" y="988970"/>
                  <a:pt x="673780" y="998572"/>
                </a:cubicBezTo>
                <a:cubicBezTo>
                  <a:pt x="677878" y="998572"/>
                  <a:pt x="701293" y="993402"/>
                  <a:pt x="697195" y="988970"/>
                </a:cubicBezTo>
                <a:cubicBezTo>
                  <a:pt x="687537" y="979000"/>
                  <a:pt x="675683" y="970137"/>
                  <a:pt x="663316" y="962566"/>
                </a:cubicBezTo>
                <a:lnTo>
                  <a:pt x="636057" y="948808"/>
                </a:lnTo>
                <a:lnTo>
                  <a:pt x="651974" y="945855"/>
                </a:lnTo>
                <a:cubicBezTo>
                  <a:pt x="657828" y="943916"/>
                  <a:pt x="661780" y="941331"/>
                  <a:pt x="657974" y="938746"/>
                </a:cubicBezTo>
                <a:cubicBezTo>
                  <a:pt x="618754" y="918805"/>
                  <a:pt x="578947" y="894431"/>
                  <a:pt x="539726" y="878920"/>
                </a:cubicBezTo>
                <a:cubicBezTo>
                  <a:pt x="520409" y="864148"/>
                  <a:pt x="500506" y="849377"/>
                  <a:pt x="480603" y="839776"/>
                </a:cubicBezTo>
                <a:cubicBezTo>
                  <a:pt x="512213" y="849377"/>
                  <a:pt x="543825" y="864148"/>
                  <a:pt x="575435" y="874489"/>
                </a:cubicBezTo>
                <a:cubicBezTo>
                  <a:pt x="587143" y="878920"/>
                  <a:pt x="598850" y="884091"/>
                  <a:pt x="614656" y="889261"/>
                </a:cubicBezTo>
                <a:cubicBezTo>
                  <a:pt x="614656" y="889261"/>
                  <a:pt x="618754" y="889261"/>
                  <a:pt x="622266" y="889261"/>
                </a:cubicBezTo>
                <a:cubicBezTo>
                  <a:pt x="622266" y="889261"/>
                  <a:pt x="622266" y="889261"/>
                  <a:pt x="630461" y="889261"/>
                </a:cubicBezTo>
                <a:cubicBezTo>
                  <a:pt x="638072" y="894431"/>
                  <a:pt x="662072" y="884091"/>
                  <a:pt x="649779" y="884091"/>
                </a:cubicBezTo>
                <a:cubicBezTo>
                  <a:pt x="642169" y="881506"/>
                  <a:pt x="633389" y="877812"/>
                  <a:pt x="624534" y="874120"/>
                </a:cubicBezTo>
                <a:lnTo>
                  <a:pt x="611588" y="869094"/>
                </a:lnTo>
                <a:lnTo>
                  <a:pt x="624901" y="866180"/>
                </a:lnTo>
                <a:cubicBezTo>
                  <a:pt x="630315" y="864333"/>
                  <a:pt x="634267" y="861933"/>
                  <a:pt x="630461" y="859717"/>
                </a:cubicBezTo>
                <a:cubicBezTo>
                  <a:pt x="638072" y="859717"/>
                  <a:pt x="646268" y="864148"/>
                  <a:pt x="653877" y="864148"/>
                </a:cubicBezTo>
                <a:cubicBezTo>
                  <a:pt x="653877" y="864148"/>
                  <a:pt x="677878" y="859717"/>
                  <a:pt x="673780" y="854548"/>
                </a:cubicBezTo>
                <a:cubicBezTo>
                  <a:pt x="662072" y="844207"/>
                  <a:pt x="646268" y="834605"/>
                  <a:pt x="630461" y="824265"/>
                </a:cubicBezTo>
                <a:cubicBezTo>
                  <a:pt x="634559" y="824265"/>
                  <a:pt x="634559" y="824265"/>
                  <a:pt x="630461" y="819833"/>
                </a:cubicBezTo>
                <a:cubicBezTo>
                  <a:pt x="630461" y="819833"/>
                  <a:pt x="630461" y="819833"/>
                  <a:pt x="610558" y="805062"/>
                </a:cubicBezTo>
                <a:cubicBezTo>
                  <a:pt x="618754" y="809493"/>
                  <a:pt x="630461" y="809493"/>
                  <a:pt x="638072" y="809493"/>
                </a:cubicBezTo>
                <a:cubicBezTo>
                  <a:pt x="642169" y="809493"/>
                  <a:pt x="665585" y="809493"/>
                  <a:pt x="657974" y="805062"/>
                </a:cubicBezTo>
                <a:cubicBezTo>
                  <a:pt x="622266" y="785120"/>
                  <a:pt x="575435" y="770349"/>
                  <a:pt x="539726" y="745236"/>
                </a:cubicBezTo>
                <a:lnTo>
                  <a:pt x="542730" y="740816"/>
                </a:lnTo>
                <a:lnTo>
                  <a:pt x="598850" y="754838"/>
                </a:lnTo>
                <a:cubicBezTo>
                  <a:pt x="602948" y="760008"/>
                  <a:pt x="626364" y="754838"/>
                  <a:pt x="618754" y="750406"/>
                </a:cubicBezTo>
                <a:cubicBezTo>
                  <a:pt x="614656" y="745236"/>
                  <a:pt x="610558" y="740066"/>
                  <a:pt x="602948" y="740066"/>
                </a:cubicBezTo>
                <a:cubicBezTo>
                  <a:pt x="618754" y="745236"/>
                  <a:pt x="638072" y="750406"/>
                  <a:pt x="653877" y="750406"/>
                </a:cubicBezTo>
                <a:cubicBezTo>
                  <a:pt x="657974" y="750406"/>
                  <a:pt x="681390" y="750406"/>
                  <a:pt x="673780" y="740066"/>
                </a:cubicBezTo>
                <a:cubicBezTo>
                  <a:pt x="673780" y="740066"/>
                  <a:pt x="673780" y="740066"/>
                  <a:pt x="665585" y="734896"/>
                </a:cubicBezTo>
                <a:cubicBezTo>
                  <a:pt x="673780" y="734896"/>
                  <a:pt x="689586" y="730464"/>
                  <a:pt x="685488" y="730464"/>
                </a:cubicBezTo>
                <a:cubicBezTo>
                  <a:pt x="649779" y="710523"/>
                  <a:pt x="614656" y="700182"/>
                  <a:pt x="583045" y="680240"/>
                </a:cubicBezTo>
                <a:cubicBezTo>
                  <a:pt x="590655" y="680240"/>
                  <a:pt x="606461" y="675809"/>
                  <a:pt x="598850" y="670639"/>
                </a:cubicBezTo>
                <a:cubicBezTo>
                  <a:pt x="598850" y="670639"/>
                  <a:pt x="598850" y="670639"/>
                  <a:pt x="590655" y="665468"/>
                </a:cubicBezTo>
                <a:cubicBezTo>
                  <a:pt x="614656" y="675809"/>
                  <a:pt x="638072" y="685411"/>
                  <a:pt x="665585" y="685411"/>
                </a:cubicBezTo>
                <a:cubicBezTo>
                  <a:pt x="669682" y="690581"/>
                  <a:pt x="693684" y="680240"/>
                  <a:pt x="685488" y="680240"/>
                </a:cubicBezTo>
                <a:cubicBezTo>
                  <a:pt x="622266" y="650697"/>
                  <a:pt x="551434" y="635925"/>
                  <a:pt x="496408" y="590871"/>
                </a:cubicBezTo>
                <a:cubicBezTo>
                  <a:pt x="543825" y="610813"/>
                  <a:pt x="587143" y="641096"/>
                  <a:pt x="638072" y="655867"/>
                </a:cubicBezTo>
                <a:cubicBezTo>
                  <a:pt x="638072" y="655867"/>
                  <a:pt x="646268" y="650697"/>
                  <a:pt x="653877" y="650697"/>
                </a:cubicBezTo>
                <a:cubicBezTo>
                  <a:pt x="669682" y="655867"/>
                  <a:pt x="685488" y="665468"/>
                  <a:pt x="701293" y="670639"/>
                </a:cubicBezTo>
                <a:cubicBezTo>
                  <a:pt x="705391" y="670639"/>
                  <a:pt x="717098" y="670639"/>
                  <a:pt x="720611" y="665468"/>
                </a:cubicBezTo>
                <a:cubicBezTo>
                  <a:pt x="736417" y="675809"/>
                  <a:pt x="748710" y="680240"/>
                  <a:pt x="763930" y="690581"/>
                </a:cubicBezTo>
                <a:cubicBezTo>
                  <a:pt x="772125" y="690581"/>
                  <a:pt x="792028" y="685411"/>
                  <a:pt x="787931" y="680240"/>
                </a:cubicBezTo>
                <a:cubicBezTo>
                  <a:pt x="768027" y="670639"/>
                  <a:pt x="752222" y="660298"/>
                  <a:pt x="732904" y="650697"/>
                </a:cubicBezTo>
                <a:cubicBezTo>
                  <a:pt x="740514" y="650697"/>
                  <a:pt x="748710" y="645527"/>
                  <a:pt x="744612" y="645527"/>
                </a:cubicBezTo>
                <a:cubicBezTo>
                  <a:pt x="662072" y="605643"/>
                  <a:pt x="578947" y="581270"/>
                  <a:pt x="500506" y="531784"/>
                </a:cubicBezTo>
                <a:cubicBezTo>
                  <a:pt x="555532" y="546556"/>
                  <a:pt x="618754" y="590871"/>
                  <a:pt x="677878" y="610813"/>
                </a:cubicBezTo>
                <a:cubicBezTo>
                  <a:pt x="681390" y="610813"/>
                  <a:pt x="705391" y="605643"/>
                  <a:pt x="697195" y="601211"/>
                </a:cubicBezTo>
                <a:cubicBezTo>
                  <a:pt x="662072" y="581270"/>
                  <a:pt x="622266" y="566498"/>
                  <a:pt x="583045" y="546556"/>
                </a:cubicBezTo>
                <a:cubicBezTo>
                  <a:pt x="630461" y="561328"/>
                  <a:pt x="677878" y="590871"/>
                  <a:pt x="720611" y="601211"/>
                </a:cubicBezTo>
                <a:cubicBezTo>
                  <a:pt x="724709" y="601211"/>
                  <a:pt x="748710" y="596041"/>
                  <a:pt x="740514" y="596041"/>
                </a:cubicBezTo>
                <a:cubicBezTo>
                  <a:pt x="677878" y="561328"/>
                  <a:pt x="614656" y="531784"/>
                  <a:pt x="555532" y="497070"/>
                </a:cubicBezTo>
                <a:cubicBezTo>
                  <a:pt x="555532" y="491900"/>
                  <a:pt x="555532" y="491900"/>
                  <a:pt x="555532" y="491900"/>
                </a:cubicBezTo>
                <a:cubicBezTo>
                  <a:pt x="555532" y="491900"/>
                  <a:pt x="555532" y="491900"/>
                  <a:pt x="559629" y="497070"/>
                </a:cubicBezTo>
                <a:cubicBezTo>
                  <a:pt x="606461" y="526613"/>
                  <a:pt x="657974" y="546556"/>
                  <a:pt x="708903" y="566498"/>
                </a:cubicBezTo>
                <a:cubicBezTo>
                  <a:pt x="717098" y="570930"/>
                  <a:pt x="736417" y="561328"/>
                  <a:pt x="732904" y="561328"/>
                </a:cubicBezTo>
                <a:cubicBezTo>
                  <a:pt x="732904" y="561328"/>
                  <a:pt x="732904" y="561328"/>
                  <a:pt x="724709" y="561328"/>
                </a:cubicBezTo>
                <a:cubicBezTo>
                  <a:pt x="736417" y="561328"/>
                  <a:pt x="748710" y="551726"/>
                  <a:pt x="740514" y="551726"/>
                </a:cubicBezTo>
                <a:cubicBezTo>
                  <a:pt x="736417" y="546556"/>
                  <a:pt x="720611" y="541385"/>
                  <a:pt x="705391" y="536215"/>
                </a:cubicBezTo>
                <a:cubicBezTo>
                  <a:pt x="717098" y="536215"/>
                  <a:pt x="728807" y="531784"/>
                  <a:pt x="724709" y="526613"/>
                </a:cubicBezTo>
                <a:cubicBezTo>
                  <a:pt x="724709" y="526613"/>
                  <a:pt x="724709" y="526613"/>
                  <a:pt x="681390" y="506672"/>
                </a:cubicBezTo>
                <a:cubicBezTo>
                  <a:pt x="689586" y="506672"/>
                  <a:pt x="697195" y="501502"/>
                  <a:pt x="693684" y="501502"/>
                </a:cubicBezTo>
                <a:cubicBezTo>
                  <a:pt x="610558" y="441676"/>
                  <a:pt x="523921" y="392191"/>
                  <a:pt x="437284" y="337535"/>
                </a:cubicBezTo>
                <a:cubicBezTo>
                  <a:pt x="441382" y="337535"/>
                  <a:pt x="441382" y="337535"/>
                  <a:pt x="437284" y="333104"/>
                </a:cubicBezTo>
                <a:cubicBezTo>
                  <a:pt x="437284" y="333104"/>
                  <a:pt x="437284" y="333104"/>
                  <a:pt x="366452" y="293220"/>
                </a:cubicBezTo>
                <a:cubicBezTo>
                  <a:pt x="366452" y="293220"/>
                  <a:pt x="366452" y="293220"/>
                  <a:pt x="350647" y="278448"/>
                </a:cubicBezTo>
                <a:cubicBezTo>
                  <a:pt x="374062" y="293220"/>
                  <a:pt x="393965" y="302822"/>
                  <a:pt x="417381" y="313162"/>
                </a:cubicBezTo>
                <a:cubicBezTo>
                  <a:pt x="425576" y="317594"/>
                  <a:pt x="445480" y="313162"/>
                  <a:pt x="441382" y="307992"/>
                </a:cubicBezTo>
                <a:cubicBezTo>
                  <a:pt x="398064" y="288050"/>
                  <a:pt x="354745" y="262938"/>
                  <a:pt x="319036" y="228224"/>
                </a:cubicBezTo>
                <a:cubicBezTo>
                  <a:pt x="313329" y="221023"/>
                  <a:pt x="300706" y="224623"/>
                  <a:pt x="296480" y="229055"/>
                </a:cubicBezTo>
                <a:lnTo>
                  <a:pt x="295990" y="231531"/>
                </a:lnTo>
                <a:lnTo>
                  <a:pt x="292328" y="229701"/>
                </a:lnTo>
                <a:cubicBezTo>
                  <a:pt x="284937" y="226008"/>
                  <a:pt x="270156" y="218623"/>
                  <a:pt x="240594" y="203851"/>
                </a:cubicBezTo>
                <a:cubicBezTo>
                  <a:pt x="248204" y="203851"/>
                  <a:pt x="256399" y="198680"/>
                  <a:pt x="252302" y="198680"/>
                </a:cubicBezTo>
                <a:cubicBezTo>
                  <a:pt x="252302" y="198680"/>
                  <a:pt x="252302" y="198680"/>
                  <a:pt x="248204" y="198680"/>
                </a:cubicBezTo>
                <a:cubicBezTo>
                  <a:pt x="252302" y="193510"/>
                  <a:pt x="252302" y="193510"/>
                  <a:pt x="248204" y="193510"/>
                </a:cubicBezTo>
                <a:cubicBezTo>
                  <a:pt x="248204" y="193510"/>
                  <a:pt x="248204" y="193510"/>
                  <a:pt x="240594" y="188341"/>
                </a:cubicBezTo>
                <a:cubicBezTo>
                  <a:pt x="248204" y="188341"/>
                  <a:pt x="259911" y="183909"/>
                  <a:pt x="256399" y="183909"/>
                </a:cubicBezTo>
                <a:cubicBezTo>
                  <a:pt x="240594" y="173569"/>
                  <a:pt x="224789" y="163967"/>
                  <a:pt x="208983" y="153627"/>
                </a:cubicBezTo>
                <a:cubicBezTo>
                  <a:pt x="213081" y="153627"/>
                  <a:pt x="213081" y="153627"/>
                  <a:pt x="216593" y="153627"/>
                </a:cubicBezTo>
                <a:cubicBezTo>
                  <a:pt x="216593" y="153627"/>
                  <a:pt x="216593" y="153627"/>
                  <a:pt x="268107" y="188341"/>
                </a:cubicBezTo>
                <a:cubicBezTo>
                  <a:pt x="272205" y="188341"/>
                  <a:pt x="283913" y="188341"/>
                  <a:pt x="288011" y="183909"/>
                </a:cubicBezTo>
                <a:cubicBezTo>
                  <a:pt x="338939" y="208282"/>
                  <a:pt x="386356" y="242996"/>
                  <a:pt x="433186" y="273278"/>
                </a:cubicBezTo>
                <a:cubicBezTo>
                  <a:pt x="441382" y="278448"/>
                  <a:pt x="461285" y="268108"/>
                  <a:pt x="457187" y="268108"/>
                </a:cubicBezTo>
                <a:cubicBezTo>
                  <a:pt x="402161" y="233395"/>
                  <a:pt x="354745" y="198680"/>
                  <a:pt x="295621" y="168398"/>
                </a:cubicBezTo>
                <a:cubicBezTo>
                  <a:pt x="291523" y="168398"/>
                  <a:pt x="283913" y="168398"/>
                  <a:pt x="279815" y="173569"/>
                </a:cubicBezTo>
                <a:cubicBezTo>
                  <a:pt x="256399" y="158797"/>
                  <a:pt x="236497" y="144025"/>
                  <a:pt x="216593" y="134423"/>
                </a:cubicBezTo>
                <a:cubicBezTo>
                  <a:pt x="216593" y="129253"/>
                  <a:pt x="220691" y="124083"/>
                  <a:pt x="216593" y="124083"/>
                </a:cubicBezTo>
                <a:cubicBezTo>
                  <a:pt x="213081" y="114482"/>
                  <a:pt x="208983" y="104142"/>
                  <a:pt x="204886" y="98971"/>
                </a:cubicBezTo>
                <a:cubicBezTo>
                  <a:pt x="208983" y="98971"/>
                  <a:pt x="216593" y="104142"/>
                  <a:pt x="220691" y="104142"/>
                </a:cubicBezTo>
                <a:cubicBezTo>
                  <a:pt x="228886" y="109312"/>
                  <a:pt x="252302" y="104142"/>
                  <a:pt x="244106" y="98971"/>
                </a:cubicBezTo>
                <a:cubicBezTo>
                  <a:pt x="232399" y="89370"/>
                  <a:pt x="220691" y="84199"/>
                  <a:pt x="213081" y="79029"/>
                </a:cubicBezTo>
                <a:cubicBezTo>
                  <a:pt x="213081" y="79029"/>
                  <a:pt x="213081" y="79029"/>
                  <a:pt x="228886" y="19942"/>
                </a:cubicBezTo>
                <a:cubicBezTo>
                  <a:pt x="236497" y="24374"/>
                  <a:pt x="244106" y="29544"/>
                  <a:pt x="252302" y="34714"/>
                </a:cubicBezTo>
                <a:cubicBezTo>
                  <a:pt x="259911" y="34714"/>
                  <a:pt x="283913" y="29544"/>
                  <a:pt x="275717" y="24374"/>
                </a:cubicBezTo>
                <a:cubicBezTo>
                  <a:pt x="275717" y="24374"/>
                  <a:pt x="275717" y="24374"/>
                  <a:pt x="236497" y="0"/>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05865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1_Picture">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1" y="1"/>
            <a:ext cx="12191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80160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Picture">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1" y="1"/>
            <a:ext cx="4063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8" name="Picture Placeholder 2"/>
          <p:cNvSpPr>
            <a:spLocks noGrp="1"/>
          </p:cNvSpPr>
          <p:nvPr>
            <p:ph type="pic" sz="quarter" idx="11"/>
          </p:nvPr>
        </p:nvSpPr>
        <p:spPr>
          <a:xfrm>
            <a:off x="4064000" y="1"/>
            <a:ext cx="4063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2"/>
          <p:cNvSpPr>
            <a:spLocks noGrp="1"/>
          </p:cNvSpPr>
          <p:nvPr>
            <p:ph type="pic" sz="quarter" idx="12"/>
          </p:nvPr>
        </p:nvSpPr>
        <p:spPr>
          <a:xfrm>
            <a:off x="8128001" y="1"/>
            <a:ext cx="4063999" cy="378420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59272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3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12116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4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5999" y="0"/>
            <a:ext cx="6096001"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6" name="TextBox 5"/>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7652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5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28469" y="2353087"/>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2" name="Picture Placeholder 2"/>
          <p:cNvSpPr>
            <a:spLocks noGrp="1"/>
          </p:cNvSpPr>
          <p:nvPr>
            <p:ph type="pic" sz="quarter" idx="11"/>
          </p:nvPr>
        </p:nvSpPr>
        <p:spPr>
          <a:xfrm>
            <a:off x="3561878" y="2353087"/>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3" name="Picture Placeholder 2"/>
          <p:cNvSpPr>
            <a:spLocks noGrp="1"/>
          </p:cNvSpPr>
          <p:nvPr>
            <p:ph type="pic" sz="quarter" idx="12"/>
          </p:nvPr>
        </p:nvSpPr>
        <p:spPr>
          <a:xfrm>
            <a:off x="6195287" y="2353087"/>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4" name="Picture Placeholder 2"/>
          <p:cNvSpPr>
            <a:spLocks noGrp="1"/>
          </p:cNvSpPr>
          <p:nvPr>
            <p:ph type="pic" sz="quarter" idx="13"/>
          </p:nvPr>
        </p:nvSpPr>
        <p:spPr>
          <a:xfrm>
            <a:off x="8822601" y="2353087"/>
            <a:ext cx="2462996" cy="1396106"/>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5" name="Picture Placeholder 2"/>
          <p:cNvSpPr>
            <a:spLocks noGrp="1"/>
          </p:cNvSpPr>
          <p:nvPr>
            <p:ph type="pic" sz="quarter" idx="14"/>
          </p:nvPr>
        </p:nvSpPr>
        <p:spPr>
          <a:xfrm>
            <a:off x="928469" y="4050295"/>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6" name="Picture Placeholder 2"/>
          <p:cNvSpPr>
            <a:spLocks noGrp="1"/>
          </p:cNvSpPr>
          <p:nvPr>
            <p:ph type="pic" sz="quarter" idx="15"/>
          </p:nvPr>
        </p:nvSpPr>
        <p:spPr>
          <a:xfrm>
            <a:off x="3561878" y="4050295"/>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7" name="Picture Placeholder 2"/>
          <p:cNvSpPr>
            <a:spLocks noGrp="1"/>
          </p:cNvSpPr>
          <p:nvPr>
            <p:ph type="pic" sz="quarter" idx="16"/>
          </p:nvPr>
        </p:nvSpPr>
        <p:spPr>
          <a:xfrm>
            <a:off x="6195287" y="4050295"/>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8" name="Picture Placeholder 2"/>
          <p:cNvSpPr>
            <a:spLocks noGrp="1"/>
          </p:cNvSpPr>
          <p:nvPr>
            <p:ph type="pic" sz="quarter" idx="17"/>
          </p:nvPr>
        </p:nvSpPr>
        <p:spPr>
          <a:xfrm>
            <a:off x="8822601" y="4050295"/>
            <a:ext cx="2462996" cy="1396106"/>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253237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17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anim calcmode="lin" valueType="num">
                                      <p:cBhvr>
                                        <p:cTn id="10" dur="1000" fill="hold"/>
                                        <p:tgtEl>
                                          <p:spTgt spid="3"/>
                                        </p:tgtEl>
                                        <p:attrNameLst>
                                          <p:attrName>ppt_x</p:attrName>
                                        </p:attrNameLst>
                                      </p:cBhvr>
                                      <p:tavLst>
                                        <p:tav tm="0">
                                          <p:val>
                                            <p:fltVal val="0.5"/>
                                          </p:val>
                                        </p:tav>
                                        <p:tav tm="100000">
                                          <p:val>
                                            <p:strVal val="#ppt_x"/>
                                          </p:val>
                                        </p:tav>
                                      </p:tavLst>
                                    </p:anim>
                                    <p:anim calcmode="lin" valueType="num">
                                      <p:cBhvr>
                                        <p:cTn id="11" dur="10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00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fltVal val="0.5"/>
                                          </p:val>
                                        </p:tav>
                                        <p:tav tm="100000">
                                          <p:val>
                                            <p:strVal val="#ppt_x"/>
                                          </p:val>
                                        </p:tav>
                                      </p:tavLst>
                                    </p:anim>
                                    <p:anim calcmode="lin" valueType="num">
                                      <p:cBhvr>
                                        <p:cTn id="18" dur="1000" fill="hold"/>
                                        <p:tgtEl>
                                          <p:spTgt spid="22"/>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50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fltVal val="0.5"/>
                                          </p:val>
                                        </p:tav>
                                        <p:tav tm="100000">
                                          <p:val>
                                            <p:strVal val="#ppt_x"/>
                                          </p:val>
                                        </p:tav>
                                      </p:tavLst>
                                    </p:anim>
                                    <p:anim calcmode="lin" valueType="num">
                                      <p:cBhvr>
                                        <p:cTn id="25" dur="1000" fill="hold"/>
                                        <p:tgtEl>
                                          <p:spTgt spid="25"/>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8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fltVal val="0.5"/>
                                          </p:val>
                                        </p:tav>
                                        <p:tav tm="100000">
                                          <p:val>
                                            <p:strVal val="#ppt_x"/>
                                          </p:val>
                                        </p:tav>
                                      </p:tavLst>
                                    </p:anim>
                                    <p:anim calcmode="lin" valueType="num">
                                      <p:cBhvr>
                                        <p:cTn id="32" dur="1000" fill="hold"/>
                                        <p:tgtEl>
                                          <p:spTgt spid="2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4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fltVal val="0.5"/>
                                          </p:val>
                                        </p:tav>
                                        <p:tav tm="100000">
                                          <p:val>
                                            <p:strVal val="#ppt_x"/>
                                          </p:val>
                                        </p:tav>
                                      </p:tavLst>
                                    </p:anim>
                                    <p:anim calcmode="lin" valueType="num">
                                      <p:cBhvr>
                                        <p:cTn id="39" dur="1000" fill="hold"/>
                                        <p:tgtEl>
                                          <p:spTgt spid="23"/>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1900"/>
                                  </p:stCondLst>
                                  <p:childTnLst>
                                    <p:set>
                                      <p:cBhvr>
                                        <p:cTn id="41" dur="1" fill="hold">
                                          <p:stCondLst>
                                            <p:cond delay="0"/>
                                          </p:stCondLst>
                                        </p:cTn>
                                        <p:tgtEl>
                                          <p:spTgt spid="27"/>
                                        </p:tgtEl>
                                        <p:attrNameLst>
                                          <p:attrName>style.visibility</p:attrName>
                                        </p:attrNameLst>
                                      </p:cBhvr>
                                      <p:to>
                                        <p:strVal val="visible"/>
                                      </p:to>
                                    </p:set>
                                    <p:anim calcmode="lin" valueType="num">
                                      <p:cBhvr>
                                        <p:cTn id="42" dur="1000" fill="hold"/>
                                        <p:tgtEl>
                                          <p:spTgt spid="27"/>
                                        </p:tgtEl>
                                        <p:attrNameLst>
                                          <p:attrName>ppt_w</p:attrName>
                                        </p:attrNameLst>
                                      </p:cBhvr>
                                      <p:tavLst>
                                        <p:tav tm="0">
                                          <p:val>
                                            <p:fltVal val="0"/>
                                          </p:val>
                                        </p:tav>
                                        <p:tav tm="100000">
                                          <p:val>
                                            <p:strVal val="#ppt_w"/>
                                          </p:val>
                                        </p:tav>
                                      </p:tavLst>
                                    </p:anim>
                                    <p:anim calcmode="lin" valueType="num">
                                      <p:cBhvr>
                                        <p:cTn id="43" dur="1000" fill="hold"/>
                                        <p:tgtEl>
                                          <p:spTgt spid="27"/>
                                        </p:tgtEl>
                                        <p:attrNameLst>
                                          <p:attrName>ppt_h</p:attrName>
                                        </p:attrNameLst>
                                      </p:cBhvr>
                                      <p:tavLst>
                                        <p:tav tm="0">
                                          <p:val>
                                            <p:fltVal val="0"/>
                                          </p:val>
                                        </p:tav>
                                        <p:tav tm="100000">
                                          <p:val>
                                            <p:strVal val="#ppt_h"/>
                                          </p:val>
                                        </p:tav>
                                      </p:tavLst>
                                    </p:anim>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fltVal val="0.5"/>
                                          </p:val>
                                        </p:tav>
                                        <p:tav tm="100000">
                                          <p:val>
                                            <p:strVal val="#ppt_x"/>
                                          </p:val>
                                        </p:tav>
                                      </p:tavLst>
                                    </p:anim>
                                    <p:anim calcmode="lin" valueType="num">
                                      <p:cBhvr>
                                        <p:cTn id="46" dur="1000" fill="hold"/>
                                        <p:tgtEl>
                                          <p:spTgt spid="27"/>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16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fltVal val="0.5"/>
                                          </p:val>
                                        </p:tav>
                                        <p:tav tm="100000">
                                          <p:val>
                                            <p:strVal val="#ppt_x"/>
                                          </p:val>
                                        </p:tav>
                                      </p:tavLst>
                                    </p:anim>
                                    <p:anim calcmode="lin" valueType="num">
                                      <p:cBhvr>
                                        <p:cTn id="53" dur="1000" fill="hold"/>
                                        <p:tgtEl>
                                          <p:spTgt spid="24"/>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1200"/>
                                  </p:stCondLst>
                                  <p:childTnLst>
                                    <p:set>
                                      <p:cBhvr>
                                        <p:cTn id="55" dur="1" fill="hold">
                                          <p:stCondLst>
                                            <p:cond delay="0"/>
                                          </p:stCondLst>
                                        </p:cTn>
                                        <p:tgtEl>
                                          <p:spTgt spid="28"/>
                                        </p:tgtEl>
                                        <p:attrNameLst>
                                          <p:attrName>style.visibility</p:attrName>
                                        </p:attrNameLst>
                                      </p:cBhvr>
                                      <p:to>
                                        <p:strVal val="visible"/>
                                      </p:to>
                                    </p:set>
                                    <p:anim calcmode="lin" valueType="num">
                                      <p:cBhvr>
                                        <p:cTn id="56" dur="1000" fill="hold"/>
                                        <p:tgtEl>
                                          <p:spTgt spid="28"/>
                                        </p:tgtEl>
                                        <p:attrNameLst>
                                          <p:attrName>ppt_w</p:attrName>
                                        </p:attrNameLst>
                                      </p:cBhvr>
                                      <p:tavLst>
                                        <p:tav tm="0">
                                          <p:val>
                                            <p:fltVal val="0"/>
                                          </p:val>
                                        </p:tav>
                                        <p:tav tm="100000">
                                          <p:val>
                                            <p:strVal val="#ppt_w"/>
                                          </p:val>
                                        </p:tav>
                                      </p:tavLst>
                                    </p:anim>
                                    <p:anim calcmode="lin" valueType="num">
                                      <p:cBhvr>
                                        <p:cTn id="57" dur="1000" fill="hold"/>
                                        <p:tgtEl>
                                          <p:spTgt spid="28"/>
                                        </p:tgtEl>
                                        <p:attrNameLst>
                                          <p:attrName>ppt_h</p:attrName>
                                        </p:attrNameLst>
                                      </p:cBhvr>
                                      <p:tavLst>
                                        <p:tav tm="0">
                                          <p:val>
                                            <p:fltVal val="0"/>
                                          </p:val>
                                        </p:tav>
                                        <p:tav tm="100000">
                                          <p:val>
                                            <p:strVal val="#ppt_h"/>
                                          </p:val>
                                        </p:tav>
                                      </p:tavLst>
                                    </p:anim>
                                    <p:animEffect transition="in" filter="fade">
                                      <p:cBhvr>
                                        <p:cTn id="58" dur="1000"/>
                                        <p:tgtEl>
                                          <p:spTgt spid="28"/>
                                        </p:tgtEl>
                                      </p:cBhvr>
                                    </p:animEffect>
                                    <p:anim calcmode="lin" valueType="num">
                                      <p:cBhvr>
                                        <p:cTn id="59" dur="1000" fill="hold"/>
                                        <p:tgtEl>
                                          <p:spTgt spid="28"/>
                                        </p:tgtEl>
                                        <p:attrNameLst>
                                          <p:attrName>ppt_x</p:attrName>
                                        </p:attrNameLst>
                                      </p:cBhvr>
                                      <p:tavLst>
                                        <p:tav tm="0">
                                          <p:val>
                                            <p:fltVal val="0.5"/>
                                          </p:val>
                                        </p:tav>
                                        <p:tav tm="100000">
                                          <p:val>
                                            <p:strVal val="#ppt_x"/>
                                          </p:val>
                                        </p:tav>
                                      </p:tavLst>
                                    </p:anim>
                                    <p:anim calcmode="lin" valueType="num">
                                      <p:cBhvr>
                                        <p:cTn id="60"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4" grpId="0" animBg="1"/>
      <p:bldP spid="25" grpId="0" animBg="1"/>
      <p:bldP spid="26" grpId="0" animBg="1"/>
      <p:bldP spid="27"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Picture">
    <p:spTree>
      <p:nvGrpSpPr>
        <p:cNvPr id="1" name=""/>
        <p:cNvGrpSpPr/>
        <p:nvPr/>
      </p:nvGrpSpPr>
      <p:grpSpPr>
        <a:xfrm>
          <a:off x="0" y="0"/>
          <a:ext cx="0" cy="0"/>
          <a:chOff x="0" y="0"/>
          <a:chExt cx="0" cy="0"/>
        </a:xfrm>
      </p:grpSpPr>
      <p:sp>
        <p:nvSpPr>
          <p:cNvPr id="19" name="Picture Placeholder 2"/>
          <p:cNvSpPr>
            <a:spLocks noGrp="1"/>
          </p:cNvSpPr>
          <p:nvPr>
            <p:ph type="pic" sz="quarter" idx="11"/>
          </p:nvPr>
        </p:nvSpPr>
        <p:spPr>
          <a:xfrm>
            <a:off x="6217760" y="2788582"/>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0" name="Picture Placeholder 2"/>
          <p:cNvSpPr>
            <a:spLocks noGrp="1"/>
          </p:cNvSpPr>
          <p:nvPr>
            <p:ph type="pic" sz="quarter" idx="12"/>
          </p:nvPr>
        </p:nvSpPr>
        <p:spPr>
          <a:xfrm>
            <a:off x="6217760" y="4481590"/>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 name="Picture Placeholder 2"/>
          <p:cNvSpPr>
            <a:spLocks noGrp="1"/>
          </p:cNvSpPr>
          <p:nvPr>
            <p:ph type="pic" sz="quarter" idx="10"/>
          </p:nvPr>
        </p:nvSpPr>
        <p:spPr>
          <a:xfrm>
            <a:off x="6217760" y="1101671"/>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1" name="Picture Placeholder 2"/>
          <p:cNvSpPr>
            <a:spLocks noGrp="1"/>
          </p:cNvSpPr>
          <p:nvPr>
            <p:ph type="pic" sz="quarter" idx="13"/>
          </p:nvPr>
        </p:nvSpPr>
        <p:spPr>
          <a:xfrm>
            <a:off x="8856172" y="2788582"/>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9" name="Picture Placeholder 2"/>
          <p:cNvSpPr>
            <a:spLocks noGrp="1"/>
          </p:cNvSpPr>
          <p:nvPr>
            <p:ph type="pic" sz="quarter" idx="14"/>
          </p:nvPr>
        </p:nvSpPr>
        <p:spPr>
          <a:xfrm>
            <a:off x="8856172" y="4481590"/>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0" name="Picture Placeholder 2"/>
          <p:cNvSpPr>
            <a:spLocks noGrp="1"/>
          </p:cNvSpPr>
          <p:nvPr>
            <p:ph type="pic" sz="quarter" idx="15"/>
          </p:nvPr>
        </p:nvSpPr>
        <p:spPr>
          <a:xfrm>
            <a:off x="8856172" y="1101671"/>
            <a:ext cx="2462996" cy="139610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2" name="TextBox 31"/>
          <p:cNvSpPr txBox="1"/>
          <p:nvPr userDrawn="1"/>
        </p:nvSpPr>
        <p:spPr>
          <a:xfrm rot="16200000">
            <a:off x="-1325270" y="1525300"/>
            <a:ext cx="3296825" cy="246221"/>
          </a:xfrm>
          <a:prstGeom prst="rect">
            <a:avLst/>
          </a:prstGeom>
          <a:noFill/>
        </p:spPr>
        <p:txBody>
          <a:bodyPr wrap="square" rtlCol="0">
            <a:spAutoFit/>
          </a:bodyPr>
          <a:lstStyle>
            <a:defPPr>
              <a:defRPr lang="en-US"/>
            </a:defPPr>
            <a:lvl1pPr>
              <a:defRPr sz="1000" spc="600">
                <a:latin typeface="Montserrat" panose="02000000000000000000" pitchFamily="2" charset="0"/>
                <a:cs typeface="Montserrat" panose="02000000000000000000" pitchFamily="2" charset="0"/>
              </a:defRPr>
            </a:lvl1pPr>
          </a:lstStyle>
          <a:p>
            <a:pPr algn="l"/>
            <a:r>
              <a:rPr lang="en-US" dirty="0">
                <a:solidFill>
                  <a:srgbClr val="878787">
                    <a:lumMod val="60000"/>
                    <a:lumOff val="40000"/>
                  </a:srgbClr>
                </a:solidFill>
                <a:latin typeface="+mn-lt"/>
              </a:rPr>
              <a:t>WRITE SOMETHING</a:t>
            </a:r>
          </a:p>
        </p:txBody>
      </p:sp>
    </p:spTree>
    <p:extLst>
      <p:ext uri="{BB962C8B-B14F-4D97-AF65-F5344CB8AC3E}">
        <p14:creationId xmlns:p14="http://schemas.microsoft.com/office/powerpoint/2010/main" val="233758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icture">
    <p:spTree>
      <p:nvGrpSpPr>
        <p:cNvPr id="1" name=""/>
        <p:cNvGrpSpPr/>
        <p:nvPr/>
      </p:nvGrpSpPr>
      <p:grpSpPr>
        <a:xfrm>
          <a:off x="0" y="0"/>
          <a:ext cx="0" cy="0"/>
          <a:chOff x="0" y="0"/>
          <a:chExt cx="0" cy="0"/>
        </a:xfrm>
      </p:grpSpPr>
      <p:sp>
        <p:nvSpPr>
          <p:cNvPr id="14" name="Picture Placeholder 10"/>
          <p:cNvSpPr>
            <a:spLocks noGrp="1"/>
          </p:cNvSpPr>
          <p:nvPr>
            <p:ph type="pic" sz="quarter" idx="10" hasCustomPrompt="1"/>
          </p:nvPr>
        </p:nvSpPr>
        <p:spPr>
          <a:xfrm>
            <a:off x="2047308"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1"/>
          <p:cNvSpPr>
            <a:spLocks noGrp="1"/>
          </p:cNvSpPr>
          <p:nvPr>
            <p:ph type="pic" sz="quarter" idx="11" hasCustomPrompt="1"/>
          </p:nvPr>
        </p:nvSpPr>
        <p:spPr>
          <a:xfrm>
            <a:off x="5580810"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dirty="0"/>
            </a:lvl1pPr>
          </a:lstStyle>
          <a:p>
            <a:pPr lvl="0"/>
            <a:r>
              <a:rPr lang="en-US" dirty="0"/>
              <a:t> </a:t>
            </a:r>
          </a:p>
        </p:txBody>
      </p:sp>
      <p:sp>
        <p:nvSpPr>
          <p:cNvPr id="16" name="Picture Placeholder 12"/>
          <p:cNvSpPr>
            <a:spLocks noGrp="1"/>
          </p:cNvSpPr>
          <p:nvPr>
            <p:ph type="pic" sz="quarter" idx="12" hasCustomPrompt="1"/>
          </p:nvPr>
        </p:nvSpPr>
        <p:spPr>
          <a:xfrm>
            <a:off x="9114312"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9787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7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fill="hold" grpId="0" nodeType="withEffect">
                                  <p:stCondLst>
                                    <p:cond delay="38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750" fill="hold"/>
                                        <p:tgtEl>
                                          <p:spTgt spid="16"/>
                                        </p:tgtEl>
                                        <p:attrNameLst>
                                          <p:attrName>ppt_w</p:attrName>
                                        </p:attrNameLst>
                                      </p:cBhvr>
                                      <p:tavLst>
                                        <p:tav tm="0">
                                          <p:val>
                                            <p:fltVal val="0"/>
                                          </p:val>
                                        </p:tav>
                                        <p:tav tm="100000">
                                          <p:val>
                                            <p:strVal val="#ppt_w"/>
                                          </p:val>
                                        </p:tav>
                                      </p:tavLst>
                                    </p:anim>
                                    <p:anim calcmode="lin" valueType="num">
                                      <p:cBhvr>
                                        <p:cTn id="18" dur="750" fill="hold"/>
                                        <p:tgtEl>
                                          <p:spTgt spid="16"/>
                                        </p:tgtEl>
                                        <p:attrNameLst>
                                          <p:attrName>ppt_h</p:attrName>
                                        </p:attrNameLst>
                                      </p:cBhvr>
                                      <p:tavLst>
                                        <p:tav tm="0">
                                          <p:val>
                                            <p:fltVal val="0"/>
                                          </p:val>
                                        </p:tav>
                                        <p:tav tm="100000">
                                          <p:val>
                                            <p:strVal val="#ppt_h"/>
                                          </p:val>
                                        </p:tav>
                                      </p:tavLst>
                                    </p:anim>
                                    <p:animEffect transition="in" filter="fade">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6_Picture">
    <p:spTree>
      <p:nvGrpSpPr>
        <p:cNvPr id="1" name=""/>
        <p:cNvGrpSpPr/>
        <p:nvPr/>
      </p:nvGrpSpPr>
      <p:grpSpPr>
        <a:xfrm>
          <a:off x="0" y="0"/>
          <a:ext cx="0" cy="0"/>
          <a:chOff x="0" y="0"/>
          <a:chExt cx="0" cy="0"/>
        </a:xfrm>
      </p:grpSpPr>
      <p:sp>
        <p:nvSpPr>
          <p:cNvPr id="14" name="Picture Placeholder 10"/>
          <p:cNvSpPr>
            <a:spLocks noGrp="1"/>
          </p:cNvSpPr>
          <p:nvPr>
            <p:ph type="pic" sz="quarter" idx="10" hasCustomPrompt="1"/>
          </p:nvPr>
        </p:nvSpPr>
        <p:spPr>
          <a:xfrm>
            <a:off x="2047308"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1"/>
          <p:cNvSpPr>
            <a:spLocks noGrp="1"/>
          </p:cNvSpPr>
          <p:nvPr>
            <p:ph type="pic" sz="quarter" idx="11" hasCustomPrompt="1"/>
          </p:nvPr>
        </p:nvSpPr>
        <p:spPr>
          <a:xfrm>
            <a:off x="5580810"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dirty="0"/>
            </a:lvl1pPr>
          </a:lstStyle>
          <a:p>
            <a:pPr lvl="0"/>
            <a:r>
              <a:rPr lang="en-US" dirty="0"/>
              <a:t> </a:t>
            </a:r>
          </a:p>
        </p:txBody>
      </p:sp>
      <p:sp>
        <p:nvSpPr>
          <p:cNvPr id="16" name="Picture Placeholder 12"/>
          <p:cNvSpPr>
            <a:spLocks noGrp="1"/>
          </p:cNvSpPr>
          <p:nvPr>
            <p:ph type="pic" sz="quarter" idx="12" hasCustomPrompt="1"/>
          </p:nvPr>
        </p:nvSpPr>
        <p:spPr>
          <a:xfrm>
            <a:off x="9114312"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68931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46ADE-7F5E-4F60-8C86-5D2D5EF0F092}" type="datetimeFigureOut">
              <a:rPr lang="en-US" smtClean="0"/>
              <a:pPr/>
              <a:t>3/14/22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7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668086"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5179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8_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668086" y="0"/>
            <a:ext cx="5523914" cy="685799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9360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9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01029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59619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icture">
    <p:spTree>
      <p:nvGrpSpPr>
        <p:cNvPr id="1" name=""/>
        <p:cNvGrpSpPr/>
        <p:nvPr/>
      </p:nvGrpSpPr>
      <p:grpSpPr>
        <a:xfrm>
          <a:off x="0" y="0"/>
          <a:ext cx="0" cy="0"/>
          <a:chOff x="0" y="0"/>
          <a:chExt cx="0" cy="0"/>
        </a:xfrm>
      </p:grpSpPr>
      <p:sp>
        <p:nvSpPr>
          <p:cNvPr id="5" name="Rectangle 4"/>
          <p:cNvSpPr/>
          <p:nvPr userDrawn="1"/>
        </p:nvSpPr>
        <p:spPr>
          <a:xfrm>
            <a:off x="0" y="0"/>
            <a:ext cx="12192000" cy="2821578"/>
          </a:xfrm>
          <a:prstGeom prst="rect">
            <a:avLst/>
          </a:prstGeom>
          <a:gradFill flip="none" rotWithShape="1">
            <a:gsLst>
              <a:gs pos="0">
                <a:schemeClr val="accent6"/>
              </a:gs>
              <a:gs pos="73000">
                <a:schemeClr val="accent1"/>
              </a:gs>
              <a:gs pos="57000">
                <a:schemeClr val="accent2"/>
              </a:gs>
              <a:gs pos="40000">
                <a:schemeClr val="accent3"/>
              </a:gs>
              <a:gs pos="26000">
                <a:schemeClr val="accent4"/>
              </a:gs>
              <a:gs pos="13000">
                <a:schemeClr val="accent5"/>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7" name="Group 6"/>
          <p:cNvGrpSpPr/>
          <p:nvPr userDrawn="1"/>
        </p:nvGrpSpPr>
        <p:grpSpPr>
          <a:xfrm>
            <a:off x="11134105" y="1975368"/>
            <a:ext cx="551299" cy="551299"/>
            <a:chOff x="11082049" y="1710105"/>
            <a:chExt cx="655410" cy="655410"/>
          </a:xfrm>
        </p:grpSpPr>
        <p:sp>
          <p:nvSpPr>
            <p:cNvPr id="13" name="Oval 12"/>
            <p:cNvSpPr/>
            <p:nvPr userDrawn="1"/>
          </p:nvSpPr>
          <p:spPr>
            <a:xfrm>
              <a:off x="11082049" y="1710105"/>
              <a:ext cx="655410" cy="655410"/>
            </a:xfrm>
            <a:prstGeom prst="ellipse">
              <a:avLst/>
            </a:prstGeom>
            <a:solidFill>
              <a:srgbClr val="FFFF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14" name="Freeform 66"/>
            <p:cNvSpPr>
              <a:spLocks noEditPoints="1"/>
            </p:cNvSpPr>
            <p:nvPr userDrawn="1"/>
          </p:nvSpPr>
          <p:spPr bwMode="auto">
            <a:xfrm>
              <a:off x="11285707" y="1919414"/>
              <a:ext cx="248092" cy="236790"/>
            </a:xfrm>
            <a:custGeom>
              <a:avLst/>
              <a:gdLst>
                <a:gd name="T0" fmla="*/ 45 w 195"/>
                <a:gd name="T1" fmla="*/ 61 h 186"/>
                <a:gd name="T2" fmla="*/ 45 w 195"/>
                <a:gd name="T3" fmla="*/ 186 h 186"/>
                <a:gd name="T4" fmla="*/ 3 w 195"/>
                <a:gd name="T5" fmla="*/ 186 h 186"/>
                <a:gd name="T6" fmla="*/ 3 w 195"/>
                <a:gd name="T7" fmla="*/ 61 h 186"/>
                <a:gd name="T8" fmla="*/ 45 w 195"/>
                <a:gd name="T9" fmla="*/ 61 h 186"/>
                <a:gd name="T10" fmla="*/ 47 w 195"/>
                <a:gd name="T11" fmla="*/ 22 h 186"/>
                <a:gd name="T12" fmla="*/ 41 w 195"/>
                <a:gd name="T13" fmla="*/ 37 h 186"/>
                <a:gd name="T14" fmla="*/ 24 w 195"/>
                <a:gd name="T15" fmla="*/ 43 h 186"/>
                <a:gd name="T16" fmla="*/ 23 w 195"/>
                <a:gd name="T17" fmla="*/ 43 h 186"/>
                <a:gd name="T18" fmla="*/ 7 w 195"/>
                <a:gd name="T19" fmla="*/ 37 h 186"/>
                <a:gd name="T20" fmla="*/ 0 w 195"/>
                <a:gd name="T21" fmla="*/ 22 h 186"/>
                <a:gd name="T22" fmla="*/ 7 w 195"/>
                <a:gd name="T23" fmla="*/ 6 h 186"/>
                <a:gd name="T24" fmla="*/ 24 w 195"/>
                <a:gd name="T25" fmla="*/ 0 h 186"/>
                <a:gd name="T26" fmla="*/ 41 w 195"/>
                <a:gd name="T27" fmla="*/ 6 h 186"/>
                <a:gd name="T28" fmla="*/ 47 w 195"/>
                <a:gd name="T29" fmla="*/ 22 h 186"/>
                <a:gd name="T30" fmla="*/ 195 w 195"/>
                <a:gd name="T31" fmla="*/ 114 h 186"/>
                <a:gd name="T32" fmla="*/ 195 w 195"/>
                <a:gd name="T33" fmla="*/ 186 h 186"/>
                <a:gd name="T34" fmla="*/ 153 w 195"/>
                <a:gd name="T35" fmla="*/ 186 h 186"/>
                <a:gd name="T36" fmla="*/ 153 w 195"/>
                <a:gd name="T37" fmla="*/ 119 h 186"/>
                <a:gd name="T38" fmla="*/ 148 w 195"/>
                <a:gd name="T39" fmla="*/ 98 h 186"/>
                <a:gd name="T40" fmla="*/ 132 w 195"/>
                <a:gd name="T41" fmla="*/ 91 h 186"/>
                <a:gd name="T42" fmla="*/ 119 w 195"/>
                <a:gd name="T43" fmla="*/ 95 h 186"/>
                <a:gd name="T44" fmla="*/ 111 w 195"/>
                <a:gd name="T45" fmla="*/ 106 h 186"/>
                <a:gd name="T46" fmla="*/ 109 w 195"/>
                <a:gd name="T47" fmla="*/ 116 h 186"/>
                <a:gd name="T48" fmla="*/ 109 w 195"/>
                <a:gd name="T49" fmla="*/ 186 h 186"/>
                <a:gd name="T50" fmla="*/ 68 w 195"/>
                <a:gd name="T51" fmla="*/ 186 h 186"/>
                <a:gd name="T52" fmla="*/ 68 w 195"/>
                <a:gd name="T53" fmla="*/ 104 h 186"/>
                <a:gd name="T54" fmla="*/ 68 w 195"/>
                <a:gd name="T55" fmla="*/ 67 h 186"/>
                <a:gd name="T56" fmla="*/ 68 w 195"/>
                <a:gd name="T57" fmla="*/ 61 h 186"/>
                <a:gd name="T58" fmla="*/ 109 w 195"/>
                <a:gd name="T59" fmla="*/ 61 h 186"/>
                <a:gd name="T60" fmla="*/ 109 w 195"/>
                <a:gd name="T61" fmla="*/ 79 h 186"/>
                <a:gd name="T62" fmla="*/ 109 w 195"/>
                <a:gd name="T63" fmla="*/ 79 h 186"/>
                <a:gd name="T64" fmla="*/ 114 w 195"/>
                <a:gd name="T65" fmla="*/ 72 h 186"/>
                <a:gd name="T66" fmla="*/ 122 w 195"/>
                <a:gd name="T67" fmla="*/ 65 h 186"/>
                <a:gd name="T68" fmla="*/ 133 w 195"/>
                <a:gd name="T69" fmla="*/ 60 h 186"/>
                <a:gd name="T70" fmla="*/ 147 w 195"/>
                <a:gd name="T71" fmla="*/ 58 h 186"/>
                <a:gd name="T72" fmla="*/ 182 w 195"/>
                <a:gd name="T73" fmla="*/ 72 h 186"/>
                <a:gd name="T74" fmla="*/ 195 w 195"/>
                <a:gd name="T75"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86">
                  <a:moveTo>
                    <a:pt x="45" y="61"/>
                  </a:moveTo>
                  <a:cubicBezTo>
                    <a:pt x="45" y="186"/>
                    <a:pt x="45" y="186"/>
                    <a:pt x="45" y="186"/>
                  </a:cubicBezTo>
                  <a:cubicBezTo>
                    <a:pt x="3" y="186"/>
                    <a:pt x="3" y="186"/>
                    <a:pt x="3" y="186"/>
                  </a:cubicBezTo>
                  <a:cubicBezTo>
                    <a:pt x="3" y="61"/>
                    <a:pt x="3" y="61"/>
                    <a:pt x="3" y="61"/>
                  </a:cubicBezTo>
                  <a:lnTo>
                    <a:pt x="45" y="61"/>
                  </a:lnTo>
                  <a:close/>
                  <a:moveTo>
                    <a:pt x="47" y="22"/>
                  </a:moveTo>
                  <a:cubicBezTo>
                    <a:pt x="47" y="28"/>
                    <a:pt x="45" y="33"/>
                    <a:pt x="41" y="37"/>
                  </a:cubicBezTo>
                  <a:cubicBezTo>
                    <a:pt x="37" y="41"/>
                    <a:pt x="31" y="43"/>
                    <a:pt x="24" y="43"/>
                  </a:cubicBezTo>
                  <a:cubicBezTo>
                    <a:pt x="23" y="43"/>
                    <a:pt x="23" y="43"/>
                    <a:pt x="23" y="43"/>
                  </a:cubicBezTo>
                  <a:cubicBezTo>
                    <a:pt x="16" y="43"/>
                    <a:pt x="11" y="41"/>
                    <a:pt x="7" y="37"/>
                  </a:cubicBezTo>
                  <a:cubicBezTo>
                    <a:pt x="2" y="33"/>
                    <a:pt x="0" y="28"/>
                    <a:pt x="0" y="22"/>
                  </a:cubicBezTo>
                  <a:cubicBezTo>
                    <a:pt x="0" y="15"/>
                    <a:pt x="3" y="10"/>
                    <a:pt x="7" y="6"/>
                  </a:cubicBezTo>
                  <a:cubicBezTo>
                    <a:pt x="11" y="2"/>
                    <a:pt x="17" y="0"/>
                    <a:pt x="24" y="0"/>
                  </a:cubicBezTo>
                  <a:cubicBezTo>
                    <a:pt x="31" y="0"/>
                    <a:pt x="37" y="2"/>
                    <a:pt x="41" y="6"/>
                  </a:cubicBezTo>
                  <a:cubicBezTo>
                    <a:pt x="45" y="10"/>
                    <a:pt x="47" y="15"/>
                    <a:pt x="47" y="22"/>
                  </a:cubicBezTo>
                  <a:close/>
                  <a:moveTo>
                    <a:pt x="195" y="114"/>
                  </a:moveTo>
                  <a:cubicBezTo>
                    <a:pt x="195" y="186"/>
                    <a:pt x="195" y="186"/>
                    <a:pt x="195" y="186"/>
                  </a:cubicBezTo>
                  <a:cubicBezTo>
                    <a:pt x="153" y="186"/>
                    <a:pt x="153" y="186"/>
                    <a:pt x="153" y="186"/>
                  </a:cubicBezTo>
                  <a:cubicBezTo>
                    <a:pt x="153" y="119"/>
                    <a:pt x="153" y="119"/>
                    <a:pt x="153" y="119"/>
                  </a:cubicBezTo>
                  <a:cubicBezTo>
                    <a:pt x="153" y="110"/>
                    <a:pt x="152" y="103"/>
                    <a:pt x="148" y="98"/>
                  </a:cubicBezTo>
                  <a:cubicBezTo>
                    <a:pt x="145" y="93"/>
                    <a:pt x="140" y="91"/>
                    <a:pt x="132" y="91"/>
                  </a:cubicBezTo>
                  <a:cubicBezTo>
                    <a:pt x="127" y="91"/>
                    <a:pt x="122" y="92"/>
                    <a:pt x="119" y="95"/>
                  </a:cubicBezTo>
                  <a:cubicBezTo>
                    <a:pt x="115" y="98"/>
                    <a:pt x="113" y="102"/>
                    <a:pt x="111" y="106"/>
                  </a:cubicBezTo>
                  <a:cubicBezTo>
                    <a:pt x="110" y="108"/>
                    <a:pt x="109" y="112"/>
                    <a:pt x="109" y="116"/>
                  </a:cubicBezTo>
                  <a:cubicBezTo>
                    <a:pt x="109" y="186"/>
                    <a:pt x="109" y="186"/>
                    <a:pt x="109" y="186"/>
                  </a:cubicBezTo>
                  <a:cubicBezTo>
                    <a:pt x="68" y="186"/>
                    <a:pt x="68" y="186"/>
                    <a:pt x="68" y="186"/>
                  </a:cubicBezTo>
                  <a:cubicBezTo>
                    <a:pt x="68" y="153"/>
                    <a:pt x="68" y="125"/>
                    <a:pt x="68" y="104"/>
                  </a:cubicBezTo>
                  <a:cubicBezTo>
                    <a:pt x="68" y="83"/>
                    <a:pt x="68" y="71"/>
                    <a:pt x="68" y="67"/>
                  </a:cubicBezTo>
                  <a:cubicBezTo>
                    <a:pt x="68" y="61"/>
                    <a:pt x="68" y="61"/>
                    <a:pt x="68" y="61"/>
                  </a:cubicBezTo>
                  <a:cubicBezTo>
                    <a:pt x="109" y="61"/>
                    <a:pt x="109" y="61"/>
                    <a:pt x="109" y="61"/>
                  </a:cubicBezTo>
                  <a:cubicBezTo>
                    <a:pt x="109" y="79"/>
                    <a:pt x="109" y="79"/>
                    <a:pt x="109" y="79"/>
                  </a:cubicBezTo>
                  <a:cubicBezTo>
                    <a:pt x="109" y="79"/>
                    <a:pt x="109" y="79"/>
                    <a:pt x="109" y="79"/>
                  </a:cubicBezTo>
                  <a:cubicBezTo>
                    <a:pt x="111" y="76"/>
                    <a:pt x="113" y="74"/>
                    <a:pt x="114" y="72"/>
                  </a:cubicBezTo>
                  <a:cubicBezTo>
                    <a:pt x="116" y="70"/>
                    <a:pt x="119" y="67"/>
                    <a:pt x="122" y="65"/>
                  </a:cubicBezTo>
                  <a:cubicBezTo>
                    <a:pt x="125" y="63"/>
                    <a:pt x="128" y="61"/>
                    <a:pt x="133" y="60"/>
                  </a:cubicBezTo>
                  <a:cubicBezTo>
                    <a:pt x="137" y="58"/>
                    <a:pt x="142" y="58"/>
                    <a:pt x="147" y="58"/>
                  </a:cubicBezTo>
                  <a:cubicBezTo>
                    <a:pt x="162" y="58"/>
                    <a:pt x="173" y="62"/>
                    <a:pt x="182" y="72"/>
                  </a:cubicBezTo>
                  <a:cubicBezTo>
                    <a:pt x="191" y="82"/>
                    <a:pt x="195" y="96"/>
                    <a:pt x="195" y="114"/>
                  </a:cubicBezTo>
                  <a:close/>
                </a:path>
              </a:pathLst>
            </a:custGeom>
            <a:solidFill>
              <a:srgbClr val="FFFFFF"/>
            </a:solidFill>
            <a:ln w="12700">
              <a:miter lim="400000"/>
            </a:ln>
          </p:spPr>
          <p:txBody>
            <a:bodyPr lIns="19045" tIns="19045" rIns="19045" bIns="19045" anchor="ctr"/>
            <a:lstStyle/>
            <a:p>
              <a:pPr defTabSz="228540"/>
              <a:endParaRPr lang="en-US" sz="1800" dirty="0">
                <a:solidFill>
                  <a:schemeClr val="tx1"/>
                </a:solidFill>
                <a:effectLst>
                  <a:outerShdw blurRad="38100" dist="12700" dir="5400000" rotWithShape="0">
                    <a:srgbClr val="000000">
                      <a:alpha val="50000"/>
                    </a:srgbClr>
                  </a:outerShdw>
                </a:effectLst>
                <a:latin typeface="+mn-lt"/>
                <a:ea typeface="Questrial"/>
                <a:cs typeface="Questrial"/>
              </a:endParaRPr>
            </a:p>
          </p:txBody>
        </p:sp>
      </p:grpSp>
      <p:grpSp>
        <p:nvGrpSpPr>
          <p:cNvPr id="4" name="Group 3"/>
          <p:cNvGrpSpPr/>
          <p:nvPr userDrawn="1"/>
        </p:nvGrpSpPr>
        <p:grpSpPr>
          <a:xfrm>
            <a:off x="506597" y="1975368"/>
            <a:ext cx="551299" cy="551299"/>
            <a:chOff x="454541" y="1710105"/>
            <a:chExt cx="655410" cy="655410"/>
          </a:xfrm>
        </p:grpSpPr>
        <p:sp>
          <p:nvSpPr>
            <p:cNvPr id="12" name="Oval 11"/>
            <p:cNvSpPr/>
            <p:nvPr userDrawn="1"/>
          </p:nvSpPr>
          <p:spPr>
            <a:xfrm>
              <a:off x="454541" y="1710105"/>
              <a:ext cx="655410" cy="655410"/>
            </a:xfrm>
            <a:prstGeom prst="ellipse">
              <a:avLst/>
            </a:prstGeom>
            <a:solidFill>
              <a:srgbClr val="FFFF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15" name="Freeform 72"/>
            <p:cNvSpPr>
              <a:spLocks/>
            </p:cNvSpPr>
            <p:nvPr userDrawn="1"/>
          </p:nvSpPr>
          <p:spPr bwMode="auto">
            <a:xfrm>
              <a:off x="653893" y="1933137"/>
              <a:ext cx="256704" cy="209344"/>
            </a:xfrm>
            <a:custGeom>
              <a:avLst/>
              <a:gdLst>
                <a:gd name="T0" fmla="*/ 202 w 202"/>
                <a:gd name="T1" fmla="*/ 19 h 164"/>
                <a:gd name="T2" fmla="*/ 181 w 202"/>
                <a:gd name="T3" fmla="*/ 41 h 164"/>
                <a:gd name="T4" fmla="*/ 182 w 202"/>
                <a:gd name="T5" fmla="*/ 46 h 164"/>
                <a:gd name="T6" fmla="*/ 177 w 202"/>
                <a:gd name="T7" fmla="*/ 79 h 164"/>
                <a:gd name="T8" fmla="*/ 162 w 202"/>
                <a:gd name="T9" fmla="*/ 111 h 164"/>
                <a:gd name="T10" fmla="*/ 138 w 202"/>
                <a:gd name="T11" fmla="*/ 138 h 164"/>
                <a:gd name="T12" fmla="*/ 105 w 202"/>
                <a:gd name="T13" fmla="*/ 157 h 164"/>
                <a:gd name="T14" fmla="*/ 63 w 202"/>
                <a:gd name="T15" fmla="*/ 164 h 164"/>
                <a:gd name="T16" fmla="*/ 0 w 202"/>
                <a:gd name="T17" fmla="*/ 146 h 164"/>
                <a:gd name="T18" fmla="*/ 10 w 202"/>
                <a:gd name="T19" fmla="*/ 146 h 164"/>
                <a:gd name="T20" fmla="*/ 61 w 202"/>
                <a:gd name="T21" fmla="*/ 128 h 164"/>
                <a:gd name="T22" fmla="*/ 37 w 202"/>
                <a:gd name="T23" fmla="*/ 120 h 164"/>
                <a:gd name="T24" fmla="*/ 22 w 202"/>
                <a:gd name="T25" fmla="*/ 100 h 164"/>
                <a:gd name="T26" fmla="*/ 30 w 202"/>
                <a:gd name="T27" fmla="*/ 100 h 164"/>
                <a:gd name="T28" fmla="*/ 41 w 202"/>
                <a:gd name="T29" fmla="*/ 99 h 164"/>
                <a:gd name="T30" fmla="*/ 17 w 202"/>
                <a:gd name="T31" fmla="*/ 84 h 164"/>
                <a:gd name="T32" fmla="*/ 8 w 202"/>
                <a:gd name="T33" fmla="*/ 58 h 164"/>
                <a:gd name="T34" fmla="*/ 8 w 202"/>
                <a:gd name="T35" fmla="*/ 57 h 164"/>
                <a:gd name="T36" fmla="*/ 27 w 202"/>
                <a:gd name="T37" fmla="*/ 63 h 164"/>
                <a:gd name="T38" fmla="*/ 13 w 202"/>
                <a:gd name="T39" fmla="*/ 48 h 164"/>
                <a:gd name="T40" fmla="*/ 8 w 202"/>
                <a:gd name="T41" fmla="*/ 28 h 164"/>
                <a:gd name="T42" fmla="*/ 14 w 202"/>
                <a:gd name="T43" fmla="*/ 7 h 164"/>
                <a:gd name="T44" fmla="*/ 52 w 202"/>
                <a:gd name="T45" fmla="*/ 38 h 164"/>
                <a:gd name="T46" fmla="*/ 99 w 202"/>
                <a:gd name="T47" fmla="*/ 51 h 164"/>
                <a:gd name="T48" fmla="*/ 98 w 202"/>
                <a:gd name="T49" fmla="*/ 41 h 164"/>
                <a:gd name="T50" fmla="*/ 110 w 202"/>
                <a:gd name="T51" fmla="*/ 12 h 164"/>
                <a:gd name="T52" fmla="*/ 140 w 202"/>
                <a:gd name="T53" fmla="*/ 0 h 164"/>
                <a:gd name="T54" fmla="*/ 170 w 202"/>
                <a:gd name="T55" fmla="*/ 13 h 164"/>
                <a:gd name="T56" fmla="*/ 197 w 202"/>
                <a:gd name="T57" fmla="*/ 3 h 164"/>
                <a:gd name="T58" fmla="*/ 178 w 202"/>
                <a:gd name="T59" fmla="*/ 26 h 164"/>
                <a:gd name="T60" fmla="*/ 202 w 202"/>
                <a:gd name="T61"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2" h="164">
                  <a:moveTo>
                    <a:pt x="202" y="19"/>
                  </a:moveTo>
                  <a:cubicBezTo>
                    <a:pt x="196" y="28"/>
                    <a:pt x="190" y="35"/>
                    <a:pt x="181" y="41"/>
                  </a:cubicBezTo>
                  <a:cubicBezTo>
                    <a:pt x="181" y="42"/>
                    <a:pt x="182" y="44"/>
                    <a:pt x="182" y="46"/>
                  </a:cubicBezTo>
                  <a:cubicBezTo>
                    <a:pt x="182" y="57"/>
                    <a:pt x="180" y="68"/>
                    <a:pt x="177" y="79"/>
                  </a:cubicBezTo>
                  <a:cubicBezTo>
                    <a:pt x="173" y="90"/>
                    <a:pt x="168" y="101"/>
                    <a:pt x="162" y="111"/>
                  </a:cubicBezTo>
                  <a:cubicBezTo>
                    <a:pt x="155" y="122"/>
                    <a:pt x="147" y="131"/>
                    <a:pt x="138" y="138"/>
                  </a:cubicBezTo>
                  <a:cubicBezTo>
                    <a:pt x="129" y="146"/>
                    <a:pt x="118" y="152"/>
                    <a:pt x="105" y="157"/>
                  </a:cubicBezTo>
                  <a:cubicBezTo>
                    <a:pt x="92" y="162"/>
                    <a:pt x="78" y="164"/>
                    <a:pt x="63" y="164"/>
                  </a:cubicBezTo>
                  <a:cubicBezTo>
                    <a:pt x="40" y="164"/>
                    <a:pt x="19" y="158"/>
                    <a:pt x="0" y="146"/>
                  </a:cubicBezTo>
                  <a:cubicBezTo>
                    <a:pt x="3" y="146"/>
                    <a:pt x="6" y="146"/>
                    <a:pt x="10" y="146"/>
                  </a:cubicBezTo>
                  <a:cubicBezTo>
                    <a:pt x="29" y="146"/>
                    <a:pt x="46" y="140"/>
                    <a:pt x="61" y="128"/>
                  </a:cubicBezTo>
                  <a:cubicBezTo>
                    <a:pt x="52" y="128"/>
                    <a:pt x="44" y="125"/>
                    <a:pt x="37" y="120"/>
                  </a:cubicBezTo>
                  <a:cubicBezTo>
                    <a:pt x="30" y="115"/>
                    <a:pt x="25" y="108"/>
                    <a:pt x="22" y="100"/>
                  </a:cubicBezTo>
                  <a:cubicBezTo>
                    <a:pt x="25" y="100"/>
                    <a:pt x="28" y="100"/>
                    <a:pt x="30" y="100"/>
                  </a:cubicBezTo>
                  <a:cubicBezTo>
                    <a:pt x="34" y="100"/>
                    <a:pt x="38" y="100"/>
                    <a:pt x="41" y="99"/>
                  </a:cubicBezTo>
                  <a:cubicBezTo>
                    <a:pt x="32" y="97"/>
                    <a:pt x="24" y="92"/>
                    <a:pt x="17" y="84"/>
                  </a:cubicBezTo>
                  <a:cubicBezTo>
                    <a:pt x="11" y="77"/>
                    <a:pt x="8" y="68"/>
                    <a:pt x="8" y="58"/>
                  </a:cubicBezTo>
                  <a:cubicBezTo>
                    <a:pt x="8" y="57"/>
                    <a:pt x="8" y="57"/>
                    <a:pt x="8" y="57"/>
                  </a:cubicBezTo>
                  <a:cubicBezTo>
                    <a:pt x="14" y="61"/>
                    <a:pt x="20" y="62"/>
                    <a:pt x="27" y="63"/>
                  </a:cubicBezTo>
                  <a:cubicBezTo>
                    <a:pt x="21" y="59"/>
                    <a:pt x="16" y="54"/>
                    <a:pt x="13" y="48"/>
                  </a:cubicBezTo>
                  <a:cubicBezTo>
                    <a:pt x="10" y="42"/>
                    <a:pt x="8" y="35"/>
                    <a:pt x="8" y="28"/>
                  </a:cubicBezTo>
                  <a:cubicBezTo>
                    <a:pt x="8" y="21"/>
                    <a:pt x="10" y="14"/>
                    <a:pt x="14" y="7"/>
                  </a:cubicBezTo>
                  <a:cubicBezTo>
                    <a:pt x="24" y="20"/>
                    <a:pt x="37" y="30"/>
                    <a:pt x="52" y="38"/>
                  </a:cubicBezTo>
                  <a:cubicBezTo>
                    <a:pt x="66" y="46"/>
                    <a:pt x="82" y="50"/>
                    <a:pt x="99" y="51"/>
                  </a:cubicBezTo>
                  <a:cubicBezTo>
                    <a:pt x="99" y="47"/>
                    <a:pt x="98" y="44"/>
                    <a:pt x="98" y="41"/>
                  </a:cubicBezTo>
                  <a:cubicBezTo>
                    <a:pt x="98" y="30"/>
                    <a:pt x="102" y="20"/>
                    <a:pt x="110" y="12"/>
                  </a:cubicBezTo>
                  <a:cubicBezTo>
                    <a:pt x="119" y="4"/>
                    <a:pt x="128" y="0"/>
                    <a:pt x="140" y="0"/>
                  </a:cubicBezTo>
                  <a:cubicBezTo>
                    <a:pt x="152" y="0"/>
                    <a:pt x="162" y="4"/>
                    <a:pt x="170" y="13"/>
                  </a:cubicBezTo>
                  <a:cubicBezTo>
                    <a:pt x="180" y="11"/>
                    <a:pt x="188" y="8"/>
                    <a:pt x="197" y="3"/>
                  </a:cubicBezTo>
                  <a:cubicBezTo>
                    <a:pt x="193" y="13"/>
                    <a:pt x="187" y="20"/>
                    <a:pt x="178" y="26"/>
                  </a:cubicBezTo>
                  <a:cubicBezTo>
                    <a:pt x="186" y="25"/>
                    <a:pt x="194" y="23"/>
                    <a:pt x="202" y="19"/>
                  </a:cubicBezTo>
                  <a:close/>
                </a:path>
              </a:pathLst>
            </a:custGeom>
            <a:solidFill>
              <a:srgbClr val="FFFFFF"/>
            </a:solidFill>
            <a:ln w="12700">
              <a:miter lim="400000"/>
            </a:ln>
          </p:spPr>
          <p:txBody>
            <a:bodyPr lIns="19045" tIns="19045" rIns="19045" bIns="19045" anchor="ctr"/>
            <a:lstStyle/>
            <a:p>
              <a:pPr defTabSz="228540"/>
              <a:endParaRPr lang="en-US" sz="1800" dirty="0">
                <a:solidFill>
                  <a:schemeClr val="tx1"/>
                </a:solidFill>
                <a:effectLst>
                  <a:outerShdw blurRad="38100" dist="12700" dir="5400000" rotWithShape="0">
                    <a:srgbClr val="000000">
                      <a:alpha val="50000"/>
                    </a:srgbClr>
                  </a:outerShdw>
                </a:effectLst>
                <a:latin typeface="+mn-lt"/>
                <a:ea typeface="Questrial"/>
                <a:cs typeface="Questrial"/>
              </a:endParaRPr>
            </a:p>
          </p:txBody>
        </p:sp>
      </p:grpSp>
      <p:sp>
        <p:nvSpPr>
          <p:cNvPr id="16" name="Picture Placeholder 10"/>
          <p:cNvSpPr>
            <a:spLocks noGrp="1"/>
          </p:cNvSpPr>
          <p:nvPr>
            <p:ph type="pic" sz="quarter" idx="10" hasCustomPrompt="1"/>
          </p:nvPr>
        </p:nvSpPr>
        <p:spPr>
          <a:xfrm>
            <a:off x="5036548" y="1710105"/>
            <a:ext cx="2118904" cy="2118904"/>
          </a:xfrm>
          <a:custGeom>
            <a:avLst/>
            <a:gdLst>
              <a:gd name="connsiteX0" fmla="*/ 1059452 w 2118904"/>
              <a:gd name="connsiteY0" fmla="*/ 0 h 2118904"/>
              <a:gd name="connsiteX1" fmla="*/ 2118904 w 2118904"/>
              <a:gd name="connsiteY1" fmla="*/ 1059452 h 2118904"/>
              <a:gd name="connsiteX2" fmla="*/ 1059452 w 2118904"/>
              <a:gd name="connsiteY2" fmla="*/ 2118904 h 2118904"/>
              <a:gd name="connsiteX3" fmla="*/ 0 w 2118904"/>
              <a:gd name="connsiteY3" fmla="*/ 1059452 h 2118904"/>
              <a:gd name="connsiteX4" fmla="*/ 1059452 w 2118904"/>
              <a:gd name="connsiteY4" fmla="*/ 0 h 21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04" h="2118904">
                <a:moveTo>
                  <a:pt x="1059452" y="0"/>
                </a:moveTo>
                <a:cubicBezTo>
                  <a:pt x="1644571" y="0"/>
                  <a:pt x="2118904" y="474333"/>
                  <a:pt x="2118904" y="1059452"/>
                </a:cubicBezTo>
                <a:cubicBezTo>
                  <a:pt x="2118904" y="1644571"/>
                  <a:pt x="1644571" y="2118904"/>
                  <a:pt x="1059452" y="2118904"/>
                </a:cubicBezTo>
                <a:cubicBezTo>
                  <a:pt x="474333" y="2118904"/>
                  <a:pt x="0" y="1644571"/>
                  <a:pt x="0" y="1059452"/>
                </a:cubicBezTo>
                <a:cubicBezTo>
                  <a:pt x="0" y="474333"/>
                  <a:pt x="474333" y="0"/>
                  <a:pt x="1059452"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7634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icture">
    <p:spTree>
      <p:nvGrpSpPr>
        <p:cNvPr id="1" name=""/>
        <p:cNvGrpSpPr/>
        <p:nvPr/>
      </p:nvGrpSpPr>
      <p:grpSpPr>
        <a:xfrm>
          <a:off x="0" y="0"/>
          <a:ext cx="0" cy="0"/>
          <a:chOff x="0" y="0"/>
          <a:chExt cx="0" cy="0"/>
        </a:xfrm>
      </p:grpSpPr>
      <p:sp>
        <p:nvSpPr>
          <p:cNvPr id="7" name="Picture Placeholder 10"/>
          <p:cNvSpPr>
            <a:spLocks noGrp="1"/>
          </p:cNvSpPr>
          <p:nvPr>
            <p:ph type="pic" sz="quarter" idx="10" hasCustomPrompt="1"/>
          </p:nvPr>
        </p:nvSpPr>
        <p:spPr>
          <a:xfrm>
            <a:off x="1869216" y="1710105"/>
            <a:ext cx="2118904" cy="2118904"/>
          </a:xfrm>
          <a:custGeom>
            <a:avLst/>
            <a:gdLst>
              <a:gd name="connsiteX0" fmla="*/ 1059452 w 2118904"/>
              <a:gd name="connsiteY0" fmla="*/ 0 h 2118904"/>
              <a:gd name="connsiteX1" fmla="*/ 2118904 w 2118904"/>
              <a:gd name="connsiteY1" fmla="*/ 1059452 h 2118904"/>
              <a:gd name="connsiteX2" fmla="*/ 1059452 w 2118904"/>
              <a:gd name="connsiteY2" fmla="*/ 2118904 h 2118904"/>
              <a:gd name="connsiteX3" fmla="*/ 0 w 2118904"/>
              <a:gd name="connsiteY3" fmla="*/ 1059452 h 2118904"/>
              <a:gd name="connsiteX4" fmla="*/ 1059452 w 2118904"/>
              <a:gd name="connsiteY4" fmla="*/ 0 h 21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04" h="2118904">
                <a:moveTo>
                  <a:pt x="1059452" y="0"/>
                </a:moveTo>
                <a:cubicBezTo>
                  <a:pt x="1644571" y="0"/>
                  <a:pt x="2118904" y="474333"/>
                  <a:pt x="2118904" y="1059452"/>
                </a:cubicBezTo>
                <a:cubicBezTo>
                  <a:pt x="2118904" y="1644571"/>
                  <a:pt x="1644571" y="2118904"/>
                  <a:pt x="1059452" y="2118904"/>
                </a:cubicBezTo>
                <a:cubicBezTo>
                  <a:pt x="474333" y="2118904"/>
                  <a:pt x="0" y="1644571"/>
                  <a:pt x="0" y="1059452"/>
                </a:cubicBezTo>
                <a:cubicBezTo>
                  <a:pt x="0" y="474333"/>
                  <a:pt x="474333" y="0"/>
                  <a:pt x="1059452"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838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33476" y="2041834"/>
            <a:ext cx="9915378" cy="212125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72938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33476" y="2141260"/>
            <a:ext cx="4766518" cy="254186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98551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30104" y="1904001"/>
            <a:ext cx="5134809" cy="396222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26604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50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708968" y="1874473"/>
            <a:ext cx="3591248" cy="245039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2" name="Picture Placeholder 2"/>
          <p:cNvSpPr>
            <a:spLocks noGrp="1"/>
          </p:cNvSpPr>
          <p:nvPr>
            <p:ph type="pic" sz="quarter" idx="12"/>
          </p:nvPr>
        </p:nvSpPr>
        <p:spPr>
          <a:xfrm>
            <a:off x="7891464" y="1874473"/>
            <a:ext cx="3591248" cy="245039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12346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440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anim calcmode="lin" valueType="num">
                                      <p:cBhvr>
                                        <p:cTn id="10" dur="750" fill="hold"/>
                                        <p:tgtEl>
                                          <p:spTgt spid="11"/>
                                        </p:tgtEl>
                                        <p:attrNameLst>
                                          <p:attrName>ppt_x</p:attrName>
                                        </p:attrNameLst>
                                      </p:cBhvr>
                                      <p:tavLst>
                                        <p:tav tm="0">
                                          <p:val>
                                            <p:fltVal val="0.5"/>
                                          </p:val>
                                        </p:tav>
                                        <p:tav tm="100000">
                                          <p:val>
                                            <p:strVal val="#ppt_x"/>
                                          </p:val>
                                        </p:tav>
                                      </p:tavLst>
                                    </p:anim>
                                    <p:anim calcmode="lin" valueType="num">
                                      <p:cBhvr>
                                        <p:cTn id="11" dur="750" fill="hold"/>
                                        <p:tgtEl>
                                          <p:spTgt spid="11"/>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46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750" fill="hold"/>
                                        <p:tgtEl>
                                          <p:spTgt spid="12"/>
                                        </p:tgtEl>
                                        <p:attrNameLst>
                                          <p:attrName>ppt_w</p:attrName>
                                        </p:attrNameLst>
                                      </p:cBhvr>
                                      <p:tavLst>
                                        <p:tav tm="0">
                                          <p:val>
                                            <p:fltVal val="0"/>
                                          </p:val>
                                        </p:tav>
                                        <p:tav tm="100000">
                                          <p:val>
                                            <p:strVal val="#ppt_w"/>
                                          </p:val>
                                        </p:tav>
                                      </p:tavLst>
                                    </p:anim>
                                    <p:anim calcmode="lin" valueType="num">
                                      <p:cBhvr>
                                        <p:cTn id="15" dur="750" fill="hold"/>
                                        <p:tgtEl>
                                          <p:spTgt spid="12"/>
                                        </p:tgtEl>
                                        <p:attrNameLst>
                                          <p:attrName>ppt_h</p:attrName>
                                        </p:attrNameLst>
                                      </p:cBhvr>
                                      <p:tavLst>
                                        <p:tav tm="0">
                                          <p:val>
                                            <p:fltVal val="0"/>
                                          </p:val>
                                        </p:tav>
                                        <p:tav tm="100000">
                                          <p:val>
                                            <p:strVal val="#ppt_h"/>
                                          </p:val>
                                        </p:tav>
                                      </p:tavLst>
                                    </p:anim>
                                    <p:animEffect transition="in" filter="fade">
                                      <p:cBhvr>
                                        <p:cTn id="16" dur="750"/>
                                        <p:tgtEl>
                                          <p:spTgt spid="12"/>
                                        </p:tgtEl>
                                      </p:cBhvr>
                                    </p:animEffect>
                                    <p:anim calcmode="lin" valueType="num">
                                      <p:cBhvr>
                                        <p:cTn id="17" dur="750" fill="hold"/>
                                        <p:tgtEl>
                                          <p:spTgt spid="12"/>
                                        </p:tgtEl>
                                        <p:attrNameLst>
                                          <p:attrName>ppt_x</p:attrName>
                                        </p:attrNameLst>
                                      </p:cBhvr>
                                      <p:tavLst>
                                        <p:tav tm="0">
                                          <p:val>
                                            <p:fltVal val="0.5"/>
                                          </p:val>
                                        </p:tav>
                                        <p:tav tm="100000">
                                          <p:val>
                                            <p:strVal val="#ppt_x"/>
                                          </p:val>
                                        </p:tav>
                                      </p:tavLst>
                                    </p:anim>
                                    <p:anim calcmode="lin" valueType="num">
                                      <p:cBhvr>
                                        <p:cTn id="18"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86967" y="2006094"/>
            <a:ext cx="3818795" cy="3818064"/>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20768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46ADE-7F5E-4F60-8C86-5D2D5EF0F092}" type="datetimeFigureOut">
              <a:rPr lang="en-US" smtClean="0"/>
              <a:pPr/>
              <a:t>3/14/22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1496097" y="1899045"/>
            <a:ext cx="3297622" cy="3296991"/>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1" name="Picture Placeholder 2"/>
          <p:cNvSpPr>
            <a:spLocks noGrp="1"/>
          </p:cNvSpPr>
          <p:nvPr>
            <p:ph type="pic" sz="quarter" idx="11"/>
          </p:nvPr>
        </p:nvSpPr>
        <p:spPr>
          <a:xfrm>
            <a:off x="7398281" y="1899045"/>
            <a:ext cx="3297622" cy="3296991"/>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554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44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anim calcmode="lin" valueType="num">
                                      <p:cBhvr>
                                        <p:cTn id="10" dur="750" fill="hold"/>
                                        <p:tgtEl>
                                          <p:spTgt spid="3"/>
                                        </p:tgtEl>
                                        <p:attrNameLst>
                                          <p:attrName>ppt_x</p:attrName>
                                        </p:attrNameLst>
                                      </p:cBhvr>
                                      <p:tavLst>
                                        <p:tav tm="0">
                                          <p:val>
                                            <p:fltVal val="0.5"/>
                                          </p:val>
                                        </p:tav>
                                        <p:tav tm="100000">
                                          <p:val>
                                            <p:strVal val="#ppt_x"/>
                                          </p:val>
                                        </p:tav>
                                      </p:tavLst>
                                    </p:anim>
                                    <p:anim calcmode="lin" valueType="num">
                                      <p:cBhvr>
                                        <p:cTn id="11" dur="75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46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750" fill="hold"/>
                                        <p:tgtEl>
                                          <p:spTgt spid="11"/>
                                        </p:tgtEl>
                                        <p:attrNameLst>
                                          <p:attrName>ppt_w</p:attrName>
                                        </p:attrNameLst>
                                      </p:cBhvr>
                                      <p:tavLst>
                                        <p:tav tm="0">
                                          <p:val>
                                            <p:fltVal val="0"/>
                                          </p:val>
                                        </p:tav>
                                        <p:tav tm="100000">
                                          <p:val>
                                            <p:strVal val="#ppt_w"/>
                                          </p:val>
                                        </p:tav>
                                      </p:tavLst>
                                    </p:anim>
                                    <p:anim calcmode="lin" valueType="num">
                                      <p:cBhvr>
                                        <p:cTn id="15" dur="750" fill="hold"/>
                                        <p:tgtEl>
                                          <p:spTgt spid="11"/>
                                        </p:tgtEl>
                                        <p:attrNameLst>
                                          <p:attrName>ppt_h</p:attrName>
                                        </p:attrNameLst>
                                      </p:cBhvr>
                                      <p:tavLst>
                                        <p:tav tm="0">
                                          <p:val>
                                            <p:fltVal val="0"/>
                                          </p:val>
                                        </p:tav>
                                        <p:tav tm="100000">
                                          <p:val>
                                            <p:strVal val="#ppt_h"/>
                                          </p:val>
                                        </p:tav>
                                      </p:tavLst>
                                    </p:anim>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fltVal val="0.5"/>
                                          </p:val>
                                        </p:tav>
                                        <p:tav tm="100000">
                                          <p:val>
                                            <p:strVal val="#ppt_x"/>
                                          </p:val>
                                        </p:tav>
                                      </p:tavLst>
                                    </p:anim>
                                    <p:anim calcmode="lin" valueType="num">
                                      <p:cBhvr>
                                        <p:cTn id="18" dur="7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3"/>
          <p:cNvSpPr>
            <a:spLocks noGrp="1"/>
          </p:cNvSpPr>
          <p:nvPr>
            <p:ph type="pic" sz="quarter" idx="10" hasCustomPrompt="1"/>
          </p:nvPr>
        </p:nvSpPr>
        <p:spPr>
          <a:xfrm>
            <a:off x="4547185" y="1734618"/>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2" name="Picture Placeholder 3"/>
          <p:cNvSpPr>
            <a:spLocks noGrp="1"/>
          </p:cNvSpPr>
          <p:nvPr>
            <p:ph type="pic" sz="quarter" idx="11" hasCustomPrompt="1"/>
          </p:nvPr>
        </p:nvSpPr>
        <p:spPr>
          <a:xfrm>
            <a:off x="6167502" y="1734618"/>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3" name="Picture Placeholder 3"/>
          <p:cNvSpPr>
            <a:spLocks noGrp="1"/>
          </p:cNvSpPr>
          <p:nvPr>
            <p:ph type="pic" sz="quarter" idx="12" hasCustomPrompt="1"/>
          </p:nvPr>
        </p:nvSpPr>
        <p:spPr>
          <a:xfrm>
            <a:off x="6986859" y="3140203"/>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4" name="Picture Placeholder 3"/>
          <p:cNvSpPr>
            <a:spLocks noGrp="1"/>
          </p:cNvSpPr>
          <p:nvPr>
            <p:ph type="pic" sz="quarter" idx="13" hasCustomPrompt="1"/>
          </p:nvPr>
        </p:nvSpPr>
        <p:spPr>
          <a:xfrm>
            <a:off x="6176357" y="4549552"/>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5" name="Picture Placeholder 3"/>
          <p:cNvSpPr>
            <a:spLocks noGrp="1"/>
          </p:cNvSpPr>
          <p:nvPr>
            <p:ph type="pic" sz="quarter" idx="14" hasCustomPrompt="1"/>
          </p:nvPr>
        </p:nvSpPr>
        <p:spPr>
          <a:xfrm>
            <a:off x="4556163" y="4549552"/>
            <a:ext cx="1469795" cy="1465167"/>
          </a:xfrm>
          <a:prstGeom prst="ellipse">
            <a:avLst/>
          </a:prstGeom>
          <a:solidFill>
            <a:srgbClr val="E1E9EA">
              <a:alpha val="70000"/>
            </a:srgbClr>
          </a:solidFill>
        </p:spPr>
        <p:txBody>
          <a:bodyPr vert="horz" lIns="91440" tIns="45720" rIns="91440" bIns="45720" rtlCol="0">
            <a:normAutofit/>
          </a:bodyPr>
          <a:lstStyle>
            <a:lvl1pPr marL="228600" indent="-228600">
              <a:buFontTx/>
              <a:buNone/>
              <a:defRPr lang="en-US" sz="1800" dirty="0"/>
            </a:lvl1pPr>
          </a:lstStyle>
          <a:p>
            <a:pPr marL="0" lvl="0" indent="0">
              <a:buNone/>
            </a:pPr>
            <a:r>
              <a:rPr lang="en-US" dirty="0"/>
              <a:t> </a:t>
            </a:r>
          </a:p>
        </p:txBody>
      </p:sp>
      <p:sp>
        <p:nvSpPr>
          <p:cNvPr id="16" name="Picture Placeholder 3"/>
          <p:cNvSpPr>
            <a:spLocks noGrp="1"/>
          </p:cNvSpPr>
          <p:nvPr>
            <p:ph type="pic" sz="quarter" idx="15" hasCustomPrompt="1"/>
          </p:nvPr>
        </p:nvSpPr>
        <p:spPr>
          <a:xfrm>
            <a:off x="3736679" y="3131001"/>
            <a:ext cx="1469795" cy="1465167"/>
          </a:xfrm>
          <a:prstGeom prst="ellipse">
            <a:avLst/>
          </a:prstGeom>
          <a:solidFill>
            <a:srgbClr val="E1E9EA">
              <a:alpha val="70000"/>
            </a:srgbClr>
          </a:solidFill>
        </p:spPr>
        <p:txBody>
          <a:bodyPr vert="horz" lIns="91440" tIns="45720" rIns="91440" bIns="45720" rtlCol="0">
            <a:normAutofit/>
          </a:bodyPr>
          <a:lstStyle>
            <a:lvl1pPr marL="0" indent="0">
              <a:buFontTx/>
              <a:buNone/>
              <a:defRPr lang="en-US" sz="1800" dirty="0"/>
            </a:lvl1pPr>
          </a:lstStyle>
          <a:p>
            <a:pPr lvl="0"/>
            <a:r>
              <a:rPr lang="en-US" dirty="0"/>
              <a:t> </a:t>
            </a:r>
          </a:p>
        </p:txBody>
      </p:sp>
    </p:spTree>
    <p:extLst>
      <p:ext uri="{BB962C8B-B14F-4D97-AF65-F5344CB8AC3E}">
        <p14:creationId xmlns:p14="http://schemas.microsoft.com/office/powerpoint/2010/main" val="33938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9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0"/>
          </p:nvPr>
        </p:nvSpPr>
        <p:spPr>
          <a:xfrm>
            <a:off x="0" y="1872735"/>
            <a:ext cx="12192000" cy="339159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2643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0"/>
            <a:ext cx="12192000" cy="42449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429080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1886165"/>
            <a:ext cx="12192000" cy="408963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39179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1899046"/>
            <a:ext cx="12192000" cy="242825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6342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iddle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388043" y="1065768"/>
            <a:ext cx="3786187" cy="5792232"/>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6715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15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 name="Picture Placeholder 2"/>
          <p:cNvSpPr>
            <a:spLocks noGrp="1"/>
          </p:cNvSpPr>
          <p:nvPr>
            <p:ph type="pic" sz="quarter" idx="10"/>
          </p:nvPr>
        </p:nvSpPr>
        <p:spPr>
          <a:xfrm>
            <a:off x="3695114" y="847270"/>
            <a:ext cx="4801772" cy="6010729"/>
          </a:xfrm>
          <a:no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70843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28033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243575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10"/>
          <p:cNvSpPr>
            <a:spLocks noGrp="1"/>
          </p:cNvSpPr>
          <p:nvPr>
            <p:ph type="pic" sz="quarter" idx="10"/>
          </p:nvPr>
        </p:nvSpPr>
        <p:spPr>
          <a:xfrm>
            <a:off x="1" y="1893888"/>
            <a:ext cx="8496613" cy="3214687"/>
          </a:xfrm>
          <a:custGeom>
            <a:avLst/>
            <a:gdLst>
              <a:gd name="connsiteX0" fmla="*/ 0 w 8496613"/>
              <a:gd name="connsiteY0" fmla="*/ 0 h 3214687"/>
              <a:gd name="connsiteX1" fmla="*/ 8496613 w 8496613"/>
              <a:gd name="connsiteY1" fmla="*/ 0 h 3214687"/>
              <a:gd name="connsiteX2" fmla="*/ 6393176 w 8496613"/>
              <a:gd name="connsiteY2" fmla="*/ 3214687 h 3214687"/>
              <a:gd name="connsiteX3" fmla="*/ 0 w 8496613"/>
              <a:gd name="connsiteY3" fmla="*/ 3214687 h 3214687"/>
            </a:gdLst>
            <a:ahLst/>
            <a:cxnLst>
              <a:cxn ang="0">
                <a:pos x="connsiteX0" y="connsiteY0"/>
              </a:cxn>
              <a:cxn ang="0">
                <a:pos x="connsiteX1" y="connsiteY1"/>
              </a:cxn>
              <a:cxn ang="0">
                <a:pos x="connsiteX2" y="connsiteY2"/>
              </a:cxn>
              <a:cxn ang="0">
                <a:pos x="connsiteX3" y="connsiteY3"/>
              </a:cxn>
            </a:cxnLst>
            <a:rect l="l" t="t" r="r" b="b"/>
            <a:pathLst>
              <a:path w="8496613" h="3214687">
                <a:moveTo>
                  <a:pt x="0" y="0"/>
                </a:moveTo>
                <a:lnTo>
                  <a:pt x="8496613" y="0"/>
                </a:lnTo>
                <a:lnTo>
                  <a:pt x="6393176" y="3214687"/>
                </a:lnTo>
                <a:lnTo>
                  <a:pt x="0" y="3214687"/>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194988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46ADE-7F5E-4F60-8C86-5D2D5EF0F092}" type="datetimeFigureOut">
              <a:rPr lang="en-US" smtClean="0"/>
              <a:pPr/>
              <a:t>3/14/22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33" name="Picture Placeholder 17"/>
          <p:cNvSpPr>
            <a:spLocks noGrp="1"/>
          </p:cNvSpPr>
          <p:nvPr>
            <p:ph type="pic" sz="quarter" idx="10"/>
          </p:nvPr>
        </p:nvSpPr>
        <p:spPr>
          <a:xfrm>
            <a:off x="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4" name="Picture Placeholder 17"/>
          <p:cNvSpPr>
            <a:spLocks noGrp="1"/>
          </p:cNvSpPr>
          <p:nvPr>
            <p:ph type="pic" sz="quarter" idx="11"/>
          </p:nvPr>
        </p:nvSpPr>
        <p:spPr>
          <a:xfrm>
            <a:off x="24384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5" name="Picture Placeholder 17"/>
          <p:cNvSpPr>
            <a:spLocks noGrp="1"/>
          </p:cNvSpPr>
          <p:nvPr>
            <p:ph type="pic" sz="quarter" idx="12"/>
          </p:nvPr>
        </p:nvSpPr>
        <p:spPr>
          <a:xfrm>
            <a:off x="48768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6" name="Picture Placeholder 17"/>
          <p:cNvSpPr>
            <a:spLocks noGrp="1"/>
          </p:cNvSpPr>
          <p:nvPr>
            <p:ph type="pic" sz="quarter" idx="13"/>
          </p:nvPr>
        </p:nvSpPr>
        <p:spPr>
          <a:xfrm>
            <a:off x="73152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7" name="Picture Placeholder 17"/>
          <p:cNvSpPr>
            <a:spLocks noGrp="1"/>
          </p:cNvSpPr>
          <p:nvPr>
            <p:ph type="pic" sz="quarter" idx="14"/>
          </p:nvPr>
        </p:nvSpPr>
        <p:spPr>
          <a:xfrm>
            <a:off x="9753600" y="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8" name="Picture Placeholder 17"/>
          <p:cNvSpPr>
            <a:spLocks noGrp="1"/>
          </p:cNvSpPr>
          <p:nvPr>
            <p:ph type="pic" sz="quarter" idx="15"/>
          </p:nvPr>
        </p:nvSpPr>
        <p:spPr>
          <a:xfrm>
            <a:off x="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39" name="Picture Placeholder 17"/>
          <p:cNvSpPr>
            <a:spLocks noGrp="1"/>
          </p:cNvSpPr>
          <p:nvPr>
            <p:ph type="pic" sz="quarter" idx="16"/>
          </p:nvPr>
        </p:nvSpPr>
        <p:spPr>
          <a:xfrm>
            <a:off x="24384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0" name="Picture Placeholder 17"/>
          <p:cNvSpPr>
            <a:spLocks noGrp="1"/>
          </p:cNvSpPr>
          <p:nvPr>
            <p:ph type="pic" sz="quarter" idx="17"/>
          </p:nvPr>
        </p:nvSpPr>
        <p:spPr>
          <a:xfrm>
            <a:off x="48768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1" name="Picture Placeholder 17"/>
          <p:cNvSpPr>
            <a:spLocks noGrp="1"/>
          </p:cNvSpPr>
          <p:nvPr>
            <p:ph type="pic" sz="quarter" idx="18"/>
          </p:nvPr>
        </p:nvSpPr>
        <p:spPr>
          <a:xfrm>
            <a:off x="73152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2" name="Picture Placeholder 17"/>
          <p:cNvSpPr>
            <a:spLocks noGrp="1"/>
          </p:cNvSpPr>
          <p:nvPr>
            <p:ph type="pic" sz="quarter" idx="19"/>
          </p:nvPr>
        </p:nvSpPr>
        <p:spPr>
          <a:xfrm>
            <a:off x="9753600" y="2286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3" name="Picture Placeholder 17"/>
          <p:cNvSpPr>
            <a:spLocks noGrp="1"/>
          </p:cNvSpPr>
          <p:nvPr>
            <p:ph type="pic" sz="quarter" idx="20"/>
          </p:nvPr>
        </p:nvSpPr>
        <p:spPr>
          <a:xfrm>
            <a:off x="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4" name="Picture Placeholder 17"/>
          <p:cNvSpPr>
            <a:spLocks noGrp="1"/>
          </p:cNvSpPr>
          <p:nvPr>
            <p:ph type="pic" sz="quarter" idx="21"/>
          </p:nvPr>
        </p:nvSpPr>
        <p:spPr>
          <a:xfrm>
            <a:off x="24384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5" name="Picture Placeholder 17"/>
          <p:cNvSpPr>
            <a:spLocks noGrp="1"/>
          </p:cNvSpPr>
          <p:nvPr>
            <p:ph type="pic" sz="quarter" idx="22"/>
          </p:nvPr>
        </p:nvSpPr>
        <p:spPr>
          <a:xfrm>
            <a:off x="48768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6" name="Picture Placeholder 17"/>
          <p:cNvSpPr>
            <a:spLocks noGrp="1"/>
          </p:cNvSpPr>
          <p:nvPr>
            <p:ph type="pic" sz="quarter" idx="23"/>
          </p:nvPr>
        </p:nvSpPr>
        <p:spPr>
          <a:xfrm>
            <a:off x="73152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47" name="Picture Placeholder 17"/>
          <p:cNvSpPr>
            <a:spLocks noGrp="1"/>
          </p:cNvSpPr>
          <p:nvPr>
            <p:ph type="pic" sz="quarter" idx="24"/>
          </p:nvPr>
        </p:nvSpPr>
        <p:spPr>
          <a:xfrm>
            <a:off x="9753600" y="4572000"/>
            <a:ext cx="2438400" cy="2286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4490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48" name="Picture Placeholder 47"/>
          <p:cNvSpPr>
            <a:spLocks noGrp="1"/>
          </p:cNvSpPr>
          <p:nvPr>
            <p:ph type="pic" sz="quarter" idx="10"/>
          </p:nvPr>
        </p:nvSpPr>
        <p:spPr>
          <a:xfrm>
            <a:off x="708643" y="1875867"/>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49" name="Picture Placeholder 47"/>
          <p:cNvSpPr>
            <a:spLocks noGrp="1"/>
          </p:cNvSpPr>
          <p:nvPr>
            <p:ph type="pic" sz="quarter" idx="11"/>
          </p:nvPr>
        </p:nvSpPr>
        <p:spPr>
          <a:xfrm>
            <a:off x="5018529" y="1875867"/>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50" name="Picture Placeholder 47"/>
          <p:cNvSpPr>
            <a:spLocks noGrp="1"/>
          </p:cNvSpPr>
          <p:nvPr>
            <p:ph type="pic" sz="quarter" idx="12"/>
          </p:nvPr>
        </p:nvSpPr>
        <p:spPr>
          <a:xfrm>
            <a:off x="9328415" y="1875867"/>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51" name="Picture Placeholder 47"/>
          <p:cNvSpPr>
            <a:spLocks noGrp="1"/>
          </p:cNvSpPr>
          <p:nvPr>
            <p:ph type="pic" sz="quarter" idx="13"/>
          </p:nvPr>
        </p:nvSpPr>
        <p:spPr>
          <a:xfrm>
            <a:off x="2863586" y="3919874"/>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52" name="Picture Placeholder 47"/>
          <p:cNvSpPr>
            <a:spLocks noGrp="1"/>
          </p:cNvSpPr>
          <p:nvPr>
            <p:ph type="pic" sz="quarter" idx="14"/>
          </p:nvPr>
        </p:nvSpPr>
        <p:spPr>
          <a:xfrm>
            <a:off x="7173472" y="3919874"/>
            <a:ext cx="2154943" cy="204400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113016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708642" y="2030416"/>
            <a:ext cx="2154943" cy="2154944"/>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3" name="Picture Placeholder 12"/>
          <p:cNvSpPr>
            <a:spLocks noGrp="1"/>
          </p:cNvSpPr>
          <p:nvPr>
            <p:ph type="pic" sz="quarter" idx="11"/>
          </p:nvPr>
        </p:nvSpPr>
        <p:spPr>
          <a:xfrm>
            <a:off x="2863586" y="2030416"/>
            <a:ext cx="2154942" cy="2154944"/>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5" name="Picture Placeholder 14"/>
          <p:cNvSpPr>
            <a:spLocks noGrp="1"/>
          </p:cNvSpPr>
          <p:nvPr>
            <p:ph type="pic" sz="quarter" idx="12"/>
          </p:nvPr>
        </p:nvSpPr>
        <p:spPr>
          <a:xfrm>
            <a:off x="5018527" y="2030416"/>
            <a:ext cx="2154943" cy="215494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16"/>
          <p:cNvSpPr>
            <a:spLocks noGrp="1"/>
          </p:cNvSpPr>
          <p:nvPr>
            <p:ph type="pic" sz="quarter" idx="13"/>
          </p:nvPr>
        </p:nvSpPr>
        <p:spPr>
          <a:xfrm>
            <a:off x="7173470" y="2030415"/>
            <a:ext cx="2154942" cy="215494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18"/>
          <p:cNvSpPr>
            <a:spLocks noGrp="1"/>
          </p:cNvSpPr>
          <p:nvPr>
            <p:ph type="pic" sz="quarter" idx="14"/>
          </p:nvPr>
        </p:nvSpPr>
        <p:spPr>
          <a:xfrm>
            <a:off x="9328413" y="2030413"/>
            <a:ext cx="2154942" cy="215494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7324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10"/>
          <p:cNvSpPr>
            <a:spLocks noGrp="1"/>
          </p:cNvSpPr>
          <p:nvPr>
            <p:ph type="pic" sz="quarter" idx="14" hasCustomPrompt="1"/>
          </p:nvPr>
        </p:nvSpPr>
        <p:spPr>
          <a:xfrm>
            <a:off x="988815" y="2042554"/>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2" name="Picture Placeholder 10"/>
          <p:cNvSpPr>
            <a:spLocks noGrp="1"/>
          </p:cNvSpPr>
          <p:nvPr>
            <p:ph type="pic" sz="quarter" idx="15" hasCustomPrompt="1"/>
          </p:nvPr>
        </p:nvSpPr>
        <p:spPr>
          <a:xfrm>
            <a:off x="6466424" y="2042554"/>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3" name="Picture Placeholder 10"/>
          <p:cNvSpPr>
            <a:spLocks noGrp="1"/>
          </p:cNvSpPr>
          <p:nvPr>
            <p:ph type="pic" sz="quarter" idx="16" hasCustomPrompt="1"/>
          </p:nvPr>
        </p:nvSpPr>
        <p:spPr>
          <a:xfrm>
            <a:off x="988815" y="4194153"/>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7" hasCustomPrompt="1"/>
          </p:nvPr>
        </p:nvSpPr>
        <p:spPr>
          <a:xfrm>
            <a:off x="6466424" y="4194153"/>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3903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hasCustomPrompt="1"/>
          </p:nvPr>
        </p:nvSpPr>
        <p:spPr>
          <a:xfrm>
            <a:off x="839483" y="1765061"/>
            <a:ext cx="2281356" cy="1962167"/>
          </a:xfrm>
        </p:spPr>
        <p:txBody>
          <a:bodyPr/>
          <a:lstStyle>
            <a:lvl1pPr marL="0" indent="0">
              <a:buNone/>
              <a:defRPr/>
            </a:lvl1pPr>
          </a:lstStyle>
          <a:p>
            <a:r>
              <a:rPr lang="en-US" dirty="0"/>
              <a:t> </a:t>
            </a:r>
          </a:p>
        </p:txBody>
      </p:sp>
      <p:sp>
        <p:nvSpPr>
          <p:cNvPr id="12" name="Picture Placeholder 2"/>
          <p:cNvSpPr>
            <a:spLocks noGrp="1"/>
          </p:cNvSpPr>
          <p:nvPr>
            <p:ph type="pic" sz="quarter" idx="11" hasCustomPrompt="1"/>
          </p:nvPr>
        </p:nvSpPr>
        <p:spPr>
          <a:xfrm>
            <a:off x="5801631" y="1765061"/>
            <a:ext cx="2281356" cy="1962167"/>
          </a:xfrm>
        </p:spPr>
        <p:txBody>
          <a:bodyPr/>
          <a:lstStyle>
            <a:lvl1pPr marL="0" indent="0">
              <a:buNone/>
              <a:defRPr/>
            </a:lvl1pPr>
          </a:lstStyle>
          <a:p>
            <a:r>
              <a:rPr lang="en-US" dirty="0"/>
              <a:t> </a:t>
            </a:r>
          </a:p>
        </p:txBody>
      </p:sp>
      <p:sp>
        <p:nvSpPr>
          <p:cNvPr id="13" name="Picture Placeholder 2"/>
          <p:cNvSpPr>
            <a:spLocks noGrp="1"/>
          </p:cNvSpPr>
          <p:nvPr>
            <p:ph type="pic" sz="quarter" idx="12" hasCustomPrompt="1"/>
          </p:nvPr>
        </p:nvSpPr>
        <p:spPr>
          <a:xfrm>
            <a:off x="839483" y="4021449"/>
            <a:ext cx="2281356" cy="1962167"/>
          </a:xfrm>
        </p:spPr>
        <p:txBody>
          <a:bodyPr/>
          <a:lstStyle>
            <a:lvl1pPr marL="0" indent="0">
              <a:buNone/>
              <a:defRPr/>
            </a:lvl1pPr>
          </a:lstStyle>
          <a:p>
            <a:r>
              <a:rPr lang="en-US" dirty="0"/>
              <a:t> </a:t>
            </a:r>
          </a:p>
        </p:txBody>
      </p:sp>
      <p:sp>
        <p:nvSpPr>
          <p:cNvPr id="14" name="Picture Placeholder 2"/>
          <p:cNvSpPr>
            <a:spLocks noGrp="1"/>
          </p:cNvSpPr>
          <p:nvPr>
            <p:ph type="pic" sz="quarter" idx="13" hasCustomPrompt="1"/>
          </p:nvPr>
        </p:nvSpPr>
        <p:spPr>
          <a:xfrm>
            <a:off x="5801631" y="4021449"/>
            <a:ext cx="2281356" cy="1962167"/>
          </a:xfrm>
        </p:spPr>
        <p:txBody>
          <a:bodyPr/>
          <a:lstStyle>
            <a:lvl1pPr marL="0" indent="0">
              <a:buNone/>
              <a:defRPr/>
            </a:lvl1pPr>
          </a:lstStyle>
          <a:p>
            <a:r>
              <a:rPr lang="en-US" dirty="0"/>
              <a:t> </a:t>
            </a:r>
          </a:p>
        </p:txBody>
      </p:sp>
    </p:spTree>
    <p:extLst>
      <p:ext uri="{BB962C8B-B14F-4D97-AF65-F5344CB8AC3E}">
        <p14:creationId xmlns:p14="http://schemas.microsoft.com/office/powerpoint/2010/main" val="47295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4" name="Picture Placeholder 3"/>
          <p:cNvSpPr>
            <a:spLocks noGrp="1"/>
          </p:cNvSpPr>
          <p:nvPr>
            <p:ph type="pic" sz="quarter" idx="10"/>
          </p:nvPr>
        </p:nvSpPr>
        <p:spPr>
          <a:xfrm>
            <a:off x="1147833"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8" name="Picture Placeholder 3"/>
          <p:cNvSpPr>
            <a:spLocks noGrp="1"/>
          </p:cNvSpPr>
          <p:nvPr>
            <p:ph type="pic" sz="quarter" idx="11"/>
          </p:nvPr>
        </p:nvSpPr>
        <p:spPr>
          <a:xfrm>
            <a:off x="3692810"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9" name="Picture Placeholder 3"/>
          <p:cNvSpPr>
            <a:spLocks noGrp="1"/>
          </p:cNvSpPr>
          <p:nvPr>
            <p:ph type="pic" sz="quarter" idx="12"/>
          </p:nvPr>
        </p:nvSpPr>
        <p:spPr>
          <a:xfrm>
            <a:off x="6237784"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20" name="Picture Placeholder 3"/>
          <p:cNvSpPr>
            <a:spLocks noGrp="1"/>
          </p:cNvSpPr>
          <p:nvPr>
            <p:ph type="pic" sz="quarter" idx="13"/>
          </p:nvPr>
        </p:nvSpPr>
        <p:spPr>
          <a:xfrm>
            <a:off x="8782752" y="2042279"/>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60629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2" name="Picture Placeholder 10"/>
          <p:cNvSpPr>
            <a:spLocks noGrp="1"/>
          </p:cNvSpPr>
          <p:nvPr>
            <p:ph type="pic" sz="quarter" idx="14" hasCustomPrompt="1"/>
          </p:nvPr>
        </p:nvSpPr>
        <p:spPr>
          <a:xfrm>
            <a:off x="927279" y="2028456"/>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3" name="Picture Placeholder 10"/>
          <p:cNvSpPr>
            <a:spLocks noGrp="1"/>
          </p:cNvSpPr>
          <p:nvPr>
            <p:ph type="pic" sz="quarter" idx="15" hasCustomPrompt="1"/>
          </p:nvPr>
        </p:nvSpPr>
        <p:spPr>
          <a:xfrm>
            <a:off x="6184684" y="2028456"/>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6" hasCustomPrompt="1"/>
          </p:nvPr>
        </p:nvSpPr>
        <p:spPr>
          <a:xfrm>
            <a:off x="4266004" y="4071578"/>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17" hasCustomPrompt="1"/>
          </p:nvPr>
        </p:nvSpPr>
        <p:spPr>
          <a:xfrm>
            <a:off x="9523410" y="4071578"/>
            <a:ext cx="1758482"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4666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10"/>
          <p:cNvSpPr>
            <a:spLocks noGrp="1"/>
          </p:cNvSpPr>
          <p:nvPr>
            <p:ph type="pic" sz="quarter" idx="18" hasCustomPrompt="1"/>
          </p:nvPr>
        </p:nvSpPr>
        <p:spPr>
          <a:xfrm>
            <a:off x="1386788"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19" hasCustomPrompt="1"/>
          </p:nvPr>
        </p:nvSpPr>
        <p:spPr>
          <a:xfrm>
            <a:off x="3854844"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0" hasCustomPrompt="1"/>
          </p:nvPr>
        </p:nvSpPr>
        <p:spPr>
          <a:xfrm>
            <a:off x="6322896"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1" hasCustomPrompt="1"/>
          </p:nvPr>
        </p:nvSpPr>
        <p:spPr>
          <a:xfrm>
            <a:off x="8790939"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61617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5" name="Picture Placeholder 10"/>
          <p:cNvSpPr>
            <a:spLocks noGrp="1"/>
          </p:cNvSpPr>
          <p:nvPr>
            <p:ph type="pic" sz="quarter" idx="18" hasCustomPrompt="1"/>
          </p:nvPr>
        </p:nvSpPr>
        <p:spPr>
          <a:xfrm>
            <a:off x="1386788"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19" hasCustomPrompt="1"/>
          </p:nvPr>
        </p:nvSpPr>
        <p:spPr>
          <a:xfrm>
            <a:off x="3854844"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0" hasCustomPrompt="1"/>
          </p:nvPr>
        </p:nvSpPr>
        <p:spPr>
          <a:xfrm>
            <a:off x="6322896"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1" hasCustomPrompt="1"/>
          </p:nvPr>
        </p:nvSpPr>
        <p:spPr>
          <a:xfrm>
            <a:off x="8790939" y="2030413"/>
            <a:ext cx="2014273" cy="2014276"/>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30530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7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10"/>
          <p:cNvSpPr>
            <a:spLocks noGrp="1"/>
          </p:cNvSpPr>
          <p:nvPr>
            <p:ph type="pic" sz="quarter" idx="18" hasCustomPrompt="1"/>
          </p:nvPr>
        </p:nvSpPr>
        <p:spPr>
          <a:xfrm>
            <a:off x="1289531"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9" hasCustomPrompt="1"/>
          </p:nvPr>
        </p:nvSpPr>
        <p:spPr>
          <a:xfrm>
            <a:off x="3953025"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20" hasCustomPrompt="1"/>
          </p:nvPr>
        </p:nvSpPr>
        <p:spPr>
          <a:xfrm>
            <a:off x="6616519"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21" hasCustomPrompt="1"/>
          </p:nvPr>
        </p:nvSpPr>
        <p:spPr>
          <a:xfrm>
            <a:off x="9280012" y="178129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2" hasCustomPrompt="1"/>
          </p:nvPr>
        </p:nvSpPr>
        <p:spPr>
          <a:xfrm>
            <a:off x="1289531"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3" hasCustomPrompt="1"/>
          </p:nvPr>
        </p:nvSpPr>
        <p:spPr>
          <a:xfrm>
            <a:off x="3953025"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9" name="Picture Placeholder 10"/>
          <p:cNvSpPr>
            <a:spLocks noGrp="1"/>
          </p:cNvSpPr>
          <p:nvPr>
            <p:ph type="pic" sz="quarter" idx="24" hasCustomPrompt="1"/>
          </p:nvPr>
        </p:nvSpPr>
        <p:spPr>
          <a:xfrm>
            <a:off x="6616519"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20" name="Picture Placeholder 10"/>
          <p:cNvSpPr>
            <a:spLocks noGrp="1"/>
          </p:cNvSpPr>
          <p:nvPr>
            <p:ph type="pic" sz="quarter" idx="25" hasCustomPrompt="1"/>
          </p:nvPr>
        </p:nvSpPr>
        <p:spPr>
          <a:xfrm>
            <a:off x="9280012" y="3985847"/>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380446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46ADE-7F5E-4F60-8C86-5D2D5EF0F092}" type="datetimeFigureOut">
              <a:rPr lang="en-US" smtClean="0"/>
              <a:pPr/>
              <a:t>3/14/22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10"/>
          <p:cNvSpPr>
            <a:spLocks noGrp="1"/>
          </p:cNvSpPr>
          <p:nvPr>
            <p:ph type="pic" sz="quarter" idx="18" hasCustomPrompt="1"/>
          </p:nvPr>
        </p:nvSpPr>
        <p:spPr>
          <a:xfrm>
            <a:off x="1289531"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9" hasCustomPrompt="1"/>
          </p:nvPr>
        </p:nvSpPr>
        <p:spPr>
          <a:xfrm>
            <a:off x="3953025"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20" hasCustomPrompt="1"/>
          </p:nvPr>
        </p:nvSpPr>
        <p:spPr>
          <a:xfrm>
            <a:off x="6616519"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21" hasCustomPrompt="1"/>
          </p:nvPr>
        </p:nvSpPr>
        <p:spPr>
          <a:xfrm>
            <a:off x="9280012" y="1781293"/>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2" hasCustomPrompt="1"/>
          </p:nvPr>
        </p:nvSpPr>
        <p:spPr>
          <a:xfrm>
            <a:off x="1289531"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3" hasCustomPrompt="1"/>
          </p:nvPr>
        </p:nvSpPr>
        <p:spPr>
          <a:xfrm>
            <a:off x="3953025"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9" name="Picture Placeholder 10"/>
          <p:cNvSpPr>
            <a:spLocks noGrp="1"/>
          </p:cNvSpPr>
          <p:nvPr>
            <p:ph type="pic" sz="quarter" idx="24" hasCustomPrompt="1"/>
          </p:nvPr>
        </p:nvSpPr>
        <p:spPr>
          <a:xfrm>
            <a:off x="6616519"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20" name="Picture Placeholder 10"/>
          <p:cNvSpPr>
            <a:spLocks noGrp="1"/>
          </p:cNvSpPr>
          <p:nvPr>
            <p:ph type="pic" sz="quarter" idx="25" hasCustomPrompt="1"/>
          </p:nvPr>
        </p:nvSpPr>
        <p:spPr>
          <a:xfrm>
            <a:off x="9280012" y="3985847"/>
            <a:ext cx="1622457" cy="1622457"/>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34026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10"/>
          <p:cNvSpPr>
            <a:spLocks noGrp="1"/>
          </p:cNvSpPr>
          <p:nvPr>
            <p:ph type="pic" sz="quarter" idx="18"/>
          </p:nvPr>
        </p:nvSpPr>
        <p:spPr>
          <a:xfrm>
            <a:off x="1005417" y="1898861"/>
            <a:ext cx="2504237" cy="4067420"/>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4" name="Picture Placeholder 10"/>
          <p:cNvSpPr>
            <a:spLocks noGrp="1"/>
          </p:cNvSpPr>
          <p:nvPr>
            <p:ph type="pic" sz="quarter" idx="19"/>
          </p:nvPr>
        </p:nvSpPr>
        <p:spPr>
          <a:xfrm>
            <a:off x="6123370" y="1898861"/>
            <a:ext cx="2504237" cy="4067420"/>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188065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6" name="Picture Placeholder 10"/>
          <p:cNvSpPr>
            <a:spLocks noGrp="1"/>
          </p:cNvSpPr>
          <p:nvPr>
            <p:ph type="pic" sz="quarter" idx="18"/>
          </p:nvPr>
        </p:nvSpPr>
        <p:spPr>
          <a:xfrm>
            <a:off x="1327209" y="2042277"/>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7" name="Picture Placeholder 10"/>
          <p:cNvSpPr>
            <a:spLocks noGrp="1"/>
          </p:cNvSpPr>
          <p:nvPr>
            <p:ph type="pic" sz="quarter" idx="19"/>
          </p:nvPr>
        </p:nvSpPr>
        <p:spPr>
          <a:xfrm>
            <a:off x="4685300" y="2042277"/>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8" name="Picture Placeholder 10"/>
          <p:cNvSpPr>
            <a:spLocks noGrp="1"/>
          </p:cNvSpPr>
          <p:nvPr>
            <p:ph type="pic" sz="quarter" idx="20"/>
          </p:nvPr>
        </p:nvSpPr>
        <p:spPr>
          <a:xfrm>
            <a:off x="8043391" y="2042277"/>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6684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5" name="Picture Placeholder 10"/>
          <p:cNvSpPr>
            <a:spLocks noGrp="1"/>
          </p:cNvSpPr>
          <p:nvPr>
            <p:ph type="pic" sz="quarter" idx="18"/>
          </p:nvPr>
        </p:nvSpPr>
        <p:spPr>
          <a:xfrm>
            <a:off x="787573"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9" name="Picture Placeholder 10"/>
          <p:cNvSpPr>
            <a:spLocks noGrp="1"/>
          </p:cNvSpPr>
          <p:nvPr>
            <p:ph type="pic" sz="quarter" idx="19"/>
          </p:nvPr>
        </p:nvSpPr>
        <p:spPr>
          <a:xfrm>
            <a:off x="3517832"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0" name="Picture Placeholder 10"/>
          <p:cNvSpPr>
            <a:spLocks noGrp="1"/>
          </p:cNvSpPr>
          <p:nvPr>
            <p:ph type="pic" sz="quarter" idx="20"/>
          </p:nvPr>
        </p:nvSpPr>
        <p:spPr>
          <a:xfrm>
            <a:off x="6248110"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1" name="Picture Placeholder 10"/>
          <p:cNvSpPr>
            <a:spLocks noGrp="1"/>
          </p:cNvSpPr>
          <p:nvPr>
            <p:ph type="pic" sz="quarter" idx="21"/>
          </p:nvPr>
        </p:nvSpPr>
        <p:spPr>
          <a:xfrm>
            <a:off x="8978369" y="2042279"/>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09529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10"/>
          <p:cNvSpPr>
            <a:spLocks noGrp="1"/>
          </p:cNvSpPr>
          <p:nvPr>
            <p:ph type="pic" sz="quarter" idx="18" hasCustomPrompt="1"/>
          </p:nvPr>
        </p:nvSpPr>
        <p:spPr>
          <a:xfrm>
            <a:off x="955209" y="2081279"/>
            <a:ext cx="2118902" cy="2118904"/>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34370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0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0"/>
          </p:nvPr>
        </p:nvSpPr>
        <p:spPr>
          <a:xfrm>
            <a:off x="1146787" y="2023206"/>
            <a:ext cx="2966448" cy="373282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8228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Full Blank">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8310159" y="2227341"/>
            <a:ext cx="3570473" cy="4630659"/>
          </a:xfrm>
        </p:spPr>
        <p:txBody>
          <a:bodyPr/>
          <a:lstStyle>
            <a:lvl1pPr marL="0" indent="0">
              <a:buNone/>
              <a:defRPr/>
            </a:lvl1pPr>
          </a:lstStyle>
          <a:p>
            <a:r>
              <a:rPr lang="en-US" dirty="0"/>
              <a:t> </a:t>
            </a:r>
          </a:p>
        </p:txBody>
      </p:sp>
      <p:sp>
        <p:nvSpPr>
          <p:cNvPr id="7" name="Picture Placeholder 6"/>
          <p:cNvSpPr>
            <a:spLocks noGrp="1"/>
          </p:cNvSpPr>
          <p:nvPr>
            <p:ph type="pic" sz="quarter" idx="11" hasCustomPrompt="1"/>
          </p:nvPr>
        </p:nvSpPr>
        <p:spPr>
          <a:xfrm>
            <a:off x="311368" y="0"/>
            <a:ext cx="3570473" cy="4305839"/>
          </a:xfrm>
          <a:custGeom>
            <a:avLst/>
            <a:gdLst>
              <a:gd name="connsiteX0" fmla="*/ 0 w 3570473"/>
              <a:gd name="connsiteY0" fmla="*/ 0 h 4305839"/>
              <a:gd name="connsiteX1" fmla="*/ 3570473 w 3570473"/>
              <a:gd name="connsiteY1" fmla="*/ 0 h 4305839"/>
              <a:gd name="connsiteX2" fmla="*/ 3570473 w 3570473"/>
              <a:gd name="connsiteY2" fmla="*/ 3823013 h 4305839"/>
              <a:gd name="connsiteX3" fmla="*/ 0 w 3570473"/>
              <a:gd name="connsiteY3" fmla="*/ 4305839 h 4305839"/>
            </a:gdLst>
            <a:ahLst/>
            <a:cxnLst>
              <a:cxn ang="0">
                <a:pos x="connsiteX0" y="connsiteY0"/>
              </a:cxn>
              <a:cxn ang="0">
                <a:pos x="connsiteX1" y="connsiteY1"/>
              </a:cxn>
              <a:cxn ang="0">
                <a:pos x="connsiteX2" y="connsiteY2"/>
              </a:cxn>
              <a:cxn ang="0">
                <a:pos x="connsiteX3" y="connsiteY3"/>
              </a:cxn>
            </a:cxnLst>
            <a:rect l="l" t="t" r="r" b="b"/>
            <a:pathLst>
              <a:path w="3570473" h="4305839">
                <a:moveTo>
                  <a:pt x="0" y="0"/>
                </a:moveTo>
                <a:lnTo>
                  <a:pt x="3570473" y="0"/>
                </a:lnTo>
                <a:lnTo>
                  <a:pt x="3570473" y="3823013"/>
                </a:lnTo>
                <a:lnTo>
                  <a:pt x="0" y="4305839"/>
                </a:lnTo>
                <a:close/>
              </a:path>
            </a:pathLst>
          </a:custGeom>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0431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Full Blank">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224493" y="400051"/>
            <a:ext cx="4974423" cy="6457950"/>
          </a:xfrm>
        </p:spPr>
        <p:txBody>
          <a:bodyPr/>
          <a:lstStyle>
            <a:lvl1pPr marL="0" indent="0">
              <a:buNone/>
              <a:defRPr/>
            </a:lvl1pPr>
          </a:lstStyle>
          <a:p>
            <a:r>
              <a:rPr lang="en-US" dirty="0"/>
              <a:t> </a:t>
            </a:r>
          </a:p>
        </p:txBody>
      </p:sp>
    </p:spTree>
    <p:extLst>
      <p:ext uri="{BB962C8B-B14F-4D97-AF65-F5344CB8AC3E}">
        <p14:creationId xmlns:p14="http://schemas.microsoft.com/office/powerpoint/2010/main" val="404956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Full Blank">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6993085" y="400051"/>
            <a:ext cx="4974424" cy="6457950"/>
          </a:xfrm>
        </p:spPr>
        <p:txBody>
          <a:bodyPr/>
          <a:lstStyle>
            <a:lvl1pPr marL="0" indent="0">
              <a:buNone/>
              <a:defRPr/>
            </a:lvl1pPr>
          </a:lstStyle>
          <a:p>
            <a:r>
              <a:rPr lang="en-US" dirty="0"/>
              <a:t> </a:t>
            </a:r>
          </a:p>
        </p:txBody>
      </p:sp>
    </p:spTree>
    <p:extLst>
      <p:ext uri="{BB962C8B-B14F-4D97-AF65-F5344CB8AC3E}">
        <p14:creationId xmlns:p14="http://schemas.microsoft.com/office/powerpoint/2010/main" val="185662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66778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1" hasCustomPrompt="1"/>
          </p:nvPr>
        </p:nvSpPr>
        <p:spPr>
          <a:xfrm>
            <a:off x="4245331" y="1334958"/>
            <a:ext cx="3701340" cy="4632038"/>
          </a:xfrm>
        </p:spPr>
        <p:txBody>
          <a:bodyPr/>
          <a:lstStyle>
            <a:lvl1pPr marL="0" indent="0">
              <a:buNone/>
              <a:defRPr/>
            </a:lvl1pPr>
          </a:lstStyle>
          <a:p>
            <a:r>
              <a:rPr lang="en-US" dirty="0"/>
              <a:t> </a:t>
            </a:r>
          </a:p>
        </p:txBody>
      </p:sp>
    </p:spTree>
    <p:extLst>
      <p:ext uri="{BB962C8B-B14F-4D97-AF65-F5344CB8AC3E}">
        <p14:creationId xmlns:p14="http://schemas.microsoft.com/office/powerpoint/2010/main" val="2978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46ADE-7F5E-4F60-8C86-5D2D5EF0F092}" type="datetimeFigureOut">
              <a:rPr lang="en-US" smtClean="0"/>
              <a:pPr/>
              <a:t>3/14/22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1" hasCustomPrompt="1"/>
          </p:nvPr>
        </p:nvSpPr>
        <p:spPr>
          <a:xfrm>
            <a:off x="6895468" y="1057959"/>
            <a:ext cx="3814761" cy="5800041"/>
          </a:xfrm>
        </p:spPr>
        <p:txBody>
          <a:bodyPr/>
          <a:lstStyle>
            <a:lvl1pPr marL="0" indent="0">
              <a:buNone/>
              <a:defRPr/>
            </a:lvl1pPr>
          </a:lstStyle>
          <a:p>
            <a:r>
              <a:rPr lang="en-US" dirty="0"/>
              <a:t> </a:t>
            </a:r>
          </a:p>
        </p:txBody>
      </p:sp>
    </p:spTree>
    <p:extLst>
      <p:ext uri="{BB962C8B-B14F-4D97-AF65-F5344CB8AC3E}">
        <p14:creationId xmlns:p14="http://schemas.microsoft.com/office/powerpoint/2010/main" val="365647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25513" y="2030413"/>
            <a:ext cx="3270250"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1" name="Picture Placeholder 10"/>
          <p:cNvSpPr>
            <a:spLocks noGrp="1"/>
          </p:cNvSpPr>
          <p:nvPr>
            <p:ph type="pic" sz="quarter" idx="11"/>
          </p:nvPr>
        </p:nvSpPr>
        <p:spPr>
          <a:xfrm>
            <a:off x="4460875" y="2030413"/>
            <a:ext cx="3270250"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3" name="Picture Placeholder 12"/>
          <p:cNvSpPr>
            <a:spLocks noGrp="1"/>
          </p:cNvSpPr>
          <p:nvPr>
            <p:ph type="pic" sz="quarter" idx="12"/>
          </p:nvPr>
        </p:nvSpPr>
        <p:spPr>
          <a:xfrm>
            <a:off x="7996238" y="2030413"/>
            <a:ext cx="3270250"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10595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675" decel="100000" fill="hold"/>
                                        <p:tgtEl>
                                          <p:spTgt spid="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9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675" decel="100000" fill="hold"/>
                                        <p:tgtEl>
                                          <p:spTgt spid="1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3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anim calcmode="lin" valueType="num">
                                      <p:cBhvr>
                                        <p:cTn id="20" dur="750" fill="hold"/>
                                        <p:tgtEl>
                                          <p:spTgt spid="13"/>
                                        </p:tgtEl>
                                        <p:attrNameLst>
                                          <p:attrName>ppt_x</p:attrName>
                                        </p:attrNameLst>
                                      </p:cBhvr>
                                      <p:tavLst>
                                        <p:tav tm="0">
                                          <p:val>
                                            <p:strVal val="#ppt_x"/>
                                          </p:val>
                                        </p:tav>
                                        <p:tav tm="100000">
                                          <p:val>
                                            <p:strVal val="#ppt_x"/>
                                          </p:val>
                                        </p:tav>
                                      </p:tavLst>
                                    </p:anim>
                                    <p:anim calcmode="lin" valueType="num">
                                      <p:cBhvr>
                                        <p:cTn id="21" dur="675" decel="100000" fill="hold"/>
                                        <p:tgtEl>
                                          <p:spTgt spid="13"/>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6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823517"/>
            <a:ext cx="12192000" cy="4025228"/>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3" hasCustomPrompt="1"/>
          </p:nvPr>
        </p:nvSpPr>
        <p:spPr>
          <a:xfrm>
            <a:off x="601396" y="1057959"/>
            <a:ext cx="4575200" cy="5336303"/>
          </a:xfrm>
        </p:spPr>
        <p:txBody>
          <a:bodyPr/>
          <a:lstStyle>
            <a:lvl1pPr marL="0" indent="0">
              <a:buNone/>
              <a:defRPr/>
            </a:lvl1pPr>
          </a:lstStyle>
          <a:p>
            <a:r>
              <a:rPr lang="en-US" dirty="0"/>
              <a:t> </a:t>
            </a:r>
          </a:p>
        </p:txBody>
      </p:sp>
    </p:spTree>
    <p:extLst>
      <p:ext uri="{BB962C8B-B14F-4D97-AF65-F5344CB8AC3E}">
        <p14:creationId xmlns:p14="http://schemas.microsoft.com/office/powerpoint/2010/main" val="359354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7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867222"/>
            <a:ext cx="12192000" cy="3203079"/>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2" hasCustomPrompt="1"/>
          </p:nvPr>
        </p:nvSpPr>
        <p:spPr>
          <a:xfrm>
            <a:off x="6958842" y="1057959"/>
            <a:ext cx="4575200" cy="5336303"/>
          </a:xfrm>
        </p:spPr>
        <p:txBody>
          <a:bodyPr/>
          <a:lstStyle>
            <a:lvl1pPr marL="0" indent="0">
              <a:buNone/>
              <a:defRPr/>
            </a:lvl1pPr>
          </a:lstStyle>
          <a:p>
            <a:r>
              <a:rPr lang="en-US" dirty="0"/>
              <a:t> </a:t>
            </a:r>
          </a:p>
        </p:txBody>
      </p:sp>
    </p:spTree>
    <p:extLst>
      <p:ext uri="{BB962C8B-B14F-4D97-AF65-F5344CB8AC3E}">
        <p14:creationId xmlns:p14="http://schemas.microsoft.com/office/powerpoint/2010/main" val="347821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6" name="Picture Placeholder 2"/>
          <p:cNvSpPr>
            <a:spLocks noGrp="1"/>
          </p:cNvSpPr>
          <p:nvPr>
            <p:ph type="pic" sz="quarter" idx="12" hasCustomPrompt="1"/>
          </p:nvPr>
        </p:nvSpPr>
        <p:spPr>
          <a:xfrm>
            <a:off x="4260376" y="1460311"/>
            <a:ext cx="3671248" cy="4933951"/>
          </a:xfrm>
        </p:spPr>
        <p:txBody>
          <a:bodyPr/>
          <a:lstStyle>
            <a:lvl1pPr marL="0" indent="0">
              <a:buNone/>
              <a:defRPr/>
            </a:lvl1pPr>
          </a:lstStyle>
          <a:p>
            <a:r>
              <a:rPr lang="en-US" dirty="0"/>
              <a:t> </a:t>
            </a:r>
          </a:p>
        </p:txBody>
      </p:sp>
    </p:spTree>
    <p:extLst>
      <p:ext uri="{BB962C8B-B14F-4D97-AF65-F5344CB8AC3E}">
        <p14:creationId xmlns:p14="http://schemas.microsoft.com/office/powerpoint/2010/main" val="7016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9_Blank">
    <p:spTree>
      <p:nvGrpSpPr>
        <p:cNvPr id="1" name=""/>
        <p:cNvGrpSpPr/>
        <p:nvPr/>
      </p:nvGrpSpPr>
      <p:grpSpPr>
        <a:xfrm>
          <a:off x="0" y="0"/>
          <a:ext cx="0" cy="0"/>
          <a:chOff x="0" y="0"/>
          <a:chExt cx="0" cy="0"/>
        </a:xfrm>
      </p:grpSpPr>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1" name="Picture Placeholder 2"/>
          <p:cNvSpPr>
            <a:spLocks noGrp="1"/>
          </p:cNvSpPr>
          <p:nvPr>
            <p:ph type="pic" sz="quarter" idx="12" hasCustomPrompt="1"/>
          </p:nvPr>
        </p:nvSpPr>
        <p:spPr>
          <a:xfrm>
            <a:off x="6958841" y="1057959"/>
            <a:ext cx="4846323" cy="5336303"/>
          </a:xfrm>
        </p:spPr>
        <p:txBody>
          <a:bodyPr/>
          <a:lstStyle>
            <a:lvl1pPr marL="0" indent="0">
              <a:buNone/>
              <a:defRPr/>
            </a:lvl1pPr>
          </a:lstStyle>
          <a:p>
            <a:r>
              <a:rPr lang="en-US" dirty="0"/>
              <a:t> </a:t>
            </a:r>
          </a:p>
        </p:txBody>
      </p:sp>
    </p:spTree>
    <p:extLst>
      <p:ext uri="{BB962C8B-B14F-4D97-AF65-F5344CB8AC3E}">
        <p14:creationId xmlns:p14="http://schemas.microsoft.com/office/powerpoint/2010/main" val="413030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8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2000" cy="4173794"/>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7" name="TextBox 6"/>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 name="Picture Placeholder 2"/>
          <p:cNvSpPr>
            <a:spLocks noGrp="1"/>
          </p:cNvSpPr>
          <p:nvPr>
            <p:ph type="pic" sz="quarter" idx="12" hasCustomPrompt="1"/>
          </p:nvPr>
        </p:nvSpPr>
        <p:spPr>
          <a:xfrm>
            <a:off x="7229964" y="668740"/>
            <a:ext cx="4575200" cy="5725522"/>
          </a:xfrm>
        </p:spPr>
        <p:txBody>
          <a:bodyPr/>
          <a:lstStyle>
            <a:lvl1pPr marL="0" indent="0">
              <a:buNone/>
              <a:defRPr/>
            </a:lvl1pPr>
          </a:lstStyle>
          <a:p>
            <a:r>
              <a:rPr lang="en-US" dirty="0"/>
              <a:t> </a:t>
            </a:r>
          </a:p>
        </p:txBody>
      </p:sp>
    </p:spTree>
    <p:extLst>
      <p:ext uri="{BB962C8B-B14F-4D97-AF65-F5344CB8AC3E}">
        <p14:creationId xmlns:p14="http://schemas.microsoft.com/office/powerpoint/2010/main" val="207375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8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0" name="Picture Placeholder 47"/>
          <p:cNvSpPr>
            <a:spLocks noGrp="1"/>
          </p:cNvSpPr>
          <p:nvPr>
            <p:ph type="pic" sz="quarter" idx="12"/>
          </p:nvPr>
        </p:nvSpPr>
        <p:spPr>
          <a:xfrm>
            <a:off x="7275667" y="2571927"/>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49647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750"/>
                                        <p:tgtEl>
                                          <p:spTgt spid="50"/>
                                        </p:tgtEl>
                                      </p:cBhvr>
                                    </p:animEffect>
                                    <p:anim calcmode="lin" valueType="num">
                                      <p:cBhvr>
                                        <p:cTn id="8" dur="750" fill="hold"/>
                                        <p:tgtEl>
                                          <p:spTgt spid="50"/>
                                        </p:tgtEl>
                                        <p:attrNameLst>
                                          <p:attrName>ppt_x</p:attrName>
                                        </p:attrNameLst>
                                      </p:cBhvr>
                                      <p:tavLst>
                                        <p:tav tm="0">
                                          <p:val>
                                            <p:strVal val="#ppt_x"/>
                                          </p:val>
                                        </p:tav>
                                        <p:tav tm="100000">
                                          <p:val>
                                            <p:strVal val="#ppt_x"/>
                                          </p:val>
                                        </p:tav>
                                      </p:tavLst>
                                    </p:anim>
                                    <p:anim calcmode="lin" valueType="num">
                                      <p:cBhvr>
                                        <p:cTn id="9" dur="75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50" name="Picture Placeholder 47"/>
          <p:cNvSpPr>
            <a:spLocks noGrp="1"/>
          </p:cNvSpPr>
          <p:nvPr>
            <p:ph type="pic" sz="quarter" idx="12"/>
          </p:nvPr>
        </p:nvSpPr>
        <p:spPr>
          <a:xfrm>
            <a:off x="7294427" y="3652687"/>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3" name="Picture Placeholder 47"/>
          <p:cNvSpPr>
            <a:spLocks noGrp="1"/>
          </p:cNvSpPr>
          <p:nvPr>
            <p:ph type="pic" sz="quarter" idx="13"/>
          </p:nvPr>
        </p:nvSpPr>
        <p:spPr>
          <a:xfrm>
            <a:off x="928355" y="864517"/>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37902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3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63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750"/>
                                        <p:tgtEl>
                                          <p:spTgt spid="50"/>
                                        </p:tgtEl>
                                      </p:cBhvr>
                                    </p:animEffect>
                                    <p:anim calcmode="lin" valueType="num">
                                      <p:cBhvr>
                                        <p:cTn id="13" dur="750" fill="hold"/>
                                        <p:tgtEl>
                                          <p:spTgt spid="50"/>
                                        </p:tgtEl>
                                        <p:attrNameLst>
                                          <p:attrName>ppt_x</p:attrName>
                                        </p:attrNameLst>
                                      </p:cBhvr>
                                      <p:tavLst>
                                        <p:tav tm="0">
                                          <p:val>
                                            <p:strVal val="#ppt_x"/>
                                          </p:val>
                                        </p:tav>
                                        <p:tav tm="100000">
                                          <p:val>
                                            <p:strVal val="#ppt_x"/>
                                          </p:val>
                                        </p:tav>
                                      </p:tavLst>
                                    </p:anim>
                                    <p:anim calcmode="lin" valueType="num">
                                      <p:cBhvr>
                                        <p:cTn id="14" dur="75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3" name="Picture Placeholder 47"/>
          <p:cNvSpPr>
            <a:spLocks noGrp="1"/>
          </p:cNvSpPr>
          <p:nvPr>
            <p:ph type="pic" sz="quarter" idx="13"/>
          </p:nvPr>
        </p:nvSpPr>
        <p:spPr>
          <a:xfrm>
            <a:off x="928355" y="1393469"/>
            <a:ext cx="3987977" cy="234079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15321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3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46ADE-7F5E-4F60-8C86-5D2D5EF0F092}" type="datetimeFigureOut">
              <a:rPr lang="en-US" smtClean="0"/>
              <a:pPr/>
              <a:t>3/14/22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1BE89-3960-4678-A474-EBA4B05B9C44}"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0"/>
            <a:ext cx="12192000" cy="387966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74324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3" name="Picture Placeholder 2"/>
          <p:cNvSpPr>
            <a:spLocks noGrp="1"/>
          </p:cNvSpPr>
          <p:nvPr>
            <p:ph type="pic" sz="quarter" idx="10"/>
          </p:nvPr>
        </p:nvSpPr>
        <p:spPr>
          <a:xfrm>
            <a:off x="0" y="0"/>
            <a:ext cx="12192000" cy="447207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202081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191657"/>
            <a:ext cx="12192000" cy="38172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413446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0248" y="396239"/>
            <a:ext cx="11302628"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Tree>
    <p:extLst>
      <p:ext uri="{BB962C8B-B14F-4D97-AF65-F5344CB8AC3E}">
        <p14:creationId xmlns:p14="http://schemas.microsoft.com/office/powerpoint/2010/main" val="30977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0248" y="396239"/>
            <a:ext cx="7197461"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7" name="TextBox 6"/>
          <p:cNvSpPr txBox="1"/>
          <p:nvPr userDrawn="1"/>
        </p:nvSpPr>
        <p:spPr>
          <a:xfrm flipH="1">
            <a:off x="11536135"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lgn="r"/>
            <a:fld id="{C7C71010-677A-489C-BB3F-CA8EBC4C3264}" type="slidenum">
              <a:rPr lang="id-ID" b="0" smtClean="0">
                <a:latin typeface="Montserrat Semi Bold" panose="00000700000000000000" pitchFamily="50" charset="0"/>
              </a:rPr>
              <a:pPr lvl="0" algn="r"/>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5024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4555415" y="396239"/>
            <a:ext cx="7197461"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9" name="TextBox 8"/>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0165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7458890" y="0"/>
            <a:ext cx="4733109"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9" name="TextBox 8"/>
          <p:cNvSpPr txBox="1"/>
          <p:nvPr userDrawn="1"/>
        </p:nvSpPr>
        <p:spPr>
          <a:xfrm>
            <a:off x="263129" y="6389960"/>
            <a:ext cx="392736"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lvl="0"/>
            <a:fld id="{C7C71010-677A-489C-BB3F-CA8EBC4C3264}" type="slidenum">
              <a:rPr lang="id-ID" b="0" smtClean="0">
                <a:latin typeface="Montserrat Semi Bold" panose="00000700000000000000" pitchFamily="50" charset="0"/>
              </a:rPr>
              <a:pPr lvl="0"/>
              <a:t>‹#›</a:t>
            </a:fld>
            <a:endParaRPr lang="id-ID" b="0" dirty="0">
              <a:latin typeface="Montserrat Semi Bold" panose="00000700000000000000" pitchFamily="50" charset="0"/>
            </a:endParaRPr>
          </a:p>
        </p:txBody>
      </p:sp>
    </p:spTree>
    <p:extLst>
      <p:ext uri="{BB962C8B-B14F-4D97-AF65-F5344CB8AC3E}">
        <p14:creationId xmlns:p14="http://schemas.microsoft.com/office/powerpoint/2010/main" val="283178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11" name="Picture Placeholder 2"/>
          <p:cNvSpPr>
            <a:spLocks noGrp="1"/>
          </p:cNvSpPr>
          <p:nvPr>
            <p:ph type="pic" sz="quarter" idx="14" hasCustomPrompt="1"/>
          </p:nvPr>
        </p:nvSpPr>
        <p:spPr>
          <a:xfrm>
            <a:off x="938399" y="363150"/>
            <a:ext cx="4569591" cy="6494850"/>
          </a:xfrm>
        </p:spPr>
        <p:txBody>
          <a:bodyPr/>
          <a:lstStyle>
            <a:lvl1pPr marL="0" indent="0">
              <a:buNone/>
              <a:defRPr/>
            </a:lvl1pPr>
          </a:lstStyle>
          <a:p>
            <a:r>
              <a:rPr lang="en-US" dirty="0"/>
              <a:t> </a:t>
            </a:r>
          </a:p>
        </p:txBody>
      </p:sp>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377134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14" name="Picture Placeholder 2"/>
          <p:cNvSpPr>
            <a:spLocks noGrp="1"/>
          </p:cNvSpPr>
          <p:nvPr>
            <p:ph type="pic" sz="quarter" idx="10"/>
          </p:nvPr>
        </p:nvSpPr>
        <p:spPr>
          <a:xfrm>
            <a:off x="698226"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5" name="Picture Placeholder 2"/>
          <p:cNvSpPr>
            <a:spLocks noGrp="1"/>
          </p:cNvSpPr>
          <p:nvPr>
            <p:ph type="pic" sz="quarter" idx="11"/>
          </p:nvPr>
        </p:nvSpPr>
        <p:spPr>
          <a:xfrm>
            <a:off x="6095600"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6" name="Picture Placeholder 2"/>
          <p:cNvSpPr>
            <a:spLocks noGrp="1"/>
          </p:cNvSpPr>
          <p:nvPr>
            <p:ph type="pic" sz="quarter" idx="12"/>
          </p:nvPr>
        </p:nvSpPr>
        <p:spPr>
          <a:xfrm>
            <a:off x="3396913" y="3925350"/>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7" name="Picture Placeholder 2"/>
          <p:cNvSpPr>
            <a:spLocks noGrp="1"/>
          </p:cNvSpPr>
          <p:nvPr>
            <p:ph type="pic" sz="quarter" idx="13"/>
          </p:nvPr>
        </p:nvSpPr>
        <p:spPr>
          <a:xfrm>
            <a:off x="8793933" y="3925350"/>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4439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
        <p:nvSpPr>
          <p:cNvPr id="8" name="Picture Placeholder 2"/>
          <p:cNvSpPr>
            <a:spLocks noGrp="1"/>
          </p:cNvSpPr>
          <p:nvPr>
            <p:ph type="pic" sz="quarter" idx="14"/>
          </p:nvPr>
        </p:nvSpPr>
        <p:spPr>
          <a:xfrm>
            <a:off x="698226" y="3925350"/>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1" name="Picture Placeholder 2"/>
          <p:cNvSpPr>
            <a:spLocks noGrp="1"/>
          </p:cNvSpPr>
          <p:nvPr>
            <p:ph type="pic" sz="quarter" idx="15"/>
          </p:nvPr>
        </p:nvSpPr>
        <p:spPr>
          <a:xfrm>
            <a:off x="3396913"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2" name="Picture Placeholder 2"/>
          <p:cNvSpPr>
            <a:spLocks noGrp="1"/>
          </p:cNvSpPr>
          <p:nvPr>
            <p:ph type="pic" sz="quarter" idx="16"/>
          </p:nvPr>
        </p:nvSpPr>
        <p:spPr>
          <a:xfrm>
            <a:off x="8793933" y="1880973"/>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dirty="0"/>
          </a:p>
        </p:txBody>
      </p:sp>
      <p:sp>
        <p:nvSpPr>
          <p:cNvPr id="13" name="Picture Placeholder 2"/>
          <p:cNvSpPr>
            <a:spLocks noGrp="1"/>
          </p:cNvSpPr>
          <p:nvPr>
            <p:ph type="pic" sz="quarter" idx="17"/>
          </p:nvPr>
        </p:nvSpPr>
        <p:spPr>
          <a:xfrm>
            <a:off x="6095600" y="3925350"/>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06673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12" Type="http://schemas.openxmlformats.org/officeDocument/2006/relationships/slideLayout" Target="../slideLayouts/slideLayout125.xml"/><Relationship Id="rId16" Type="http://schemas.openxmlformats.org/officeDocument/2006/relationships/slideLayout" Target="../slideLayouts/slideLayout29.xml"/><Relationship Id="rId107" Type="http://schemas.openxmlformats.org/officeDocument/2006/relationships/slideLayout" Target="../slideLayouts/slideLayout120.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102" Type="http://schemas.openxmlformats.org/officeDocument/2006/relationships/slideLayout" Target="../slideLayouts/slideLayout115.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95" Type="http://schemas.openxmlformats.org/officeDocument/2006/relationships/slideLayout" Target="../slideLayouts/slideLayout108.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113" Type="http://schemas.openxmlformats.org/officeDocument/2006/relationships/slideLayout" Target="../slideLayouts/slideLayout126.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59" Type="http://schemas.openxmlformats.org/officeDocument/2006/relationships/slideLayout" Target="../slideLayouts/slideLayout72.xml"/><Relationship Id="rId103" Type="http://schemas.openxmlformats.org/officeDocument/2006/relationships/slideLayout" Target="../slideLayouts/slideLayout116.xml"/><Relationship Id="rId108" Type="http://schemas.openxmlformats.org/officeDocument/2006/relationships/slideLayout" Target="../slideLayouts/slideLayout121.xml"/><Relationship Id="rId54" Type="http://schemas.openxmlformats.org/officeDocument/2006/relationships/slideLayout" Target="../slideLayouts/slideLayout67.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91" Type="http://schemas.openxmlformats.org/officeDocument/2006/relationships/slideLayout" Target="../slideLayouts/slideLayout104.xml"/><Relationship Id="rId96" Type="http://schemas.openxmlformats.org/officeDocument/2006/relationships/slideLayout" Target="../slideLayouts/slideLayout10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6" Type="http://schemas.openxmlformats.org/officeDocument/2006/relationships/slideLayout" Target="../slideLayouts/slideLayout119.xml"/><Relationship Id="rId114" Type="http://schemas.openxmlformats.org/officeDocument/2006/relationships/theme" Target="../theme/theme2.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94" Type="http://schemas.openxmlformats.org/officeDocument/2006/relationships/slideLayout" Target="../slideLayouts/slideLayout107.xml"/><Relationship Id="rId99" Type="http://schemas.openxmlformats.org/officeDocument/2006/relationships/slideLayout" Target="../slideLayouts/slideLayout112.xml"/><Relationship Id="rId101" Type="http://schemas.openxmlformats.org/officeDocument/2006/relationships/slideLayout" Target="../slideLayouts/slideLayout11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109" Type="http://schemas.openxmlformats.org/officeDocument/2006/relationships/slideLayout" Target="../slideLayouts/slideLayout12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97" Type="http://schemas.openxmlformats.org/officeDocument/2006/relationships/slideLayout" Target="../slideLayouts/slideLayout110.xml"/><Relationship Id="rId104" Type="http://schemas.openxmlformats.org/officeDocument/2006/relationships/slideLayout" Target="../slideLayouts/slideLayout117.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92" Type="http://schemas.openxmlformats.org/officeDocument/2006/relationships/slideLayout" Target="../slideLayouts/slideLayout105.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110" Type="http://schemas.openxmlformats.org/officeDocument/2006/relationships/slideLayout" Target="../slideLayouts/slideLayout123.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56" Type="http://schemas.openxmlformats.org/officeDocument/2006/relationships/slideLayout" Target="../slideLayouts/slideLayout69.xml"/><Relationship Id="rId77" Type="http://schemas.openxmlformats.org/officeDocument/2006/relationships/slideLayout" Target="../slideLayouts/slideLayout90.xml"/><Relationship Id="rId100" Type="http://schemas.openxmlformats.org/officeDocument/2006/relationships/slideLayout" Target="../slideLayouts/slideLayout113.xml"/><Relationship Id="rId105" Type="http://schemas.openxmlformats.org/officeDocument/2006/relationships/slideLayout" Target="../slideLayouts/slideLayout118.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93" Type="http://schemas.openxmlformats.org/officeDocument/2006/relationships/slideLayout" Target="../slideLayouts/slideLayout106.xml"/><Relationship Id="rId98" Type="http://schemas.openxmlformats.org/officeDocument/2006/relationships/slideLayout" Target="../slideLayouts/slideLayout111.xml"/><Relationship Id="rId3" Type="http://schemas.openxmlformats.org/officeDocument/2006/relationships/slideLayout" Target="../slideLayouts/slideLayout16.xml"/><Relationship Id="rId25" Type="http://schemas.openxmlformats.org/officeDocument/2006/relationships/slideLayout" Target="../slideLayouts/slideLayout38.xml"/><Relationship Id="rId46" Type="http://schemas.openxmlformats.org/officeDocument/2006/relationships/slideLayout" Target="../slideLayouts/slideLayout59.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62" Type="http://schemas.openxmlformats.org/officeDocument/2006/relationships/slideLayout" Target="../slideLayouts/slideLayout75.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111" Type="http://schemas.openxmlformats.org/officeDocument/2006/relationships/slideLayout" Target="../slideLayouts/slideLayout12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2.xml"/><Relationship Id="rId21" Type="http://schemas.openxmlformats.org/officeDocument/2006/relationships/slideLayout" Target="../slideLayouts/slideLayout147.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63" Type="http://schemas.openxmlformats.org/officeDocument/2006/relationships/slideLayout" Target="../slideLayouts/slideLayout189.xml"/><Relationship Id="rId68" Type="http://schemas.openxmlformats.org/officeDocument/2006/relationships/slideLayout" Target="../slideLayouts/slideLayout194.xml"/><Relationship Id="rId84" Type="http://schemas.openxmlformats.org/officeDocument/2006/relationships/slideLayout" Target="../slideLayouts/slideLayout210.xml"/><Relationship Id="rId89" Type="http://schemas.openxmlformats.org/officeDocument/2006/relationships/slideLayout" Target="../slideLayouts/slideLayout215.xml"/><Relationship Id="rId112" Type="http://schemas.openxmlformats.org/officeDocument/2006/relationships/slideLayout" Target="../slideLayouts/slideLayout238.xml"/><Relationship Id="rId16" Type="http://schemas.openxmlformats.org/officeDocument/2006/relationships/slideLayout" Target="../slideLayouts/slideLayout142.xml"/><Relationship Id="rId107" Type="http://schemas.openxmlformats.org/officeDocument/2006/relationships/slideLayout" Target="../slideLayouts/slideLayout233.xml"/><Relationship Id="rId11" Type="http://schemas.openxmlformats.org/officeDocument/2006/relationships/slideLayout" Target="../slideLayouts/slideLayout137.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53" Type="http://schemas.openxmlformats.org/officeDocument/2006/relationships/slideLayout" Target="../slideLayouts/slideLayout179.xml"/><Relationship Id="rId58" Type="http://schemas.openxmlformats.org/officeDocument/2006/relationships/slideLayout" Target="../slideLayouts/slideLayout184.xml"/><Relationship Id="rId74" Type="http://schemas.openxmlformats.org/officeDocument/2006/relationships/slideLayout" Target="../slideLayouts/slideLayout200.xml"/><Relationship Id="rId79" Type="http://schemas.openxmlformats.org/officeDocument/2006/relationships/slideLayout" Target="../slideLayouts/slideLayout205.xml"/><Relationship Id="rId102" Type="http://schemas.openxmlformats.org/officeDocument/2006/relationships/slideLayout" Target="../slideLayouts/slideLayout228.xml"/><Relationship Id="rId5" Type="http://schemas.openxmlformats.org/officeDocument/2006/relationships/slideLayout" Target="../slideLayouts/slideLayout131.xml"/><Relationship Id="rId90" Type="http://schemas.openxmlformats.org/officeDocument/2006/relationships/slideLayout" Target="../slideLayouts/slideLayout216.xml"/><Relationship Id="rId95" Type="http://schemas.openxmlformats.org/officeDocument/2006/relationships/slideLayout" Target="../slideLayouts/slideLayout221.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64" Type="http://schemas.openxmlformats.org/officeDocument/2006/relationships/slideLayout" Target="../slideLayouts/slideLayout190.xml"/><Relationship Id="rId69" Type="http://schemas.openxmlformats.org/officeDocument/2006/relationships/slideLayout" Target="../slideLayouts/slideLayout195.xml"/><Relationship Id="rId113" Type="http://schemas.openxmlformats.org/officeDocument/2006/relationships/slideLayout" Target="../slideLayouts/slideLayout239.xml"/><Relationship Id="rId80" Type="http://schemas.openxmlformats.org/officeDocument/2006/relationships/slideLayout" Target="../slideLayouts/slideLayout206.xml"/><Relationship Id="rId85" Type="http://schemas.openxmlformats.org/officeDocument/2006/relationships/slideLayout" Target="../slideLayouts/slideLayout211.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59" Type="http://schemas.openxmlformats.org/officeDocument/2006/relationships/slideLayout" Target="../slideLayouts/slideLayout185.xml"/><Relationship Id="rId103" Type="http://schemas.openxmlformats.org/officeDocument/2006/relationships/slideLayout" Target="../slideLayouts/slideLayout229.xml"/><Relationship Id="rId108" Type="http://schemas.openxmlformats.org/officeDocument/2006/relationships/slideLayout" Target="../slideLayouts/slideLayout234.xml"/><Relationship Id="rId54" Type="http://schemas.openxmlformats.org/officeDocument/2006/relationships/slideLayout" Target="../slideLayouts/slideLayout180.xml"/><Relationship Id="rId70" Type="http://schemas.openxmlformats.org/officeDocument/2006/relationships/slideLayout" Target="../slideLayouts/slideLayout196.xml"/><Relationship Id="rId75" Type="http://schemas.openxmlformats.org/officeDocument/2006/relationships/slideLayout" Target="../slideLayouts/slideLayout201.xml"/><Relationship Id="rId91" Type="http://schemas.openxmlformats.org/officeDocument/2006/relationships/slideLayout" Target="../slideLayouts/slideLayout217.xml"/><Relationship Id="rId96" Type="http://schemas.openxmlformats.org/officeDocument/2006/relationships/slideLayout" Target="../slideLayouts/slideLayout22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 Id="rId57" Type="http://schemas.openxmlformats.org/officeDocument/2006/relationships/slideLayout" Target="../slideLayouts/slideLayout183.xml"/><Relationship Id="rId106" Type="http://schemas.openxmlformats.org/officeDocument/2006/relationships/slideLayout" Target="../slideLayouts/slideLayout232.xml"/><Relationship Id="rId114" Type="http://schemas.openxmlformats.org/officeDocument/2006/relationships/slideLayout" Target="../slideLayouts/slideLayout240.xml"/><Relationship Id="rId10" Type="http://schemas.openxmlformats.org/officeDocument/2006/relationships/slideLayout" Target="../slideLayouts/slideLayout136.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52" Type="http://schemas.openxmlformats.org/officeDocument/2006/relationships/slideLayout" Target="../slideLayouts/slideLayout178.xml"/><Relationship Id="rId60" Type="http://schemas.openxmlformats.org/officeDocument/2006/relationships/slideLayout" Target="../slideLayouts/slideLayout186.xml"/><Relationship Id="rId65" Type="http://schemas.openxmlformats.org/officeDocument/2006/relationships/slideLayout" Target="../slideLayouts/slideLayout191.xml"/><Relationship Id="rId73" Type="http://schemas.openxmlformats.org/officeDocument/2006/relationships/slideLayout" Target="../slideLayouts/slideLayout199.xml"/><Relationship Id="rId78" Type="http://schemas.openxmlformats.org/officeDocument/2006/relationships/slideLayout" Target="../slideLayouts/slideLayout204.xml"/><Relationship Id="rId81" Type="http://schemas.openxmlformats.org/officeDocument/2006/relationships/slideLayout" Target="../slideLayouts/slideLayout207.xml"/><Relationship Id="rId86" Type="http://schemas.openxmlformats.org/officeDocument/2006/relationships/slideLayout" Target="../slideLayouts/slideLayout212.xml"/><Relationship Id="rId94" Type="http://schemas.openxmlformats.org/officeDocument/2006/relationships/slideLayout" Target="../slideLayouts/slideLayout220.xml"/><Relationship Id="rId99" Type="http://schemas.openxmlformats.org/officeDocument/2006/relationships/slideLayout" Target="../slideLayouts/slideLayout225.xml"/><Relationship Id="rId101" Type="http://schemas.openxmlformats.org/officeDocument/2006/relationships/slideLayout" Target="../slideLayouts/slideLayout22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9" Type="http://schemas.openxmlformats.org/officeDocument/2006/relationships/slideLayout" Target="../slideLayouts/slideLayout165.xml"/><Relationship Id="rId109" Type="http://schemas.openxmlformats.org/officeDocument/2006/relationships/slideLayout" Target="../slideLayouts/slideLayout235.xml"/><Relationship Id="rId34" Type="http://schemas.openxmlformats.org/officeDocument/2006/relationships/slideLayout" Target="../slideLayouts/slideLayout160.xml"/><Relationship Id="rId50" Type="http://schemas.openxmlformats.org/officeDocument/2006/relationships/slideLayout" Target="../slideLayouts/slideLayout176.xml"/><Relationship Id="rId55" Type="http://schemas.openxmlformats.org/officeDocument/2006/relationships/slideLayout" Target="../slideLayouts/slideLayout181.xml"/><Relationship Id="rId76" Type="http://schemas.openxmlformats.org/officeDocument/2006/relationships/slideLayout" Target="../slideLayouts/slideLayout202.xml"/><Relationship Id="rId97" Type="http://schemas.openxmlformats.org/officeDocument/2006/relationships/slideLayout" Target="../slideLayouts/slideLayout223.xml"/><Relationship Id="rId104" Type="http://schemas.openxmlformats.org/officeDocument/2006/relationships/slideLayout" Target="../slideLayouts/slideLayout230.xml"/><Relationship Id="rId7" Type="http://schemas.openxmlformats.org/officeDocument/2006/relationships/slideLayout" Target="../slideLayouts/slideLayout133.xml"/><Relationship Id="rId71" Type="http://schemas.openxmlformats.org/officeDocument/2006/relationships/slideLayout" Target="../slideLayouts/slideLayout197.xml"/><Relationship Id="rId92" Type="http://schemas.openxmlformats.org/officeDocument/2006/relationships/slideLayout" Target="../slideLayouts/slideLayout218.xml"/><Relationship Id="rId2" Type="http://schemas.openxmlformats.org/officeDocument/2006/relationships/slideLayout" Target="../slideLayouts/slideLayout128.xml"/><Relationship Id="rId29" Type="http://schemas.openxmlformats.org/officeDocument/2006/relationships/slideLayout" Target="../slideLayouts/slideLayout155.xml"/><Relationship Id="rId24" Type="http://schemas.openxmlformats.org/officeDocument/2006/relationships/slideLayout" Target="../slideLayouts/slideLayout150.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66" Type="http://schemas.openxmlformats.org/officeDocument/2006/relationships/slideLayout" Target="../slideLayouts/slideLayout192.xml"/><Relationship Id="rId87" Type="http://schemas.openxmlformats.org/officeDocument/2006/relationships/slideLayout" Target="../slideLayouts/slideLayout213.xml"/><Relationship Id="rId110" Type="http://schemas.openxmlformats.org/officeDocument/2006/relationships/slideLayout" Target="../slideLayouts/slideLayout236.xml"/><Relationship Id="rId115" Type="http://schemas.openxmlformats.org/officeDocument/2006/relationships/theme" Target="../theme/theme3.xml"/><Relationship Id="rId61" Type="http://schemas.openxmlformats.org/officeDocument/2006/relationships/slideLayout" Target="../slideLayouts/slideLayout187.xml"/><Relationship Id="rId82" Type="http://schemas.openxmlformats.org/officeDocument/2006/relationships/slideLayout" Target="../slideLayouts/slideLayout208.xml"/><Relationship Id="rId19" Type="http://schemas.openxmlformats.org/officeDocument/2006/relationships/slideLayout" Target="../slideLayouts/slideLayout145.xml"/><Relationship Id="rId14" Type="http://schemas.openxmlformats.org/officeDocument/2006/relationships/slideLayout" Target="../slideLayouts/slideLayout140.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56" Type="http://schemas.openxmlformats.org/officeDocument/2006/relationships/slideLayout" Target="../slideLayouts/slideLayout182.xml"/><Relationship Id="rId77" Type="http://schemas.openxmlformats.org/officeDocument/2006/relationships/slideLayout" Target="../slideLayouts/slideLayout203.xml"/><Relationship Id="rId100" Type="http://schemas.openxmlformats.org/officeDocument/2006/relationships/slideLayout" Target="../slideLayouts/slideLayout226.xml"/><Relationship Id="rId105" Type="http://schemas.openxmlformats.org/officeDocument/2006/relationships/slideLayout" Target="../slideLayouts/slideLayout231.xml"/><Relationship Id="rId8" Type="http://schemas.openxmlformats.org/officeDocument/2006/relationships/slideLayout" Target="../slideLayouts/slideLayout134.xml"/><Relationship Id="rId51" Type="http://schemas.openxmlformats.org/officeDocument/2006/relationships/slideLayout" Target="../slideLayouts/slideLayout177.xml"/><Relationship Id="rId72" Type="http://schemas.openxmlformats.org/officeDocument/2006/relationships/slideLayout" Target="../slideLayouts/slideLayout198.xml"/><Relationship Id="rId93" Type="http://schemas.openxmlformats.org/officeDocument/2006/relationships/slideLayout" Target="../slideLayouts/slideLayout219.xml"/><Relationship Id="rId98" Type="http://schemas.openxmlformats.org/officeDocument/2006/relationships/slideLayout" Target="../slideLayouts/slideLayout224.xml"/><Relationship Id="rId3" Type="http://schemas.openxmlformats.org/officeDocument/2006/relationships/slideLayout" Target="../slideLayouts/slideLayout129.xml"/><Relationship Id="rId25" Type="http://schemas.openxmlformats.org/officeDocument/2006/relationships/slideLayout" Target="../slideLayouts/slideLayout151.xml"/><Relationship Id="rId46" Type="http://schemas.openxmlformats.org/officeDocument/2006/relationships/slideLayout" Target="../slideLayouts/slideLayout172.xml"/><Relationship Id="rId67" Type="http://schemas.openxmlformats.org/officeDocument/2006/relationships/slideLayout" Target="../slideLayouts/slideLayout193.xml"/><Relationship Id="rId20" Type="http://schemas.openxmlformats.org/officeDocument/2006/relationships/slideLayout" Target="../slideLayouts/slideLayout146.xml"/><Relationship Id="rId41" Type="http://schemas.openxmlformats.org/officeDocument/2006/relationships/slideLayout" Target="../slideLayouts/slideLayout167.xml"/><Relationship Id="rId62" Type="http://schemas.openxmlformats.org/officeDocument/2006/relationships/slideLayout" Target="../slideLayouts/slideLayout188.xml"/><Relationship Id="rId83" Type="http://schemas.openxmlformats.org/officeDocument/2006/relationships/slideLayout" Target="../slideLayouts/slideLayout209.xml"/><Relationship Id="rId88" Type="http://schemas.openxmlformats.org/officeDocument/2006/relationships/slideLayout" Target="../slideLayouts/slideLayout214.xml"/><Relationship Id="rId111" Type="http://schemas.openxmlformats.org/officeDocument/2006/relationships/slideLayout" Target="../slideLayouts/slideLayout2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4.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4.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ln>
            <a:noFill/>
          </a:ln>
          <a:effectLst>
            <a:outerShdw blurRad="152400" dist="228600" dir="2700000" algn="ctr">
              <a:srgbClr val="000000">
                <a:alpha val="48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46ADE-7F5E-4F60-8C86-5D2D5EF0F092}" type="datetimeFigureOut">
              <a:rPr lang="en-US" smtClean="0"/>
              <a:pPr/>
              <a:t>3/14/22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1BE89-3960-4678-A474-EBA4B05B9C44}" type="slidenum">
              <a:rPr lang="en-US" smtClean="0"/>
              <a:pPr/>
              <a:t>‹#›</a:t>
            </a:fld>
            <a:endParaRPr lang="en-US"/>
          </a:p>
        </p:txBody>
      </p:sp>
      <p:sp>
        <p:nvSpPr>
          <p:cNvPr id="10" name="Rectangle 4"/>
          <p:cNvSpPr>
            <a:spLocks noChangeArrowheads="1"/>
          </p:cNvSpPr>
          <p:nvPr/>
        </p:nvSpPr>
        <p:spPr bwMode="auto">
          <a:xfrm>
            <a:off x="609601" y="1219200"/>
            <a:ext cx="10972801" cy="228600"/>
          </a:xfrm>
          <a:prstGeom prst="rect">
            <a:avLst/>
          </a:prstGeom>
          <a:solidFill>
            <a:srgbClr val="808285"/>
          </a:solidFill>
          <a:ln w="9525">
            <a:noFill/>
            <a:miter lim="800000"/>
            <a:headEnd/>
            <a:tailEnd/>
          </a:ln>
          <a:effectLst>
            <a:outerShdw blurRad="127000" dist="190500" dir="2280000" algn="tl" rotWithShape="0">
              <a:prstClr val="black">
                <a:alpha val="44000"/>
              </a:prstClr>
            </a:outerShdw>
          </a:effectLst>
          <a:scene3d>
            <a:camera prst="orthographicFront">
              <a:rot lat="0" lon="0" rev="0"/>
            </a:camera>
            <a:lightRig rig="twoPt" dir="t"/>
          </a:scene3d>
          <a:sp3d>
            <a:bevelT w="190500" h="38100"/>
            <a:bevelB/>
          </a:sp3d>
        </p:spPr>
        <p:txBody>
          <a:bodyPr wrap="none" anchor="ctr"/>
          <a:lstStyle/>
          <a:p>
            <a:endParaRPr lang="en-US" sz="1800"/>
          </a:p>
        </p:txBody>
      </p:sp>
      <p:pic>
        <p:nvPicPr>
          <p:cNvPr id="11" name="Picture 10">
            <a:extLst>
              <a:ext uri="{FF2B5EF4-FFF2-40B4-BE49-F238E27FC236}">
                <a16:creationId xmlns:a16="http://schemas.microsoft.com/office/drawing/2014/main" id="{7FCA8696-CEAC-4788-9E8F-34E7E8CF39E3}"/>
              </a:ext>
            </a:extLst>
          </p:cNvPr>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73355" y="6078873"/>
            <a:ext cx="2900045" cy="666750"/>
          </a:xfrm>
          <a:prstGeom prst="rect">
            <a:avLst/>
          </a:prstGeom>
          <a:noFill/>
          <a:ln>
            <a:noFill/>
          </a:ln>
        </p:spPr>
      </p:pic>
      <p:pic>
        <p:nvPicPr>
          <p:cNvPr id="1026" name="Picture 2" descr="Image result for landscape ontario logo">
            <a:extLst>
              <a:ext uri="{FF2B5EF4-FFF2-40B4-BE49-F238E27FC236}">
                <a16:creationId xmlns:a16="http://schemas.microsoft.com/office/drawing/2014/main" id="{080CF2CC-8B7C-4B02-BA15-EE8A4DC69BC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002616" y="5943600"/>
            <a:ext cx="3113184" cy="88948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46" r:id="rId12"/>
    <p:sldLayoutId id="2147484178" r:id="rId13"/>
  </p:sldLayoutIdLst>
  <p:txStyles>
    <p:titleStyle>
      <a:lvl1pPr algn="ctr" defTabSz="914400" rtl="0" eaLnBrk="1" latinLnBrk="0" hangingPunct="1">
        <a:spcBef>
          <a:spcPct val="0"/>
        </a:spcBef>
        <a:buNone/>
        <a:defRPr sz="4400" b="1" i="0" u="none" kern="1200">
          <a:solidFill>
            <a:srgbClr val="4B5F74"/>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rgbClr val="808284"/>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808284"/>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80828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8082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rgbClr val="0F191F"/>
            </a:gs>
            <a:gs pos="0">
              <a:schemeClr val="bg2">
                <a:lumMod val="90000"/>
                <a:lumOff val="10000"/>
              </a:schemeClr>
            </a:gs>
            <a:gs pos="0">
              <a:schemeClr val="bg1"/>
            </a:gs>
          </a:gsLst>
          <a:lin ang="12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D9B9A-FEE2-466E-9096-6CAB01C71B11}" type="datetimeFigureOut">
              <a:rPr lang="en-US" smtClean="0"/>
              <a:t>3/14/22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4615002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 id="2147483986" r:id="rId54"/>
    <p:sldLayoutId id="2147483987" r:id="rId55"/>
    <p:sldLayoutId id="2147483988" r:id="rId56"/>
    <p:sldLayoutId id="2147483989" r:id="rId57"/>
    <p:sldLayoutId id="2147483990" r:id="rId58"/>
    <p:sldLayoutId id="2147483991" r:id="rId59"/>
    <p:sldLayoutId id="2147483992" r:id="rId60"/>
    <p:sldLayoutId id="2147483993" r:id="rId61"/>
    <p:sldLayoutId id="2147483994" r:id="rId62"/>
    <p:sldLayoutId id="2147483995" r:id="rId63"/>
    <p:sldLayoutId id="2147483996" r:id="rId64"/>
    <p:sldLayoutId id="2147483997" r:id="rId65"/>
    <p:sldLayoutId id="2147483998" r:id="rId66"/>
    <p:sldLayoutId id="2147483999" r:id="rId67"/>
    <p:sldLayoutId id="2147484000" r:id="rId68"/>
    <p:sldLayoutId id="2147484001" r:id="rId69"/>
    <p:sldLayoutId id="2147484002" r:id="rId70"/>
    <p:sldLayoutId id="2147484003" r:id="rId71"/>
    <p:sldLayoutId id="2147484004" r:id="rId72"/>
    <p:sldLayoutId id="2147484005" r:id="rId73"/>
    <p:sldLayoutId id="2147484006" r:id="rId74"/>
    <p:sldLayoutId id="2147484007" r:id="rId75"/>
    <p:sldLayoutId id="2147484008" r:id="rId76"/>
    <p:sldLayoutId id="2147484009" r:id="rId77"/>
    <p:sldLayoutId id="2147484010" r:id="rId78"/>
    <p:sldLayoutId id="2147484011" r:id="rId79"/>
    <p:sldLayoutId id="2147484012" r:id="rId80"/>
    <p:sldLayoutId id="2147484013" r:id="rId81"/>
    <p:sldLayoutId id="2147484014" r:id="rId82"/>
    <p:sldLayoutId id="2147484015" r:id="rId83"/>
    <p:sldLayoutId id="2147484016" r:id="rId84"/>
    <p:sldLayoutId id="2147484017" r:id="rId85"/>
    <p:sldLayoutId id="2147484018" r:id="rId86"/>
    <p:sldLayoutId id="2147484019" r:id="rId87"/>
    <p:sldLayoutId id="2147484020" r:id="rId88"/>
    <p:sldLayoutId id="2147484021" r:id="rId89"/>
    <p:sldLayoutId id="2147484022" r:id="rId90"/>
    <p:sldLayoutId id="2147484023" r:id="rId91"/>
    <p:sldLayoutId id="2147484024" r:id="rId92"/>
    <p:sldLayoutId id="2147484025" r:id="rId93"/>
    <p:sldLayoutId id="2147484026" r:id="rId94"/>
    <p:sldLayoutId id="2147484027" r:id="rId95"/>
    <p:sldLayoutId id="2147484028" r:id="rId96"/>
    <p:sldLayoutId id="2147484029" r:id="rId97"/>
    <p:sldLayoutId id="2147484030" r:id="rId98"/>
    <p:sldLayoutId id="2147484031" r:id="rId99"/>
    <p:sldLayoutId id="2147484032" r:id="rId100"/>
    <p:sldLayoutId id="2147484033" r:id="rId101"/>
    <p:sldLayoutId id="2147484034" r:id="rId102"/>
    <p:sldLayoutId id="2147484035" r:id="rId103"/>
    <p:sldLayoutId id="2147484036" r:id="rId104"/>
    <p:sldLayoutId id="2147484037" r:id="rId105"/>
    <p:sldLayoutId id="2147484038" r:id="rId106"/>
    <p:sldLayoutId id="2147484039" r:id="rId107"/>
    <p:sldLayoutId id="2147484040" r:id="rId108"/>
    <p:sldLayoutId id="2147484041" r:id="rId109"/>
    <p:sldLayoutId id="2147484042" r:id="rId110"/>
    <p:sldLayoutId id="2147484043" r:id="rId111"/>
    <p:sldLayoutId id="2147484044" r:id="rId112"/>
    <p:sldLayoutId id="2147484045" r:id="rId1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rgbClr val="0F191F"/>
            </a:gs>
            <a:gs pos="0">
              <a:schemeClr val="bg2">
                <a:lumMod val="90000"/>
                <a:lumOff val="10000"/>
              </a:schemeClr>
            </a:gs>
            <a:gs pos="0">
              <a:schemeClr val="bg1"/>
            </a:gs>
          </a:gsLst>
          <a:lin ang="12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D9B9A-FEE2-466E-9096-6CAB01C71B11}" type="datetimeFigureOut">
              <a:rPr lang="en-US" smtClean="0"/>
              <a:t>3/14/22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 Box 27">
            <a:extLst>
              <a:ext uri="{FF2B5EF4-FFF2-40B4-BE49-F238E27FC236}">
                <a16:creationId xmlns:a16="http://schemas.microsoft.com/office/drawing/2014/main" id="{BFA98A84-1D33-4F28-BDE7-B300C39F2646}"/>
              </a:ext>
            </a:extLst>
          </p:cNvPr>
          <p:cNvSpPr txBox="1">
            <a:spLocks noChangeArrowheads="1"/>
          </p:cNvSpPr>
          <p:nvPr userDrawn="1"/>
        </p:nvSpPr>
        <p:spPr bwMode="auto">
          <a:xfrm rot="16200000">
            <a:off x="11055546" y="5845816"/>
            <a:ext cx="2057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dirty="0">
                <a:latin typeface="Times New Roman" pitchFamily="18" charset="0"/>
              </a:rPr>
              <a:t>Copyright @ 2021 The Planning Group</a:t>
            </a:r>
          </a:p>
        </p:txBody>
      </p:sp>
    </p:spTree>
    <p:extLst>
      <p:ext uri="{BB962C8B-B14F-4D97-AF65-F5344CB8AC3E}">
        <p14:creationId xmlns:p14="http://schemas.microsoft.com/office/powerpoint/2010/main" val="4086137603"/>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 id="2147484084" r:id="rId37"/>
    <p:sldLayoutId id="2147484085" r:id="rId38"/>
    <p:sldLayoutId id="2147484086" r:id="rId39"/>
    <p:sldLayoutId id="2147484087" r:id="rId40"/>
    <p:sldLayoutId id="2147484088" r:id="rId41"/>
    <p:sldLayoutId id="2147484089" r:id="rId42"/>
    <p:sldLayoutId id="2147484090" r:id="rId43"/>
    <p:sldLayoutId id="2147484091" r:id="rId44"/>
    <p:sldLayoutId id="2147484092" r:id="rId45"/>
    <p:sldLayoutId id="2147484093" r:id="rId46"/>
    <p:sldLayoutId id="2147484094" r:id="rId47"/>
    <p:sldLayoutId id="2147484095" r:id="rId48"/>
    <p:sldLayoutId id="2147484096" r:id="rId49"/>
    <p:sldLayoutId id="2147484097" r:id="rId50"/>
    <p:sldLayoutId id="2147484098" r:id="rId51"/>
    <p:sldLayoutId id="2147484099" r:id="rId52"/>
    <p:sldLayoutId id="2147484100" r:id="rId53"/>
    <p:sldLayoutId id="2147484101" r:id="rId54"/>
    <p:sldLayoutId id="2147484102" r:id="rId55"/>
    <p:sldLayoutId id="2147484103" r:id="rId56"/>
    <p:sldLayoutId id="2147484104" r:id="rId57"/>
    <p:sldLayoutId id="2147484105" r:id="rId58"/>
    <p:sldLayoutId id="2147484106" r:id="rId59"/>
    <p:sldLayoutId id="2147484107" r:id="rId60"/>
    <p:sldLayoutId id="2147484108" r:id="rId61"/>
    <p:sldLayoutId id="2147484109" r:id="rId62"/>
    <p:sldLayoutId id="2147484110" r:id="rId63"/>
    <p:sldLayoutId id="2147484111" r:id="rId64"/>
    <p:sldLayoutId id="2147484112" r:id="rId65"/>
    <p:sldLayoutId id="2147484113" r:id="rId66"/>
    <p:sldLayoutId id="2147484114" r:id="rId67"/>
    <p:sldLayoutId id="2147484115" r:id="rId68"/>
    <p:sldLayoutId id="2147484116" r:id="rId69"/>
    <p:sldLayoutId id="2147484117" r:id="rId70"/>
    <p:sldLayoutId id="2147484118" r:id="rId71"/>
    <p:sldLayoutId id="2147484119" r:id="rId72"/>
    <p:sldLayoutId id="2147484120" r:id="rId73"/>
    <p:sldLayoutId id="2147484121" r:id="rId74"/>
    <p:sldLayoutId id="2147484122" r:id="rId75"/>
    <p:sldLayoutId id="2147484123" r:id="rId76"/>
    <p:sldLayoutId id="2147484124" r:id="rId77"/>
    <p:sldLayoutId id="2147484125" r:id="rId78"/>
    <p:sldLayoutId id="2147484126" r:id="rId79"/>
    <p:sldLayoutId id="2147484127" r:id="rId80"/>
    <p:sldLayoutId id="2147484128" r:id="rId81"/>
    <p:sldLayoutId id="2147484129" r:id="rId82"/>
    <p:sldLayoutId id="2147484130" r:id="rId83"/>
    <p:sldLayoutId id="2147484131" r:id="rId84"/>
    <p:sldLayoutId id="2147484132" r:id="rId85"/>
    <p:sldLayoutId id="2147484133" r:id="rId86"/>
    <p:sldLayoutId id="2147484134" r:id="rId87"/>
    <p:sldLayoutId id="2147484135" r:id="rId88"/>
    <p:sldLayoutId id="2147484136" r:id="rId89"/>
    <p:sldLayoutId id="2147484137" r:id="rId90"/>
    <p:sldLayoutId id="2147484138" r:id="rId91"/>
    <p:sldLayoutId id="2147484139" r:id="rId92"/>
    <p:sldLayoutId id="2147484140" r:id="rId93"/>
    <p:sldLayoutId id="2147484141" r:id="rId94"/>
    <p:sldLayoutId id="2147484142" r:id="rId95"/>
    <p:sldLayoutId id="2147484143" r:id="rId96"/>
    <p:sldLayoutId id="2147484144" r:id="rId97"/>
    <p:sldLayoutId id="2147484145" r:id="rId98"/>
    <p:sldLayoutId id="2147484146" r:id="rId99"/>
    <p:sldLayoutId id="2147484147" r:id="rId100"/>
    <p:sldLayoutId id="2147484148" r:id="rId101"/>
    <p:sldLayoutId id="2147484149" r:id="rId102"/>
    <p:sldLayoutId id="2147484150" r:id="rId103"/>
    <p:sldLayoutId id="2147484151" r:id="rId104"/>
    <p:sldLayoutId id="2147484152" r:id="rId105"/>
    <p:sldLayoutId id="2147484153" r:id="rId106"/>
    <p:sldLayoutId id="2147484154" r:id="rId107"/>
    <p:sldLayoutId id="2147484155" r:id="rId108"/>
    <p:sldLayoutId id="2147484156" r:id="rId109"/>
    <p:sldLayoutId id="2147484157" r:id="rId110"/>
    <p:sldLayoutId id="2147484158" r:id="rId111"/>
    <p:sldLayoutId id="2147484159" r:id="rId112"/>
    <p:sldLayoutId id="2147484160" r:id="rId113"/>
    <p:sldLayoutId id="2147484161" r:id="rId1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839542-5D61-4879-84E9-7F9FB2FA795D}"/>
              </a:ext>
            </a:extLst>
          </p:cNvPr>
          <p:cNvPicPr>
            <a:picLocks noChangeAspect="1"/>
          </p:cNvPicPr>
          <p:nvPr userDrawn="1"/>
        </p:nvPicPr>
        <p:blipFill rotWithShape="1">
          <a:blip r:embed="rId13" cstate="print">
            <a:lum bright="70000" contrast="-70000"/>
            <a:extLst>
              <a:ext uri="{28A0092B-C50C-407E-A947-70E740481C1C}">
                <a14:useLocalDpi xmlns:a14="http://schemas.microsoft.com/office/drawing/2010/main" val="0"/>
              </a:ext>
            </a:extLst>
          </a:blip>
          <a:srcRect l="40133" t="1304" r="31739" b="14782"/>
          <a:stretch/>
        </p:blipFill>
        <p:spPr>
          <a:xfrm rot="21443548">
            <a:off x="10955060" y="308613"/>
            <a:ext cx="1098521" cy="5754757"/>
          </a:xfrm>
          <a:prstGeom prst="rect">
            <a:avLst/>
          </a:prstGeom>
        </p:spPr>
      </p:pic>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532299" y="6453546"/>
            <a:ext cx="2584850" cy="365125"/>
          </a:xfrm>
          <a:prstGeom prst="rect">
            <a:avLst/>
          </a:prstGeom>
        </p:spPr>
        <p:txBody>
          <a:bodyPr vert="horz" lIns="91440" tIns="45720" rIns="91440" bIns="45720" rtlCol="0" anchor="ctr"/>
          <a:lstStyle>
            <a:lvl1pPr algn="r">
              <a:defRPr sz="800" b="0">
                <a:solidFill>
                  <a:schemeClr val="tx1"/>
                </a:solidFill>
              </a:defRPr>
            </a:lvl1pPr>
          </a:lstStyle>
          <a:p>
            <a:r>
              <a:rPr lang="en-US"/>
              <a:t>Peter.wright@theplanninggroup.ca</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10CF62-AD13-4319-8B0D-5B954F2621F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3341" y="6009467"/>
            <a:ext cx="3032144" cy="697121"/>
          </a:xfrm>
          <a:prstGeom prst="rect">
            <a:avLst/>
          </a:prstGeom>
          <a:noFill/>
          <a:ln>
            <a:noFill/>
          </a:ln>
        </p:spPr>
      </p:pic>
    </p:spTree>
    <p:extLst>
      <p:ext uri="{BB962C8B-B14F-4D97-AF65-F5344CB8AC3E}">
        <p14:creationId xmlns:p14="http://schemas.microsoft.com/office/powerpoint/2010/main" val="3648002984"/>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a:lvl1pPr>
          </a:lstStyle>
          <a:p>
            <a:fld id="{86CB4B4D-7CA3-9044-876B-883B54F8677D}" type="slidenum">
              <a:t>‹#›</a:t>
            </a:fld>
            <a:endParaRPr/>
          </a:p>
        </p:txBody>
      </p:sp>
    </p:spTree>
    <p:extLst>
      <p:ext uri="{BB962C8B-B14F-4D97-AF65-F5344CB8AC3E}">
        <p14:creationId xmlns:p14="http://schemas.microsoft.com/office/powerpoint/2010/main" val="3955078075"/>
      </p:ext>
    </p:extLst>
  </p:cSld>
  <p:clrMap bg1="dk1" tx1="lt1" bg2="dk2" tx2="lt2" accent1="accent1" accent2="accent2" accent3="accent3" accent4="accent4" accent5="accent5" accent6="accent6" hlink="hlink" folHlink="folHlink"/>
  <p:sldLayoutIdLst>
    <p:sldLayoutId id="2147484175" r:id="rId1"/>
    <p:sldLayoutId id="2147484176" r:id="rId2"/>
    <p:sldLayoutId id="2147484177" r:id="rId3"/>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9pPr>
    </p:titleStyle>
    <p:bodyStyle>
      <a:lvl1pPr marL="238125"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1pPr>
      <a:lvl2pPr marL="476250"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2pPr>
      <a:lvl3pPr marL="714375"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3pPr>
      <a:lvl4pPr marL="952500"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4pPr>
      <a:lvl5pPr marL="1190625"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5pPr>
      <a:lvl6pPr marL="1428750"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6pPr>
      <a:lvl7pPr marL="1666875"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7pPr>
      <a:lvl8pPr marL="1905000"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8pPr>
      <a:lvl9pPr marL="2143125" marR="0" indent="-238125" algn="l" defTabSz="309563" latinLnBrk="0">
        <a:lnSpc>
          <a:spcPct val="100000"/>
        </a:lnSpc>
        <a:spcBef>
          <a:spcPts val="1275"/>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532299" y="6453546"/>
            <a:ext cx="2584850" cy="365125"/>
          </a:xfrm>
          <a:prstGeom prst="rect">
            <a:avLst/>
          </a:prstGeom>
        </p:spPr>
        <p:txBody>
          <a:bodyPr vert="horz" lIns="91440" tIns="45720" rIns="91440" bIns="45720" rtlCol="0" anchor="ctr"/>
          <a:lstStyle>
            <a:lvl1pPr algn="r">
              <a:defRPr sz="800" b="0">
                <a:solidFill>
                  <a:schemeClr val="tx1"/>
                </a:solidFill>
              </a:defRPr>
            </a:lvl1pPr>
          </a:lstStyle>
          <a:p>
            <a:r>
              <a:rPr lang="en-US"/>
              <a:t>Peter.wright@theplanninggroup.ca</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10CF62-AD13-4319-8B0D-5B954F2621F7}"/>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3341" y="6009467"/>
            <a:ext cx="3032144" cy="697121"/>
          </a:xfrm>
          <a:prstGeom prst="rect">
            <a:avLst/>
          </a:prstGeom>
          <a:noFill/>
          <a:ln>
            <a:noFill/>
          </a:ln>
        </p:spPr>
      </p:pic>
    </p:spTree>
    <p:extLst>
      <p:ext uri="{BB962C8B-B14F-4D97-AF65-F5344CB8AC3E}">
        <p14:creationId xmlns:p14="http://schemas.microsoft.com/office/powerpoint/2010/main" val="4148312406"/>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theplanninggroup.ca/" TargetMode="External"/><Relationship Id="rId2" Type="http://schemas.openxmlformats.org/officeDocument/2006/relationships/hyperlink" Target="mailto:peter.wright@theplanninggroup.ca" TargetMode="External"/><Relationship Id="rId1" Type="http://schemas.openxmlformats.org/officeDocument/2006/relationships/slideLayout" Target="../slideLayouts/slideLayout25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What’s Your Strategic Plan?</a:t>
            </a:r>
            <a:br>
              <a:rPr lang="en-US" dirty="0"/>
            </a:br>
            <a:r>
              <a:rPr lang="en-US" dirty="0"/>
              <a:t>Landscape Ontario</a:t>
            </a:r>
          </a:p>
        </p:txBody>
      </p:sp>
      <p:sp>
        <p:nvSpPr>
          <p:cNvPr id="2051" name="Rectangle 3"/>
          <p:cNvSpPr>
            <a:spLocks noGrp="1" noChangeArrowheads="1"/>
          </p:cNvSpPr>
          <p:nvPr>
            <p:ph type="subTitle" idx="1"/>
          </p:nvPr>
        </p:nvSpPr>
        <p:spPr/>
        <p:txBody>
          <a:bodyPr/>
          <a:lstStyle/>
          <a:p>
            <a:r>
              <a:rPr lang="en-CA" dirty="0"/>
              <a:t>Virtual</a:t>
            </a:r>
          </a:p>
          <a:p>
            <a:r>
              <a:rPr lang="en-US" dirty="0"/>
              <a:t>March 14, 2022</a:t>
            </a:r>
          </a:p>
        </p:txBody>
      </p:sp>
    </p:spTree>
    <p:extLst>
      <p:ext uri="{BB962C8B-B14F-4D97-AF65-F5344CB8AC3E}">
        <p14:creationId xmlns:p14="http://schemas.microsoft.com/office/powerpoint/2010/main" val="717419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Planning for The Right Reasons</a:t>
            </a:r>
          </a:p>
        </p:txBody>
      </p:sp>
      <p:sp>
        <p:nvSpPr>
          <p:cNvPr id="11267" name="Rectangle 3"/>
          <p:cNvSpPr>
            <a:spLocks noGrp="1" noChangeArrowheads="1"/>
          </p:cNvSpPr>
          <p:nvPr>
            <p:ph type="body" idx="1"/>
          </p:nvPr>
        </p:nvSpPr>
        <p:spPr/>
        <p:txBody>
          <a:bodyPr/>
          <a:lstStyle/>
          <a:p>
            <a:r>
              <a:rPr lang="en-US" dirty="0"/>
              <a:t>It must be all about you!</a:t>
            </a:r>
          </a:p>
          <a:p>
            <a:r>
              <a:rPr lang="en-US" dirty="0"/>
              <a:t>Create your plan to help you run your business better and achieve bigger goals</a:t>
            </a:r>
          </a:p>
          <a:p>
            <a:r>
              <a:rPr lang="en-US" dirty="0"/>
              <a:t>You are your own boss, and your plan does not need to answer to anyone</a:t>
            </a:r>
          </a:p>
          <a:p>
            <a:r>
              <a:rPr lang="en-US" dirty="0"/>
              <a:t>A comparison to big business</a:t>
            </a:r>
          </a:p>
          <a:p>
            <a:r>
              <a:rPr lang="en-US" dirty="0"/>
              <a:t>You have the added benefit of being able to carefully blend in your personal goals and aspirations</a:t>
            </a:r>
          </a:p>
        </p:txBody>
      </p:sp>
    </p:spTree>
    <p:extLst>
      <p:ext uri="{BB962C8B-B14F-4D97-AF65-F5344CB8AC3E}">
        <p14:creationId xmlns:p14="http://schemas.microsoft.com/office/powerpoint/2010/main" val="275127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The Case for Planning Continues</a:t>
            </a:r>
          </a:p>
        </p:txBody>
      </p:sp>
      <p:sp>
        <p:nvSpPr>
          <p:cNvPr id="15363" name="Rectangle 3"/>
          <p:cNvSpPr>
            <a:spLocks noGrp="1" noChangeArrowheads="1"/>
          </p:cNvSpPr>
          <p:nvPr>
            <p:ph type="body" idx="1"/>
          </p:nvPr>
        </p:nvSpPr>
        <p:spPr/>
        <p:txBody>
          <a:bodyPr/>
          <a:lstStyle/>
          <a:p>
            <a:r>
              <a:rPr lang="en-US"/>
              <a:t>We have all heard the expression “how can you get somewhere if you don’t know where you are going?”…yet we are all guilty of doing this every day</a:t>
            </a:r>
          </a:p>
          <a:p>
            <a:r>
              <a:rPr lang="en-US"/>
              <a:t>The vacation without a plan</a:t>
            </a:r>
          </a:p>
          <a:p>
            <a:r>
              <a:rPr lang="en-US"/>
              <a:t>The case for focus</a:t>
            </a:r>
          </a:p>
          <a:p>
            <a:r>
              <a:rPr lang="en-US"/>
              <a:t>The case for stretch objectives</a:t>
            </a:r>
          </a:p>
          <a:p>
            <a:r>
              <a:rPr lang="en-US"/>
              <a:t>The biggest side benefit of planning for small business is the removal…or at least reduction of uncertainty</a:t>
            </a:r>
          </a:p>
        </p:txBody>
      </p:sp>
    </p:spTree>
    <p:extLst>
      <p:ext uri="{BB962C8B-B14F-4D97-AF65-F5344CB8AC3E}">
        <p14:creationId xmlns:p14="http://schemas.microsoft.com/office/powerpoint/2010/main" val="269720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t>What Does a Plan Actually Do?</a:t>
            </a:r>
          </a:p>
        </p:txBody>
      </p:sp>
      <p:sp>
        <p:nvSpPr>
          <p:cNvPr id="117763" name="Rectangle 3"/>
          <p:cNvSpPr>
            <a:spLocks noGrp="1" noChangeArrowheads="1"/>
          </p:cNvSpPr>
          <p:nvPr>
            <p:ph type="body" idx="1"/>
          </p:nvPr>
        </p:nvSpPr>
        <p:spPr/>
        <p:txBody>
          <a:bodyPr>
            <a:normAutofit fontScale="92500" lnSpcReduction="10000"/>
          </a:bodyPr>
          <a:lstStyle/>
          <a:p>
            <a:r>
              <a:rPr lang="en-US"/>
              <a:t>It forces you to stop and take stock</a:t>
            </a:r>
          </a:p>
          <a:p>
            <a:pPr lvl="1"/>
            <a:r>
              <a:rPr lang="en-US"/>
              <a:t>Where are we today?</a:t>
            </a:r>
          </a:p>
          <a:p>
            <a:pPr lvl="1"/>
            <a:r>
              <a:rPr lang="en-US"/>
              <a:t>What has worked well for us, and what has not?</a:t>
            </a:r>
          </a:p>
          <a:p>
            <a:pPr lvl="1"/>
            <a:r>
              <a:rPr lang="en-US"/>
              <a:t>What are the primary strengths of this business and of me personally?</a:t>
            </a:r>
          </a:p>
          <a:p>
            <a:pPr lvl="1"/>
            <a:r>
              <a:rPr lang="en-US"/>
              <a:t>What are the weaknesses that we really should overcome if we hope to be successful?</a:t>
            </a:r>
          </a:p>
          <a:p>
            <a:r>
              <a:rPr lang="en-US"/>
              <a:t>It forces you to think about the future</a:t>
            </a:r>
          </a:p>
          <a:p>
            <a:pPr lvl="1"/>
            <a:r>
              <a:rPr lang="en-US"/>
              <a:t>What are the handle of opportunities that I would be crazy not to exploit?</a:t>
            </a:r>
          </a:p>
          <a:p>
            <a:pPr lvl="1"/>
            <a:r>
              <a:rPr lang="en-US"/>
              <a:t>What are the obstacles that are going to stand between where we are and where we want to be?</a:t>
            </a:r>
          </a:p>
        </p:txBody>
      </p:sp>
    </p:spTree>
    <p:extLst>
      <p:ext uri="{BB962C8B-B14F-4D97-AF65-F5344CB8AC3E}">
        <p14:creationId xmlns:p14="http://schemas.microsoft.com/office/powerpoint/2010/main" val="121094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dirty="0"/>
              <a:t>What Does a Plan Actually Do?</a:t>
            </a:r>
          </a:p>
        </p:txBody>
      </p:sp>
      <p:sp>
        <p:nvSpPr>
          <p:cNvPr id="119811" name="Rectangle 3"/>
          <p:cNvSpPr>
            <a:spLocks noGrp="1" noChangeArrowheads="1"/>
          </p:cNvSpPr>
          <p:nvPr>
            <p:ph type="body" idx="1"/>
          </p:nvPr>
        </p:nvSpPr>
        <p:spPr/>
        <p:txBody>
          <a:bodyPr/>
          <a:lstStyle/>
          <a:p>
            <a:r>
              <a:rPr lang="en-US"/>
              <a:t>Your plan creates the blueprint to take your business beyond business as usual </a:t>
            </a:r>
          </a:p>
          <a:p>
            <a:r>
              <a:rPr lang="en-US"/>
              <a:t>Your plan is your picture of a business that is much better in the future than status quo will ever get you…and then forces you to come up with creative ways to get there</a:t>
            </a:r>
          </a:p>
        </p:txBody>
      </p:sp>
    </p:spTree>
    <p:extLst>
      <p:ext uri="{BB962C8B-B14F-4D97-AF65-F5344CB8AC3E}">
        <p14:creationId xmlns:p14="http://schemas.microsoft.com/office/powerpoint/2010/main" val="264925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9726433" cy="3892168"/>
          </a:xfrm>
        </p:spPr>
        <p:txBody>
          <a:bodyPr anchor="ctr">
            <a:normAutofit/>
          </a:bodyPr>
          <a:lstStyle/>
          <a:p>
            <a:pPr lvl="0"/>
            <a:r>
              <a:rPr lang="en-US" sz="4800" i="1" dirty="0">
                <a:solidFill>
                  <a:srgbClr val="FFFFFF"/>
                </a:solidFill>
              </a:rPr>
              <a:t>“It's difficult to make predictions - especially about the future.”</a:t>
            </a:r>
            <a:br>
              <a:rPr lang="en-US" sz="4800" i="1" dirty="0">
                <a:solidFill>
                  <a:srgbClr val="FFFFFF"/>
                </a:solidFill>
              </a:rPr>
            </a:br>
            <a:br>
              <a:rPr lang="en-US" sz="4800" i="1" dirty="0">
                <a:solidFill>
                  <a:srgbClr val="FFFFFF"/>
                </a:solidFill>
              </a:rPr>
            </a:br>
            <a:endParaRPr lang="en-US" sz="4800" i="1" dirty="0">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 </a:t>
            </a:r>
            <a:r>
              <a:rPr lang="en-US" i="1" dirty="0">
                <a:solidFill>
                  <a:srgbClr val="FFFFFF"/>
                </a:solidFill>
              </a:rPr>
              <a:t>Yogi Berra</a:t>
            </a:r>
            <a:endParaRPr lang="en-US" dirty="0">
              <a:solidFill>
                <a:srgbClr val="FFFFFF"/>
              </a:solidFill>
            </a:endParaRPr>
          </a:p>
        </p:txBody>
      </p:sp>
    </p:spTree>
    <p:extLst>
      <p:ext uri="{BB962C8B-B14F-4D97-AF65-F5344CB8AC3E}">
        <p14:creationId xmlns:p14="http://schemas.microsoft.com/office/powerpoint/2010/main" val="14457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3CC95D-E61B-4338-91B1-36DE03FF0171}"/>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4">
            <a:extLst>
              <a:ext uri="{FF2B5EF4-FFF2-40B4-BE49-F238E27FC236}">
                <a16:creationId xmlns:a16="http://schemas.microsoft.com/office/drawing/2014/main" id="{5D80082C-C815-4941-88B4-A2D303C3D427}"/>
              </a:ext>
            </a:extLst>
          </p:cNvPr>
          <p:cNvGrpSpPr>
            <a:grpSpLocks/>
          </p:cNvGrpSpPr>
          <p:nvPr/>
        </p:nvGrpSpPr>
        <p:grpSpPr bwMode="auto">
          <a:xfrm>
            <a:off x="304800" y="762000"/>
            <a:ext cx="3556000" cy="5486400"/>
            <a:chOff x="144" y="480"/>
            <a:chExt cx="1680" cy="3456"/>
          </a:xfrm>
        </p:grpSpPr>
        <p:sp>
          <p:nvSpPr>
            <p:cNvPr id="4" name="Text Box 19">
              <a:extLst>
                <a:ext uri="{FF2B5EF4-FFF2-40B4-BE49-F238E27FC236}">
                  <a16:creationId xmlns:a16="http://schemas.microsoft.com/office/drawing/2014/main" id="{ACF5500D-4A94-4978-B6A4-CA7F0A6FF606}"/>
                </a:ext>
              </a:extLst>
            </p:cNvPr>
            <p:cNvSpPr txBox="1">
              <a:spLocks noChangeArrowheads="1"/>
            </p:cNvSpPr>
            <p:nvPr/>
          </p:nvSpPr>
          <p:spPr bwMode="auto">
            <a:xfrm>
              <a:off x="576" y="672"/>
              <a:ext cx="1248"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Strategic targets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Revenue Mix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Reserves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LTFP, etc…</a:t>
              </a:r>
            </a:p>
          </p:txBody>
        </p:sp>
        <p:sp>
          <p:nvSpPr>
            <p:cNvPr id="5" name="Text Box 20">
              <a:extLst>
                <a:ext uri="{FF2B5EF4-FFF2-40B4-BE49-F238E27FC236}">
                  <a16:creationId xmlns:a16="http://schemas.microsoft.com/office/drawing/2014/main" id="{0B2FB1FE-D2E1-4A1E-BAEB-420BC5A111E9}"/>
                </a:ext>
              </a:extLst>
            </p:cNvPr>
            <p:cNvSpPr txBox="1">
              <a:spLocks noChangeArrowheads="1"/>
            </p:cNvSpPr>
            <p:nvPr/>
          </p:nvSpPr>
          <p:spPr bwMode="auto">
            <a:xfrm>
              <a:off x="528" y="1776"/>
              <a:ext cx="129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Operational   targets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Program Objectives, etc…</a:t>
              </a:r>
            </a:p>
          </p:txBody>
        </p:sp>
        <p:sp>
          <p:nvSpPr>
            <p:cNvPr id="6" name="Text Box 21">
              <a:extLst>
                <a:ext uri="{FF2B5EF4-FFF2-40B4-BE49-F238E27FC236}">
                  <a16:creationId xmlns:a16="http://schemas.microsoft.com/office/drawing/2014/main" id="{3C91AFAE-4E87-4D74-8F66-39DD136187DF}"/>
                </a:ext>
              </a:extLst>
            </p:cNvPr>
            <p:cNvSpPr txBox="1">
              <a:spLocks noChangeArrowheads="1"/>
            </p:cNvSpPr>
            <p:nvPr/>
          </p:nvSpPr>
          <p:spPr bwMode="auto">
            <a:xfrm>
              <a:off x="528" y="3072"/>
              <a:ext cx="124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Budgets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990000"/>
                  </a:solidFill>
                  <a:effectLst/>
                  <a:uLnTx/>
                  <a:uFillTx/>
                  <a:latin typeface="Arial" charset="0"/>
                  <a:ea typeface="+mn-ea"/>
                  <a:cs typeface="+mn-cs"/>
                </a:rPr>
                <a:t>Project targets</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AutoShape 22">
              <a:extLst>
                <a:ext uri="{FF2B5EF4-FFF2-40B4-BE49-F238E27FC236}">
                  <a16:creationId xmlns:a16="http://schemas.microsoft.com/office/drawing/2014/main" id="{39ACBC45-243B-4C90-9D71-9D22F43CD62A}"/>
                </a:ext>
              </a:extLst>
            </p:cNvPr>
            <p:cNvSpPr>
              <a:spLocks/>
            </p:cNvSpPr>
            <p:nvPr/>
          </p:nvSpPr>
          <p:spPr bwMode="auto">
            <a:xfrm>
              <a:off x="1632" y="2856"/>
              <a:ext cx="192" cy="816"/>
            </a:xfrm>
            <a:prstGeom prst="rightBrace">
              <a:avLst>
                <a:gd name="adj1" fmla="val 3541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8" name="AutoShape 23">
              <a:extLst>
                <a:ext uri="{FF2B5EF4-FFF2-40B4-BE49-F238E27FC236}">
                  <a16:creationId xmlns:a16="http://schemas.microsoft.com/office/drawing/2014/main" id="{133D6E69-6548-4645-9C9C-50886D7063F0}"/>
                </a:ext>
              </a:extLst>
            </p:cNvPr>
            <p:cNvSpPr>
              <a:spLocks/>
            </p:cNvSpPr>
            <p:nvPr/>
          </p:nvSpPr>
          <p:spPr bwMode="auto">
            <a:xfrm>
              <a:off x="1632" y="648"/>
              <a:ext cx="192" cy="816"/>
            </a:xfrm>
            <a:prstGeom prst="rightBrace">
              <a:avLst>
                <a:gd name="adj1" fmla="val 3541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9" name="AutoShape 24">
              <a:extLst>
                <a:ext uri="{FF2B5EF4-FFF2-40B4-BE49-F238E27FC236}">
                  <a16:creationId xmlns:a16="http://schemas.microsoft.com/office/drawing/2014/main" id="{E453CE12-0FEF-482B-B32A-1BFE65ABC322}"/>
                </a:ext>
              </a:extLst>
            </p:cNvPr>
            <p:cNvSpPr>
              <a:spLocks/>
            </p:cNvSpPr>
            <p:nvPr/>
          </p:nvSpPr>
          <p:spPr bwMode="auto">
            <a:xfrm>
              <a:off x="1632" y="1800"/>
              <a:ext cx="192" cy="816"/>
            </a:xfrm>
            <a:prstGeom prst="rightBrace">
              <a:avLst>
                <a:gd name="adj1" fmla="val 3541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0" name="AutoShape 25">
              <a:extLst>
                <a:ext uri="{FF2B5EF4-FFF2-40B4-BE49-F238E27FC236}">
                  <a16:creationId xmlns:a16="http://schemas.microsoft.com/office/drawing/2014/main" id="{FDC48426-E1ED-4D0A-9FB6-91F1216BC06A}"/>
                </a:ext>
              </a:extLst>
            </p:cNvPr>
            <p:cNvSpPr>
              <a:spLocks noChangeArrowheads="1"/>
            </p:cNvSpPr>
            <p:nvPr/>
          </p:nvSpPr>
          <p:spPr bwMode="auto">
            <a:xfrm>
              <a:off x="144" y="480"/>
              <a:ext cx="384" cy="3456"/>
            </a:xfrm>
            <a:prstGeom prst="downArrow">
              <a:avLst>
                <a:gd name="adj1" fmla="val 50000"/>
                <a:gd name="adj2" fmla="val 225000"/>
              </a:avLst>
            </a:prstGeom>
            <a:solidFill>
              <a:srgbClr val="EAEAEA"/>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1" name="Text Box 26">
              <a:extLst>
                <a:ext uri="{FF2B5EF4-FFF2-40B4-BE49-F238E27FC236}">
                  <a16:creationId xmlns:a16="http://schemas.microsoft.com/office/drawing/2014/main" id="{F8B3A89B-9D01-4795-BC39-59C91BD928B2}"/>
                </a:ext>
              </a:extLst>
            </p:cNvPr>
            <p:cNvSpPr txBox="1">
              <a:spLocks noChangeArrowheads="1"/>
            </p:cNvSpPr>
            <p:nvPr/>
          </p:nvSpPr>
          <p:spPr bwMode="auto">
            <a:xfrm rot="5400000">
              <a:off x="-604" y="1972"/>
              <a:ext cx="192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Increasing level of detail</a:t>
              </a:r>
            </a:p>
          </p:txBody>
        </p:sp>
      </p:grpSp>
      <p:sp>
        <p:nvSpPr>
          <p:cNvPr id="12" name="Text Box 27">
            <a:extLst>
              <a:ext uri="{FF2B5EF4-FFF2-40B4-BE49-F238E27FC236}">
                <a16:creationId xmlns:a16="http://schemas.microsoft.com/office/drawing/2014/main" id="{84196156-167A-4694-94E0-0D14E97A8230}"/>
              </a:ext>
            </a:extLst>
          </p:cNvPr>
          <p:cNvSpPr txBox="1">
            <a:spLocks noChangeArrowheads="1"/>
          </p:cNvSpPr>
          <p:nvPr/>
        </p:nvSpPr>
        <p:spPr bwMode="auto">
          <a:xfrm rot="-5400000">
            <a:off x="10667960" y="3986567"/>
            <a:ext cx="274328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imes New Roman" pitchFamily="18" charset="0"/>
                <a:ea typeface="+mn-ea"/>
                <a:cs typeface="+mn-cs"/>
              </a:rPr>
              <a:t>Copyright @ 2022 The Planning Group</a:t>
            </a:r>
          </a:p>
        </p:txBody>
      </p:sp>
      <p:sp>
        <p:nvSpPr>
          <p:cNvPr id="13" name="AutoShape 2">
            <a:extLst>
              <a:ext uri="{FF2B5EF4-FFF2-40B4-BE49-F238E27FC236}">
                <a16:creationId xmlns:a16="http://schemas.microsoft.com/office/drawing/2014/main" id="{58042E57-95CA-4D1B-B237-32AC546B3490}"/>
              </a:ext>
            </a:extLst>
          </p:cNvPr>
          <p:cNvSpPr>
            <a:spLocks noChangeArrowheads="1"/>
          </p:cNvSpPr>
          <p:nvPr/>
        </p:nvSpPr>
        <p:spPr bwMode="auto">
          <a:xfrm>
            <a:off x="6705600" y="4038600"/>
            <a:ext cx="1828800" cy="914400"/>
          </a:xfrm>
          <a:prstGeom prst="diamond">
            <a:avLst/>
          </a:prstGeom>
          <a:solidFill>
            <a:srgbClr val="EAEAEA"/>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4" name="AutoShape 3">
            <a:extLst>
              <a:ext uri="{FF2B5EF4-FFF2-40B4-BE49-F238E27FC236}">
                <a16:creationId xmlns:a16="http://schemas.microsoft.com/office/drawing/2014/main" id="{1F2D4173-DBEC-4D96-B625-F274FD655B0F}"/>
              </a:ext>
            </a:extLst>
          </p:cNvPr>
          <p:cNvSpPr>
            <a:spLocks noChangeArrowheads="1"/>
          </p:cNvSpPr>
          <p:nvPr/>
        </p:nvSpPr>
        <p:spPr bwMode="auto">
          <a:xfrm>
            <a:off x="4775200" y="4038600"/>
            <a:ext cx="5689600" cy="2667000"/>
          </a:xfrm>
          <a:prstGeom prst="diamond">
            <a:avLst/>
          </a:prstGeom>
          <a:solidFill>
            <a:srgbClr val="3CD406">
              <a:alpha val="30000"/>
            </a:srgbClr>
          </a:solidFill>
          <a:ln w="9525">
            <a:noFill/>
            <a:miter lim="800000"/>
            <a:headEnd/>
            <a:tailEnd/>
          </a:ln>
          <a:effectLst>
            <a:outerShdw blurRad="50800" dist="38100" dir="8100000" algn="tr" rotWithShape="0">
              <a:prstClr val="black">
                <a:alpha val="40000"/>
              </a:prstClr>
            </a:outerShdw>
          </a:effectLst>
          <a:scene3d>
            <a:camera prst="obliqueBottomLeft"/>
            <a:lightRig rig="balanced" dir="t">
              <a:rot lat="0" lon="0" rev="8700000"/>
            </a:lightRig>
          </a:scene3d>
          <a:sp3d>
            <a:bevelT w="190500" h="38100"/>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5" name="AutoShape 4">
            <a:extLst>
              <a:ext uri="{FF2B5EF4-FFF2-40B4-BE49-F238E27FC236}">
                <a16:creationId xmlns:a16="http://schemas.microsoft.com/office/drawing/2014/main" id="{3C087350-227C-4E63-B629-028F124534B4}"/>
              </a:ext>
            </a:extLst>
          </p:cNvPr>
          <p:cNvSpPr>
            <a:spLocks noChangeArrowheads="1"/>
          </p:cNvSpPr>
          <p:nvPr/>
        </p:nvSpPr>
        <p:spPr bwMode="auto">
          <a:xfrm>
            <a:off x="6705600" y="2286000"/>
            <a:ext cx="1828800" cy="914400"/>
          </a:xfrm>
          <a:prstGeom prst="diamond">
            <a:avLst/>
          </a:prstGeom>
          <a:solidFill>
            <a:srgbClr val="EAEAEA">
              <a:alpha val="72940"/>
            </a:srgb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6" name="AutoShape 5">
            <a:extLst>
              <a:ext uri="{FF2B5EF4-FFF2-40B4-BE49-F238E27FC236}">
                <a16:creationId xmlns:a16="http://schemas.microsoft.com/office/drawing/2014/main" id="{C500273A-1B90-40B9-86BC-BFCEF79BF056}"/>
              </a:ext>
            </a:extLst>
          </p:cNvPr>
          <p:cNvSpPr>
            <a:spLocks noChangeArrowheads="1"/>
          </p:cNvSpPr>
          <p:nvPr/>
        </p:nvSpPr>
        <p:spPr bwMode="auto">
          <a:xfrm>
            <a:off x="4775200" y="2286000"/>
            <a:ext cx="5689600" cy="2667000"/>
          </a:xfrm>
          <a:prstGeom prst="diamond">
            <a:avLst/>
          </a:prstGeom>
          <a:solidFill>
            <a:srgbClr val="FEA0A7">
              <a:alpha val="30000"/>
            </a:srgbClr>
          </a:solidFill>
          <a:ln w="9525">
            <a:noFill/>
            <a:miter lim="800000"/>
            <a:headEnd/>
            <a:tailEnd/>
          </a:ln>
          <a:effectLst>
            <a:outerShdw blurRad="50800" dist="38100" dir="8100000" algn="tr" rotWithShape="0">
              <a:prstClr val="black">
                <a:alpha val="40000"/>
              </a:prstClr>
            </a:outerShdw>
          </a:effectLst>
          <a:scene3d>
            <a:camera prst="obliqueBottomLeft"/>
            <a:lightRig rig="balanced" dir="t">
              <a:rot lat="0" lon="0" rev="8700000"/>
            </a:lightRig>
          </a:scene3d>
          <a:sp3d>
            <a:bevelT w="190500" h="38100"/>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7" name="AutoShape 6">
            <a:extLst>
              <a:ext uri="{FF2B5EF4-FFF2-40B4-BE49-F238E27FC236}">
                <a16:creationId xmlns:a16="http://schemas.microsoft.com/office/drawing/2014/main" id="{ED23DA3B-32D7-440F-8211-949DDA84C7B1}"/>
              </a:ext>
            </a:extLst>
          </p:cNvPr>
          <p:cNvSpPr>
            <a:spLocks noChangeArrowheads="1"/>
          </p:cNvSpPr>
          <p:nvPr/>
        </p:nvSpPr>
        <p:spPr bwMode="auto">
          <a:xfrm>
            <a:off x="4775200" y="495300"/>
            <a:ext cx="5689600" cy="2667000"/>
          </a:xfrm>
          <a:prstGeom prst="diamond">
            <a:avLst/>
          </a:prstGeom>
          <a:solidFill>
            <a:srgbClr val="8316FA">
              <a:alpha val="31000"/>
            </a:srgbClr>
          </a:solidFill>
          <a:ln w="9525">
            <a:noFill/>
            <a:miter lim="800000"/>
            <a:headEnd/>
            <a:tailEnd/>
          </a:ln>
          <a:effectLst>
            <a:outerShdw blurRad="50800" dist="38100" dir="8100000" algn="tr" rotWithShape="0">
              <a:prstClr val="black">
                <a:alpha val="40000"/>
              </a:prstClr>
            </a:outerShdw>
          </a:effectLst>
          <a:scene3d>
            <a:camera prst="obliqueBottomLeft"/>
            <a:lightRig rig="balanced" dir="t">
              <a:rot lat="0" lon="0" rev="8700000"/>
            </a:lightRig>
          </a:scene3d>
          <a:sp3d>
            <a:bevelT w="190500" h="38100"/>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18" name="Text Box 7">
            <a:extLst>
              <a:ext uri="{FF2B5EF4-FFF2-40B4-BE49-F238E27FC236}">
                <a16:creationId xmlns:a16="http://schemas.microsoft.com/office/drawing/2014/main" id="{B579EAB6-88F2-4AC1-B7AF-6DDACBD4F98A}"/>
              </a:ext>
            </a:extLst>
          </p:cNvPr>
          <p:cNvSpPr txBox="1">
            <a:spLocks noChangeArrowheads="1"/>
          </p:cNvSpPr>
          <p:nvPr/>
        </p:nvSpPr>
        <p:spPr bwMode="auto">
          <a:xfrm>
            <a:off x="5588000" y="1143001"/>
            <a:ext cx="4165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charset="0"/>
                <a:ea typeface="+mn-ea"/>
                <a:cs typeface="+mn-cs"/>
              </a:rPr>
              <a:t>Strategic Planning</a:t>
            </a:r>
          </a:p>
        </p:txBody>
      </p:sp>
      <p:sp>
        <p:nvSpPr>
          <p:cNvPr id="19" name="Text Box 8">
            <a:extLst>
              <a:ext uri="{FF2B5EF4-FFF2-40B4-BE49-F238E27FC236}">
                <a16:creationId xmlns:a16="http://schemas.microsoft.com/office/drawing/2014/main" id="{C007C21A-37A0-41BE-A956-D520FA8ED178}"/>
              </a:ext>
            </a:extLst>
          </p:cNvPr>
          <p:cNvSpPr txBox="1">
            <a:spLocks noChangeArrowheads="1"/>
          </p:cNvSpPr>
          <p:nvPr/>
        </p:nvSpPr>
        <p:spPr bwMode="auto">
          <a:xfrm>
            <a:off x="5588000" y="3124202"/>
            <a:ext cx="416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Operational Planning</a:t>
            </a:r>
          </a:p>
        </p:txBody>
      </p:sp>
      <p:sp>
        <p:nvSpPr>
          <p:cNvPr id="20" name="Text Box 9">
            <a:extLst>
              <a:ext uri="{FF2B5EF4-FFF2-40B4-BE49-F238E27FC236}">
                <a16:creationId xmlns:a16="http://schemas.microsoft.com/office/drawing/2014/main" id="{3EA18D79-418D-437A-9B42-3E8B28533A53}"/>
              </a:ext>
            </a:extLst>
          </p:cNvPr>
          <p:cNvSpPr txBox="1">
            <a:spLocks noChangeArrowheads="1"/>
          </p:cNvSpPr>
          <p:nvPr/>
        </p:nvSpPr>
        <p:spPr bwMode="auto">
          <a:xfrm>
            <a:off x="5384800" y="4953002"/>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mn-ea"/>
                <a:cs typeface="+mn-cs"/>
              </a:rPr>
              <a:t>Project &amp; Action Planning</a:t>
            </a:r>
          </a:p>
        </p:txBody>
      </p:sp>
      <p:sp>
        <p:nvSpPr>
          <p:cNvPr id="21" name="Text Box 12">
            <a:extLst>
              <a:ext uri="{FF2B5EF4-FFF2-40B4-BE49-F238E27FC236}">
                <a16:creationId xmlns:a16="http://schemas.microsoft.com/office/drawing/2014/main" id="{79CC6A64-9FBB-421B-9C40-1577C93851B0}"/>
              </a:ext>
            </a:extLst>
          </p:cNvPr>
          <p:cNvSpPr txBox="1">
            <a:spLocks noChangeArrowheads="1"/>
          </p:cNvSpPr>
          <p:nvPr/>
        </p:nvSpPr>
        <p:spPr bwMode="auto">
          <a:xfrm>
            <a:off x="6197600" y="1524002"/>
            <a:ext cx="1422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Mission</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Vision</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Practical Vision</a:t>
            </a:r>
          </a:p>
        </p:txBody>
      </p:sp>
      <p:sp>
        <p:nvSpPr>
          <p:cNvPr id="22" name="Text Box 13">
            <a:extLst>
              <a:ext uri="{FF2B5EF4-FFF2-40B4-BE49-F238E27FC236}">
                <a16:creationId xmlns:a16="http://schemas.microsoft.com/office/drawing/2014/main" id="{8AD8338A-9670-4290-AE74-52D74A9C1A92}"/>
              </a:ext>
            </a:extLst>
          </p:cNvPr>
          <p:cNvSpPr txBox="1">
            <a:spLocks noChangeArrowheads="1"/>
          </p:cNvSpPr>
          <p:nvPr/>
        </p:nvSpPr>
        <p:spPr bwMode="auto">
          <a:xfrm>
            <a:off x="5588000" y="3505201"/>
            <a:ext cx="3962400" cy="5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67" b="1" i="0" u="none" strike="noStrike" kern="1200" cap="none" spc="0" normalizeH="0" baseline="0" noProof="0">
                <a:ln>
                  <a:noFill/>
                </a:ln>
                <a:solidFill>
                  <a:prstClr val="black"/>
                </a:solidFill>
                <a:effectLst/>
                <a:uLnTx/>
                <a:uFillTx/>
                <a:latin typeface="Arial" charset="0"/>
                <a:ea typeface="+mn-ea"/>
                <a:cs typeface="+mn-cs"/>
              </a:rPr>
              <a:t>Summary of how the Strategic Imperatives will be achieved</a:t>
            </a:r>
          </a:p>
        </p:txBody>
      </p:sp>
      <p:sp>
        <p:nvSpPr>
          <p:cNvPr id="23" name="Text Box 14">
            <a:extLst>
              <a:ext uri="{FF2B5EF4-FFF2-40B4-BE49-F238E27FC236}">
                <a16:creationId xmlns:a16="http://schemas.microsoft.com/office/drawing/2014/main" id="{61882711-010D-4AD0-B62D-CE97A1C1B901}"/>
              </a:ext>
            </a:extLst>
          </p:cNvPr>
          <p:cNvSpPr txBox="1">
            <a:spLocks noChangeArrowheads="1"/>
          </p:cNvSpPr>
          <p:nvPr/>
        </p:nvSpPr>
        <p:spPr bwMode="auto">
          <a:xfrm>
            <a:off x="6299200" y="5257801"/>
            <a:ext cx="3759200" cy="88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67" b="1" i="0" u="none" strike="noStrike" kern="1200" cap="none" spc="0" normalizeH="0" baseline="0" noProof="0" dirty="0">
                <a:ln>
                  <a:noFill/>
                </a:ln>
                <a:solidFill>
                  <a:prstClr val="black"/>
                </a:solidFill>
                <a:effectLst/>
                <a:uLnTx/>
                <a:uFillTx/>
                <a:latin typeface="Arial" charset="0"/>
                <a:ea typeface="+mn-ea"/>
                <a:cs typeface="+mn-cs"/>
              </a:rPr>
              <a:t>Detailed 90 Day plans to execute the operational plans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67" b="1" i="0" u="none" strike="noStrike" kern="1200" cap="none" spc="0" normalizeH="0" baseline="0" noProof="0" dirty="0">
                <a:ln>
                  <a:noFill/>
                </a:ln>
                <a:solidFill>
                  <a:prstClr val="black"/>
                </a:solidFill>
                <a:effectLst/>
                <a:uLnTx/>
                <a:uFillTx/>
                <a:latin typeface="Arial" charset="0"/>
                <a:ea typeface="+mn-ea"/>
                <a:cs typeface="+mn-cs"/>
              </a:rPr>
              <a:t>Project Plans</a:t>
            </a:r>
          </a:p>
        </p:txBody>
      </p:sp>
      <p:sp>
        <p:nvSpPr>
          <p:cNvPr id="24" name="Text Box 15">
            <a:extLst>
              <a:ext uri="{FF2B5EF4-FFF2-40B4-BE49-F238E27FC236}">
                <a16:creationId xmlns:a16="http://schemas.microsoft.com/office/drawing/2014/main" id="{798C84EF-AC39-4795-8073-14A3EA09E9CB}"/>
              </a:ext>
            </a:extLst>
          </p:cNvPr>
          <p:cNvSpPr txBox="1">
            <a:spLocks noChangeArrowheads="1"/>
          </p:cNvSpPr>
          <p:nvPr/>
        </p:nvSpPr>
        <p:spPr bwMode="auto">
          <a:xfrm>
            <a:off x="7924800" y="1524001"/>
            <a:ext cx="14224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00" b="1" i="0" u="none" strike="noStrike" kern="1200" cap="none" spc="0" normalizeH="0" baseline="0" noProof="0">
                <a:ln>
                  <a:noFill/>
                </a:ln>
                <a:solidFill>
                  <a:prstClr val="black"/>
                </a:solidFill>
                <a:effectLst/>
                <a:uLnTx/>
                <a:uFillTx/>
                <a:latin typeface="Arial" charset="0"/>
                <a:ea typeface="+mn-ea"/>
                <a:cs typeface="+mn-cs"/>
              </a:rPr>
              <a:t>Values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400" b="1" i="0" u="none" strike="noStrike" kern="1200" cap="none" spc="0" normalizeH="0" baseline="0" noProof="0">
                <a:ln>
                  <a:noFill/>
                </a:ln>
                <a:solidFill>
                  <a:prstClr val="black"/>
                </a:solidFill>
                <a:effectLst/>
                <a:uLnTx/>
                <a:uFillTx/>
                <a:latin typeface="Arial" charset="0"/>
                <a:ea typeface="+mn-ea"/>
                <a:cs typeface="+mn-cs"/>
              </a:rPr>
              <a:t>Strategy</a:t>
            </a:r>
          </a:p>
        </p:txBody>
      </p:sp>
      <p:sp>
        <p:nvSpPr>
          <p:cNvPr id="25" name="AutoShape 16">
            <a:extLst>
              <a:ext uri="{FF2B5EF4-FFF2-40B4-BE49-F238E27FC236}">
                <a16:creationId xmlns:a16="http://schemas.microsoft.com/office/drawing/2014/main" id="{FB759B42-95C1-419A-A834-3DCB1EBA7A5D}"/>
              </a:ext>
            </a:extLst>
          </p:cNvPr>
          <p:cNvSpPr>
            <a:spLocks noChangeArrowheads="1"/>
          </p:cNvSpPr>
          <p:nvPr/>
        </p:nvSpPr>
        <p:spPr bwMode="auto">
          <a:xfrm rot="16200000">
            <a:off x="2108199" y="2997200"/>
            <a:ext cx="5638800" cy="1320800"/>
          </a:xfrm>
          <a:prstGeom prst="diamond">
            <a:avLst/>
          </a:prstGeom>
          <a:solidFill>
            <a:srgbClr val="BE52B6">
              <a:alpha val="31000"/>
            </a:srgbClr>
          </a:solidFill>
          <a:ln w="9525">
            <a:noFill/>
            <a:miter lim="800000"/>
            <a:headEnd/>
            <a:tailEnd/>
          </a:ln>
          <a:effectLst>
            <a:outerShdw blurRad="50800" dist="38100" dir="8100000" algn="tr" rotWithShape="0">
              <a:prstClr val="black">
                <a:alpha val="40000"/>
              </a:prstClr>
            </a:outerShdw>
          </a:effectLst>
          <a:scene3d>
            <a:camera prst="obliqueBottomLeft"/>
            <a:lightRig rig="balanced" dir="t">
              <a:rot lat="0" lon="0" rev="8700000"/>
            </a:lightRig>
          </a:scene3d>
          <a:sp3d>
            <a:bevelT w="190500" h="38100"/>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26" name="Text Box 17">
            <a:extLst>
              <a:ext uri="{FF2B5EF4-FFF2-40B4-BE49-F238E27FC236}">
                <a16:creationId xmlns:a16="http://schemas.microsoft.com/office/drawing/2014/main" id="{681C9510-7405-4F2E-B19D-A2299276DB18}"/>
              </a:ext>
            </a:extLst>
          </p:cNvPr>
          <p:cNvSpPr txBox="1">
            <a:spLocks noChangeArrowheads="1"/>
          </p:cNvSpPr>
          <p:nvPr/>
        </p:nvSpPr>
        <p:spPr bwMode="auto">
          <a:xfrm rot="-5400000">
            <a:off x="2987022" y="3405535"/>
            <a:ext cx="38711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Performance Metrics</a:t>
            </a:r>
          </a:p>
        </p:txBody>
      </p:sp>
      <p:sp>
        <p:nvSpPr>
          <p:cNvPr id="27" name="TextBox 48">
            <a:extLst>
              <a:ext uri="{FF2B5EF4-FFF2-40B4-BE49-F238E27FC236}">
                <a16:creationId xmlns:a16="http://schemas.microsoft.com/office/drawing/2014/main" id="{AFCD4971-7497-4126-B3A0-D8FA7091B7D3}"/>
              </a:ext>
            </a:extLst>
          </p:cNvPr>
          <p:cNvSpPr txBox="1">
            <a:spLocks noChangeArrowheads="1"/>
          </p:cNvSpPr>
          <p:nvPr/>
        </p:nvSpPr>
        <p:spPr bwMode="auto">
          <a:xfrm>
            <a:off x="406400" y="228601"/>
            <a:ext cx="629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charset="0"/>
                <a:ea typeface="+mn-ea"/>
                <a:cs typeface="+mn-cs"/>
              </a:rPr>
              <a:t>The Integrated Planning Model</a:t>
            </a:r>
          </a:p>
        </p:txBody>
      </p:sp>
      <p:sp>
        <p:nvSpPr>
          <p:cNvPr id="28" name="AutoShape 15">
            <a:extLst>
              <a:ext uri="{FF2B5EF4-FFF2-40B4-BE49-F238E27FC236}">
                <a16:creationId xmlns:a16="http://schemas.microsoft.com/office/drawing/2014/main" id="{BAD989F2-1E67-41CA-B5A3-D11E932F2CE1}"/>
              </a:ext>
            </a:extLst>
          </p:cNvPr>
          <p:cNvSpPr>
            <a:spLocks noChangeArrowheads="1"/>
          </p:cNvSpPr>
          <p:nvPr/>
        </p:nvSpPr>
        <p:spPr bwMode="auto">
          <a:xfrm>
            <a:off x="7823200" y="2362200"/>
            <a:ext cx="3860800" cy="762000"/>
          </a:xfrm>
          <a:prstGeom prst="leftArrow">
            <a:avLst>
              <a:gd name="adj1" fmla="val 50000"/>
              <a:gd name="adj2" fmla="val 95000"/>
            </a:avLst>
          </a:prstGeom>
          <a:solidFill>
            <a:srgbClr val="333399"/>
          </a:solidFill>
          <a:ln w="9525">
            <a:solidFill>
              <a:schemeClr val="tx1"/>
            </a:solidFill>
            <a:miter lim="800000"/>
            <a:headEnd/>
            <a:tailEnd/>
          </a:ln>
          <a:effectLst/>
          <a:scene3d>
            <a:camera prst="orthographicFront"/>
            <a:lightRig rig="threePt" dir="t"/>
          </a:scene3d>
          <a:sp3d>
            <a:bevelT w="152400" h="50800" prst="softRound"/>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33266"/>
              </a:solidFill>
              <a:effectLst/>
              <a:uLnTx/>
              <a:uFillTx/>
              <a:latin typeface="Verdana" pitchFamily="34" charset="0"/>
              <a:ea typeface="+mn-ea"/>
              <a:cs typeface="+mn-cs"/>
            </a:endParaRPr>
          </a:p>
        </p:txBody>
      </p:sp>
      <p:sp>
        <p:nvSpPr>
          <p:cNvPr id="29" name="Text Box 16">
            <a:extLst>
              <a:ext uri="{FF2B5EF4-FFF2-40B4-BE49-F238E27FC236}">
                <a16:creationId xmlns:a16="http://schemas.microsoft.com/office/drawing/2014/main" id="{338AD3A6-EA3A-4E34-BC22-E01ECB678054}"/>
              </a:ext>
            </a:extLst>
          </p:cNvPr>
          <p:cNvSpPr txBox="1">
            <a:spLocks noChangeArrowheads="1"/>
          </p:cNvSpPr>
          <p:nvPr/>
        </p:nvSpPr>
        <p:spPr bwMode="auto">
          <a:xfrm>
            <a:off x="8669867" y="2552700"/>
            <a:ext cx="314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charset="0"/>
                <a:ea typeface="+mn-ea"/>
                <a:cs typeface="+mn-cs"/>
              </a:rPr>
              <a:t>Strategic Imperatives</a:t>
            </a:r>
          </a:p>
        </p:txBody>
      </p:sp>
    </p:spTree>
    <p:extLst>
      <p:ext uri="{BB962C8B-B14F-4D97-AF65-F5344CB8AC3E}">
        <p14:creationId xmlns:p14="http://schemas.microsoft.com/office/powerpoint/2010/main" val="336698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80">
                                          <p:stCondLst>
                                            <p:cond delay="0"/>
                                          </p:stCondLst>
                                        </p:cTn>
                                        <p:tgtEl>
                                          <p:spTgt spid="15"/>
                                        </p:tgtEl>
                                      </p:cBhvr>
                                    </p:animEffect>
                                    <p:anim calcmode="lin" valueType="num">
                                      <p:cBhvr>
                                        <p:cTn id="5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1" dur="26">
                                          <p:stCondLst>
                                            <p:cond delay="650"/>
                                          </p:stCondLst>
                                        </p:cTn>
                                        <p:tgtEl>
                                          <p:spTgt spid="15"/>
                                        </p:tgtEl>
                                      </p:cBhvr>
                                      <p:to x="100000" y="60000"/>
                                    </p:animScale>
                                    <p:animScale>
                                      <p:cBhvr>
                                        <p:cTn id="62" dur="166" decel="50000">
                                          <p:stCondLst>
                                            <p:cond delay="676"/>
                                          </p:stCondLst>
                                        </p:cTn>
                                        <p:tgtEl>
                                          <p:spTgt spid="15"/>
                                        </p:tgtEl>
                                      </p:cBhvr>
                                      <p:to x="100000" y="100000"/>
                                    </p:animScale>
                                    <p:animScale>
                                      <p:cBhvr>
                                        <p:cTn id="63" dur="26">
                                          <p:stCondLst>
                                            <p:cond delay="1312"/>
                                          </p:stCondLst>
                                        </p:cTn>
                                        <p:tgtEl>
                                          <p:spTgt spid="15"/>
                                        </p:tgtEl>
                                      </p:cBhvr>
                                      <p:to x="100000" y="80000"/>
                                    </p:animScale>
                                    <p:animScale>
                                      <p:cBhvr>
                                        <p:cTn id="64" dur="166" decel="50000">
                                          <p:stCondLst>
                                            <p:cond delay="1338"/>
                                          </p:stCondLst>
                                        </p:cTn>
                                        <p:tgtEl>
                                          <p:spTgt spid="15"/>
                                        </p:tgtEl>
                                      </p:cBhvr>
                                      <p:to x="100000" y="100000"/>
                                    </p:animScale>
                                    <p:animScale>
                                      <p:cBhvr>
                                        <p:cTn id="65" dur="26">
                                          <p:stCondLst>
                                            <p:cond delay="1642"/>
                                          </p:stCondLst>
                                        </p:cTn>
                                        <p:tgtEl>
                                          <p:spTgt spid="15"/>
                                        </p:tgtEl>
                                      </p:cBhvr>
                                      <p:to x="100000" y="90000"/>
                                    </p:animScale>
                                    <p:animScale>
                                      <p:cBhvr>
                                        <p:cTn id="66" dur="166" decel="50000">
                                          <p:stCondLst>
                                            <p:cond delay="1668"/>
                                          </p:stCondLst>
                                        </p:cTn>
                                        <p:tgtEl>
                                          <p:spTgt spid="15"/>
                                        </p:tgtEl>
                                      </p:cBhvr>
                                      <p:to x="100000" y="100000"/>
                                    </p:animScale>
                                    <p:animScale>
                                      <p:cBhvr>
                                        <p:cTn id="67" dur="26">
                                          <p:stCondLst>
                                            <p:cond delay="1808"/>
                                          </p:stCondLst>
                                        </p:cTn>
                                        <p:tgtEl>
                                          <p:spTgt spid="15"/>
                                        </p:tgtEl>
                                      </p:cBhvr>
                                      <p:to x="100000" y="95000"/>
                                    </p:animScale>
                                    <p:animScale>
                                      <p:cBhvr>
                                        <p:cTn id="68" dur="166" decel="50000">
                                          <p:stCondLst>
                                            <p:cond delay="1834"/>
                                          </p:stCondLst>
                                        </p:cTn>
                                        <p:tgtEl>
                                          <p:spTgt spid="15"/>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80">
                                          <p:stCondLst>
                                            <p:cond delay="0"/>
                                          </p:stCondLst>
                                        </p:cTn>
                                        <p:tgtEl>
                                          <p:spTgt spid="16"/>
                                        </p:tgtEl>
                                      </p:cBhvr>
                                    </p:animEffect>
                                    <p:anim calcmode="lin" valueType="num">
                                      <p:cBhvr>
                                        <p:cTn id="7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7" dur="26">
                                          <p:stCondLst>
                                            <p:cond delay="650"/>
                                          </p:stCondLst>
                                        </p:cTn>
                                        <p:tgtEl>
                                          <p:spTgt spid="16"/>
                                        </p:tgtEl>
                                      </p:cBhvr>
                                      <p:to x="100000" y="60000"/>
                                    </p:animScale>
                                    <p:animScale>
                                      <p:cBhvr>
                                        <p:cTn id="78" dur="166" decel="50000">
                                          <p:stCondLst>
                                            <p:cond delay="676"/>
                                          </p:stCondLst>
                                        </p:cTn>
                                        <p:tgtEl>
                                          <p:spTgt spid="16"/>
                                        </p:tgtEl>
                                      </p:cBhvr>
                                      <p:to x="100000" y="100000"/>
                                    </p:animScale>
                                    <p:animScale>
                                      <p:cBhvr>
                                        <p:cTn id="79" dur="26">
                                          <p:stCondLst>
                                            <p:cond delay="1312"/>
                                          </p:stCondLst>
                                        </p:cTn>
                                        <p:tgtEl>
                                          <p:spTgt spid="16"/>
                                        </p:tgtEl>
                                      </p:cBhvr>
                                      <p:to x="100000" y="80000"/>
                                    </p:animScale>
                                    <p:animScale>
                                      <p:cBhvr>
                                        <p:cTn id="80" dur="166" decel="50000">
                                          <p:stCondLst>
                                            <p:cond delay="1338"/>
                                          </p:stCondLst>
                                        </p:cTn>
                                        <p:tgtEl>
                                          <p:spTgt spid="16"/>
                                        </p:tgtEl>
                                      </p:cBhvr>
                                      <p:to x="100000" y="100000"/>
                                    </p:animScale>
                                    <p:animScale>
                                      <p:cBhvr>
                                        <p:cTn id="81" dur="26">
                                          <p:stCondLst>
                                            <p:cond delay="1642"/>
                                          </p:stCondLst>
                                        </p:cTn>
                                        <p:tgtEl>
                                          <p:spTgt spid="16"/>
                                        </p:tgtEl>
                                      </p:cBhvr>
                                      <p:to x="100000" y="90000"/>
                                    </p:animScale>
                                    <p:animScale>
                                      <p:cBhvr>
                                        <p:cTn id="82" dur="166" decel="50000">
                                          <p:stCondLst>
                                            <p:cond delay="1668"/>
                                          </p:stCondLst>
                                        </p:cTn>
                                        <p:tgtEl>
                                          <p:spTgt spid="16"/>
                                        </p:tgtEl>
                                      </p:cBhvr>
                                      <p:to x="100000" y="100000"/>
                                    </p:animScale>
                                    <p:animScale>
                                      <p:cBhvr>
                                        <p:cTn id="83" dur="26">
                                          <p:stCondLst>
                                            <p:cond delay="1808"/>
                                          </p:stCondLst>
                                        </p:cTn>
                                        <p:tgtEl>
                                          <p:spTgt spid="16"/>
                                        </p:tgtEl>
                                      </p:cBhvr>
                                      <p:to x="100000" y="95000"/>
                                    </p:animScale>
                                    <p:animScale>
                                      <p:cBhvr>
                                        <p:cTn id="84" dur="166" decel="50000">
                                          <p:stCondLst>
                                            <p:cond delay="1834"/>
                                          </p:stCondLst>
                                        </p:cTn>
                                        <p:tgtEl>
                                          <p:spTgt spid="16"/>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down)">
                                      <p:cBhvr>
                                        <p:cTn id="103" dur="580">
                                          <p:stCondLst>
                                            <p:cond delay="0"/>
                                          </p:stCondLst>
                                        </p:cTn>
                                        <p:tgtEl>
                                          <p:spTgt spid="18"/>
                                        </p:tgtEl>
                                      </p:cBhvr>
                                    </p:animEffect>
                                    <p:anim calcmode="lin" valueType="num">
                                      <p:cBhvr>
                                        <p:cTn id="10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09" dur="26">
                                          <p:stCondLst>
                                            <p:cond delay="650"/>
                                          </p:stCondLst>
                                        </p:cTn>
                                        <p:tgtEl>
                                          <p:spTgt spid="18"/>
                                        </p:tgtEl>
                                      </p:cBhvr>
                                      <p:to x="100000" y="60000"/>
                                    </p:animScale>
                                    <p:animScale>
                                      <p:cBhvr>
                                        <p:cTn id="110" dur="166" decel="50000">
                                          <p:stCondLst>
                                            <p:cond delay="676"/>
                                          </p:stCondLst>
                                        </p:cTn>
                                        <p:tgtEl>
                                          <p:spTgt spid="18"/>
                                        </p:tgtEl>
                                      </p:cBhvr>
                                      <p:to x="100000" y="100000"/>
                                    </p:animScale>
                                    <p:animScale>
                                      <p:cBhvr>
                                        <p:cTn id="111" dur="26">
                                          <p:stCondLst>
                                            <p:cond delay="1312"/>
                                          </p:stCondLst>
                                        </p:cTn>
                                        <p:tgtEl>
                                          <p:spTgt spid="18"/>
                                        </p:tgtEl>
                                      </p:cBhvr>
                                      <p:to x="100000" y="80000"/>
                                    </p:animScale>
                                    <p:animScale>
                                      <p:cBhvr>
                                        <p:cTn id="112" dur="166" decel="50000">
                                          <p:stCondLst>
                                            <p:cond delay="1338"/>
                                          </p:stCondLst>
                                        </p:cTn>
                                        <p:tgtEl>
                                          <p:spTgt spid="18"/>
                                        </p:tgtEl>
                                      </p:cBhvr>
                                      <p:to x="100000" y="100000"/>
                                    </p:animScale>
                                    <p:animScale>
                                      <p:cBhvr>
                                        <p:cTn id="113" dur="26">
                                          <p:stCondLst>
                                            <p:cond delay="1642"/>
                                          </p:stCondLst>
                                        </p:cTn>
                                        <p:tgtEl>
                                          <p:spTgt spid="18"/>
                                        </p:tgtEl>
                                      </p:cBhvr>
                                      <p:to x="100000" y="90000"/>
                                    </p:animScale>
                                    <p:animScale>
                                      <p:cBhvr>
                                        <p:cTn id="114" dur="166" decel="50000">
                                          <p:stCondLst>
                                            <p:cond delay="1668"/>
                                          </p:stCondLst>
                                        </p:cTn>
                                        <p:tgtEl>
                                          <p:spTgt spid="18"/>
                                        </p:tgtEl>
                                      </p:cBhvr>
                                      <p:to x="100000" y="100000"/>
                                    </p:animScale>
                                    <p:animScale>
                                      <p:cBhvr>
                                        <p:cTn id="115" dur="26">
                                          <p:stCondLst>
                                            <p:cond delay="1808"/>
                                          </p:stCondLst>
                                        </p:cTn>
                                        <p:tgtEl>
                                          <p:spTgt spid="18"/>
                                        </p:tgtEl>
                                      </p:cBhvr>
                                      <p:to x="100000" y="95000"/>
                                    </p:animScale>
                                    <p:animScale>
                                      <p:cBhvr>
                                        <p:cTn id="116" dur="166" decel="50000">
                                          <p:stCondLst>
                                            <p:cond delay="1834"/>
                                          </p:stCondLst>
                                        </p:cTn>
                                        <p:tgtEl>
                                          <p:spTgt spid="18"/>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wipe(down)">
                                      <p:cBhvr>
                                        <p:cTn id="119" dur="580">
                                          <p:stCondLst>
                                            <p:cond delay="0"/>
                                          </p:stCondLst>
                                        </p:cTn>
                                        <p:tgtEl>
                                          <p:spTgt spid="19"/>
                                        </p:tgtEl>
                                      </p:cBhvr>
                                    </p:animEffect>
                                    <p:anim calcmode="lin" valueType="num">
                                      <p:cBhvr>
                                        <p:cTn id="12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5" dur="26">
                                          <p:stCondLst>
                                            <p:cond delay="650"/>
                                          </p:stCondLst>
                                        </p:cTn>
                                        <p:tgtEl>
                                          <p:spTgt spid="19"/>
                                        </p:tgtEl>
                                      </p:cBhvr>
                                      <p:to x="100000" y="60000"/>
                                    </p:animScale>
                                    <p:animScale>
                                      <p:cBhvr>
                                        <p:cTn id="126" dur="166" decel="50000">
                                          <p:stCondLst>
                                            <p:cond delay="676"/>
                                          </p:stCondLst>
                                        </p:cTn>
                                        <p:tgtEl>
                                          <p:spTgt spid="19"/>
                                        </p:tgtEl>
                                      </p:cBhvr>
                                      <p:to x="100000" y="100000"/>
                                    </p:animScale>
                                    <p:animScale>
                                      <p:cBhvr>
                                        <p:cTn id="127" dur="26">
                                          <p:stCondLst>
                                            <p:cond delay="1312"/>
                                          </p:stCondLst>
                                        </p:cTn>
                                        <p:tgtEl>
                                          <p:spTgt spid="19"/>
                                        </p:tgtEl>
                                      </p:cBhvr>
                                      <p:to x="100000" y="80000"/>
                                    </p:animScale>
                                    <p:animScale>
                                      <p:cBhvr>
                                        <p:cTn id="128" dur="166" decel="50000">
                                          <p:stCondLst>
                                            <p:cond delay="1338"/>
                                          </p:stCondLst>
                                        </p:cTn>
                                        <p:tgtEl>
                                          <p:spTgt spid="19"/>
                                        </p:tgtEl>
                                      </p:cBhvr>
                                      <p:to x="100000" y="100000"/>
                                    </p:animScale>
                                    <p:animScale>
                                      <p:cBhvr>
                                        <p:cTn id="129" dur="26">
                                          <p:stCondLst>
                                            <p:cond delay="1642"/>
                                          </p:stCondLst>
                                        </p:cTn>
                                        <p:tgtEl>
                                          <p:spTgt spid="19"/>
                                        </p:tgtEl>
                                      </p:cBhvr>
                                      <p:to x="100000" y="90000"/>
                                    </p:animScale>
                                    <p:animScale>
                                      <p:cBhvr>
                                        <p:cTn id="130" dur="166" decel="50000">
                                          <p:stCondLst>
                                            <p:cond delay="1668"/>
                                          </p:stCondLst>
                                        </p:cTn>
                                        <p:tgtEl>
                                          <p:spTgt spid="19"/>
                                        </p:tgtEl>
                                      </p:cBhvr>
                                      <p:to x="100000" y="100000"/>
                                    </p:animScale>
                                    <p:animScale>
                                      <p:cBhvr>
                                        <p:cTn id="131" dur="26">
                                          <p:stCondLst>
                                            <p:cond delay="1808"/>
                                          </p:stCondLst>
                                        </p:cTn>
                                        <p:tgtEl>
                                          <p:spTgt spid="19"/>
                                        </p:tgtEl>
                                      </p:cBhvr>
                                      <p:to x="100000" y="95000"/>
                                    </p:animScale>
                                    <p:animScale>
                                      <p:cBhvr>
                                        <p:cTn id="132" dur="166" decel="50000">
                                          <p:stCondLst>
                                            <p:cond delay="1834"/>
                                          </p:stCondLst>
                                        </p:cTn>
                                        <p:tgtEl>
                                          <p:spTgt spid="19"/>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wipe(down)">
                                      <p:cBhvr>
                                        <p:cTn id="135" dur="580">
                                          <p:stCondLst>
                                            <p:cond delay="0"/>
                                          </p:stCondLst>
                                        </p:cTn>
                                        <p:tgtEl>
                                          <p:spTgt spid="20"/>
                                        </p:tgtEl>
                                      </p:cBhvr>
                                    </p:animEffect>
                                    <p:anim calcmode="lin" valueType="num">
                                      <p:cBhvr>
                                        <p:cTn id="13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1" dur="26">
                                          <p:stCondLst>
                                            <p:cond delay="650"/>
                                          </p:stCondLst>
                                        </p:cTn>
                                        <p:tgtEl>
                                          <p:spTgt spid="20"/>
                                        </p:tgtEl>
                                      </p:cBhvr>
                                      <p:to x="100000" y="60000"/>
                                    </p:animScale>
                                    <p:animScale>
                                      <p:cBhvr>
                                        <p:cTn id="142" dur="166" decel="50000">
                                          <p:stCondLst>
                                            <p:cond delay="676"/>
                                          </p:stCondLst>
                                        </p:cTn>
                                        <p:tgtEl>
                                          <p:spTgt spid="20"/>
                                        </p:tgtEl>
                                      </p:cBhvr>
                                      <p:to x="100000" y="100000"/>
                                    </p:animScale>
                                    <p:animScale>
                                      <p:cBhvr>
                                        <p:cTn id="143" dur="26">
                                          <p:stCondLst>
                                            <p:cond delay="1312"/>
                                          </p:stCondLst>
                                        </p:cTn>
                                        <p:tgtEl>
                                          <p:spTgt spid="20"/>
                                        </p:tgtEl>
                                      </p:cBhvr>
                                      <p:to x="100000" y="80000"/>
                                    </p:animScale>
                                    <p:animScale>
                                      <p:cBhvr>
                                        <p:cTn id="144" dur="166" decel="50000">
                                          <p:stCondLst>
                                            <p:cond delay="1338"/>
                                          </p:stCondLst>
                                        </p:cTn>
                                        <p:tgtEl>
                                          <p:spTgt spid="20"/>
                                        </p:tgtEl>
                                      </p:cBhvr>
                                      <p:to x="100000" y="100000"/>
                                    </p:animScale>
                                    <p:animScale>
                                      <p:cBhvr>
                                        <p:cTn id="145" dur="26">
                                          <p:stCondLst>
                                            <p:cond delay="1642"/>
                                          </p:stCondLst>
                                        </p:cTn>
                                        <p:tgtEl>
                                          <p:spTgt spid="20"/>
                                        </p:tgtEl>
                                      </p:cBhvr>
                                      <p:to x="100000" y="90000"/>
                                    </p:animScale>
                                    <p:animScale>
                                      <p:cBhvr>
                                        <p:cTn id="146" dur="166" decel="50000">
                                          <p:stCondLst>
                                            <p:cond delay="1668"/>
                                          </p:stCondLst>
                                        </p:cTn>
                                        <p:tgtEl>
                                          <p:spTgt spid="20"/>
                                        </p:tgtEl>
                                      </p:cBhvr>
                                      <p:to x="100000" y="100000"/>
                                    </p:animScale>
                                    <p:animScale>
                                      <p:cBhvr>
                                        <p:cTn id="147" dur="26">
                                          <p:stCondLst>
                                            <p:cond delay="1808"/>
                                          </p:stCondLst>
                                        </p:cTn>
                                        <p:tgtEl>
                                          <p:spTgt spid="20"/>
                                        </p:tgtEl>
                                      </p:cBhvr>
                                      <p:to x="100000" y="95000"/>
                                    </p:animScale>
                                    <p:animScale>
                                      <p:cBhvr>
                                        <p:cTn id="148" dur="166" decel="50000">
                                          <p:stCondLst>
                                            <p:cond delay="1834"/>
                                          </p:stCondLst>
                                        </p:cTn>
                                        <p:tgtEl>
                                          <p:spTgt spid="20"/>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wipe(down)">
                                      <p:cBhvr>
                                        <p:cTn id="151" dur="580">
                                          <p:stCondLst>
                                            <p:cond delay="0"/>
                                          </p:stCondLst>
                                        </p:cTn>
                                        <p:tgtEl>
                                          <p:spTgt spid="21"/>
                                        </p:tgtEl>
                                      </p:cBhvr>
                                    </p:animEffect>
                                    <p:anim calcmode="lin" valueType="num">
                                      <p:cBhvr>
                                        <p:cTn id="15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57" dur="26">
                                          <p:stCondLst>
                                            <p:cond delay="650"/>
                                          </p:stCondLst>
                                        </p:cTn>
                                        <p:tgtEl>
                                          <p:spTgt spid="21"/>
                                        </p:tgtEl>
                                      </p:cBhvr>
                                      <p:to x="100000" y="60000"/>
                                    </p:animScale>
                                    <p:animScale>
                                      <p:cBhvr>
                                        <p:cTn id="158" dur="166" decel="50000">
                                          <p:stCondLst>
                                            <p:cond delay="676"/>
                                          </p:stCondLst>
                                        </p:cTn>
                                        <p:tgtEl>
                                          <p:spTgt spid="21"/>
                                        </p:tgtEl>
                                      </p:cBhvr>
                                      <p:to x="100000" y="100000"/>
                                    </p:animScale>
                                    <p:animScale>
                                      <p:cBhvr>
                                        <p:cTn id="159" dur="26">
                                          <p:stCondLst>
                                            <p:cond delay="1312"/>
                                          </p:stCondLst>
                                        </p:cTn>
                                        <p:tgtEl>
                                          <p:spTgt spid="21"/>
                                        </p:tgtEl>
                                      </p:cBhvr>
                                      <p:to x="100000" y="80000"/>
                                    </p:animScale>
                                    <p:animScale>
                                      <p:cBhvr>
                                        <p:cTn id="160" dur="166" decel="50000">
                                          <p:stCondLst>
                                            <p:cond delay="1338"/>
                                          </p:stCondLst>
                                        </p:cTn>
                                        <p:tgtEl>
                                          <p:spTgt spid="21"/>
                                        </p:tgtEl>
                                      </p:cBhvr>
                                      <p:to x="100000" y="100000"/>
                                    </p:animScale>
                                    <p:animScale>
                                      <p:cBhvr>
                                        <p:cTn id="161" dur="26">
                                          <p:stCondLst>
                                            <p:cond delay="1642"/>
                                          </p:stCondLst>
                                        </p:cTn>
                                        <p:tgtEl>
                                          <p:spTgt spid="21"/>
                                        </p:tgtEl>
                                      </p:cBhvr>
                                      <p:to x="100000" y="90000"/>
                                    </p:animScale>
                                    <p:animScale>
                                      <p:cBhvr>
                                        <p:cTn id="162" dur="166" decel="50000">
                                          <p:stCondLst>
                                            <p:cond delay="1668"/>
                                          </p:stCondLst>
                                        </p:cTn>
                                        <p:tgtEl>
                                          <p:spTgt spid="21"/>
                                        </p:tgtEl>
                                      </p:cBhvr>
                                      <p:to x="100000" y="100000"/>
                                    </p:animScale>
                                    <p:animScale>
                                      <p:cBhvr>
                                        <p:cTn id="163" dur="26">
                                          <p:stCondLst>
                                            <p:cond delay="1808"/>
                                          </p:stCondLst>
                                        </p:cTn>
                                        <p:tgtEl>
                                          <p:spTgt spid="21"/>
                                        </p:tgtEl>
                                      </p:cBhvr>
                                      <p:to x="100000" y="95000"/>
                                    </p:animScale>
                                    <p:animScale>
                                      <p:cBhvr>
                                        <p:cTn id="164" dur="166" decel="50000">
                                          <p:stCondLst>
                                            <p:cond delay="1834"/>
                                          </p:stCondLst>
                                        </p:cTn>
                                        <p:tgtEl>
                                          <p:spTgt spid="2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22"/>
                                        </p:tgtEl>
                                        <p:attrNameLst>
                                          <p:attrName>style.visibility</p:attrName>
                                        </p:attrNameLst>
                                      </p:cBhvr>
                                      <p:to>
                                        <p:strVal val="visible"/>
                                      </p:to>
                                    </p:set>
                                    <p:animEffect transition="in" filter="wipe(down)">
                                      <p:cBhvr>
                                        <p:cTn id="167" dur="580">
                                          <p:stCondLst>
                                            <p:cond delay="0"/>
                                          </p:stCondLst>
                                        </p:cTn>
                                        <p:tgtEl>
                                          <p:spTgt spid="22"/>
                                        </p:tgtEl>
                                      </p:cBhvr>
                                    </p:animEffect>
                                    <p:anim calcmode="lin" valueType="num">
                                      <p:cBhvr>
                                        <p:cTn id="16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73" dur="26">
                                          <p:stCondLst>
                                            <p:cond delay="650"/>
                                          </p:stCondLst>
                                        </p:cTn>
                                        <p:tgtEl>
                                          <p:spTgt spid="22"/>
                                        </p:tgtEl>
                                      </p:cBhvr>
                                      <p:to x="100000" y="60000"/>
                                    </p:animScale>
                                    <p:animScale>
                                      <p:cBhvr>
                                        <p:cTn id="174" dur="166" decel="50000">
                                          <p:stCondLst>
                                            <p:cond delay="676"/>
                                          </p:stCondLst>
                                        </p:cTn>
                                        <p:tgtEl>
                                          <p:spTgt spid="22"/>
                                        </p:tgtEl>
                                      </p:cBhvr>
                                      <p:to x="100000" y="100000"/>
                                    </p:animScale>
                                    <p:animScale>
                                      <p:cBhvr>
                                        <p:cTn id="175" dur="26">
                                          <p:stCondLst>
                                            <p:cond delay="1312"/>
                                          </p:stCondLst>
                                        </p:cTn>
                                        <p:tgtEl>
                                          <p:spTgt spid="22"/>
                                        </p:tgtEl>
                                      </p:cBhvr>
                                      <p:to x="100000" y="80000"/>
                                    </p:animScale>
                                    <p:animScale>
                                      <p:cBhvr>
                                        <p:cTn id="176" dur="166" decel="50000">
                                          <p:stCondLst>
                                            <p:cond delay="1338"/>
                                          </p:stCondLst>
                                        </p:cTn>
                                        <p:tgtEl>
                                          <p:spTgt spid="22"/>
                                        </p:tgtEl>
                                      </p:cBhvr>
                                      <p:to x="100000" y="100000"/>
                                    </p:animScale>
                                    <p:animScale>
                                      <p:cBhvr>
                                        <p:cTn id="177" dur="26">
                                          <p:stCondLst>
                                            <p:cond delay="1642"/>
                                          </p:stCondLst>
                                        </p:cTn>
                                        <p:tgtEl>
                                          <p:spTgt spid="22"/>
                                        </p:tgtEl>
                                      </p:cBhvr>
                                      <p:to x="100000" y="90000"/>
                                    </p:animScale>
                                    <p:animScale>
                                      <p:cBhvr>
                                        <p:cTn id="178" dur="166" decel="50000">
                                          <p:stCondLst>
                                            <p:cond delay="1668"/>
                                          </p:stCondLst>
                                        </p:cTn>
                                        <p:tgtEl>
                                          <p:spTgt spid="22"/>
                                        </p:tgtEl>
                                      </p:cBhvr>
                                      <p:to x="100000" y="100000"/>
                                    </p:animScale>
                                    <p:animScale>
                                      <p:cBhvr>
                                        <p:cTn id="179" dur="26">
                                          <p:stCondLst>
                                            <p:cond delay="1808"/>
                                          </p:stCondLst>
                                        </p:cTn>
                                        <p:tgtEl>
                                          <p:spTgt spid="22"/>
                                        </p:tgtEl>
                                      </p:cBhvr>
                                      <p:to x="100000" y="95000"/>
                                    </p:animScale>
                                    <p:animScale>
                                      <p:cBhvr>
                                        <p:cTn id="180" dur="166" decel="50000">
                                          <p:stCondLst>
                                            <p:cond delay="1834"/>
                                          </p:stCondLst>
                                        </p:cTn>
                                        <p:tgtEl>
                                          <p:spTgt spid="22"/>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23"/>
                                        </p:tgtEl>
                                        <p:attrNameLst>
                                          <p:attrName>style.visibility</p:attrName>
                                        </p:attrNameLst>
                                      </p:cBhvr>
                                      <p:to>
                                        <p:strVal val="visible"/>
                                      </p:to>
                                    </p:set>
                                    <p:animEffect transition="in" filter="wipe(down)">
                                      <p:cBhvr>
                                        <p:cTn id="183" dur="580">
                                          <p:stCondLst>
                                            <p:cond delay="0"/>
                                          </p:stCondLst>
                                        </p:cTn>
                                        <p:tgtEl>
                                          <p:spTgt spid="23"/>
                                        </p:tgtEl>
                                      </p:cBhvr>
                                    </p:animEffect>
                                    <p:anim calcmode="lin" valueType="num">
                                      <p:cBhvr>
                                        <p:cTn id="18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9" dur="26">
                                          <p:stCondLst>
                                            <p:cond delay="650"/>
                                          </p:stCondLst>
                                        </p:cTn>
                                        <p:tgtEl>
                                          <p:spTgt spid="23"/>
                                        </p:tgtEl>
                                      </p:cBhvr>
                                      <p:to x="100000" y="60000"/>
                                    </p:animScale>
                                    <p:animScale>
                                      <p:cBhvr>
                                        <p:cTn id="190" dur="166" decel="50000">
                                          <p:stCondLst>
                                            <p:cond delay="676"/>
                                          </p:stCondLst>
                                        </p:cTn>
                                        <p:tgtEl>
                                          <p:spTgt spid="23"/>
                                        </p:tgtEl>
                                      </p:cBhvr>
                                      <p:to x="100000" y="100000"/>
                                    </p:animScale>
                                    <p:animScale>
                                      <p:cBhvr>
                                        <p:cTn id="191" dur="26">
                                          <p:stCondLst>
                                            <p:cond delay="1312"/>
                                          </p:stCondLst>
                                        </p:cTn>
                                        <p:tgtEl>
                                          <p:spTgt spid="23"/>
                                        </p:tgtEl>
                                      </p:cBhvr>
                                      <p:to x="100000" y="80000"/>
                                    </p:animScale>
                                    <p:animScale>
                                      <p:cBhvr>
                                        <p:cTn id="192" dur="166" decel="50000">
                                          <p:stCondLst>
                                            <p:cond delay="1338"/>
                                          </p:stCondLst>
                                        </p:cTn>
                                        <p:tgtEl>
                                          <p:spTgt spid="23"/>
                                        </p:tgtEl>
                                      </p:cBhvr>
                                      <p:to x="100000" y="100000"/>
                                    </p:animScale>
                                    <p:animScale>
                                      <p:cBhvr>
                                        <p:cTn id="193" dur="26">
                                          <p:stCondLst>
                                            <p:cond delay="1642"/>
                                          </p:stCondLst>
                                        </p:cTn>
                                        <p:tgtEl>
                                          <p:spTgt spid="23"/>
                                        </p:tgtEl>
                                      </p:cBhvr>
                                      <p:to x="100000" y="90000"/>
                                    </p:animScale>
                                    <p:animScale>
                                      <p:cBhvr>
                                        <p:cTn id="194" dur="166" decel="50000">
                                          <p:stCondLst>
                                            <p:cond delay="1668"/>
                                          </p:stCondLst>
                                        </p:cTn>
                                        <p:tgtEl>
                                          <p:spTgt spid="23"/>
                                        </p:tgtEl>
                                      </p:cBhvr>
                                      <p:to x="100000" y="100000"/>
                                    </p:animScale>
                                    <p:animScale>
                                      <p:cBhvr>
                                        <p:cTn id="195" dur="26">
                                          <p:stCondLst>
                                            <p:cond delay="1808"/>
                                          </p:stCondLst>
                                        </p:cTn>
                                        <p:tgtEl>
                                          <p:spTgt spid="23"/>
                                        </p:tgtEl>
                                      </p:cBhvr>
                                      <p:to x="100000" y="95000"/>
                                    </p:animScale>
                                    <p:animScale>
                                      <p:cBhvr>
                                        <p:cTn id="196" dur="166" decel="50000">
                                          <p:stCondLst>
                                            <p:cond delay="1834"/>
                                          </p:stCondLst>
                                        </p:cTn>
                                        <p:tgtEl>
                                          <p:spTgt spid="23"/>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24"/>
                                        </p:tgtEl>
                                        <p:attrNameLst>
                                          <p:attrName>style.visibility</p:attrName>
                                        </p:attrNameLst>
                                      </p:cBhvr>
                                      <p:to>
                                        <p:strVal val="visible"/>
                                      </p:to>
                                    </p:set>
                                    <p:animEffect transition="in" filter="wipe(down)">
                                      <p:cBhvr>
                                        <p:cTn id="199" dur="580">
                                          <p:stCondLst>
                                            <p:cond delay="0"/>
                                          </p:stCondLst>
                                        </p:cTn>
                                        <p:tgtEl>
                                          <p:spTgt spid="24"/>
                                        </p:tgtEl>
                                      </p:cBhvr>
                                    </p:animEffect>
                                    <p:anim calcmode="lin" valueType="num">
                                      <p:cBhvr>
                                        <p:cTn id="20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05" dur="26">
                                          <p:stCondLst>
                                            <p:cond delay="650"/>
                                          </p:stCondLst>
                                        </p:cTn>
                                        <p:tgtEl>
                                          <p:spTgt spid="24"/>
                                        </p:tgtEl>
                                      </p:cBhvr>
                                      <p:to x="100000" y="60000"/>
                                    </p:animScale>
                                    <p:animScale>
                                      <p:cBhvr>
                                        <p:cTn id="206" dur="166" decel="50000">
                                          <p:stCondLst>
                                            <p:cond delay="676"/>
                                          </p:stCondLst>
                                        </p:cTn>
                                        <p:tgtEl>
                                          <p:spTgt spid="24"/>
                                        </p:tgtEl>
                                      </p:cBhvr>
                                      <p:to x="100000" y="100000"/>
                                    </p:animScale>
                                    <p:animScale>
                                      <p:cBhvr>
                                        <p:cTn id="207" dur="26">
                                          <p:stCondLst>
                                            <p:cond delay="1312"/>
                                          </p:stCondLst>
                                        </p:cTn>
                                        <p:tgtEl>
                                          <p:spTgt spid="24"/>
                                        </p:tgtEl>
                                      </p:cBhvr>
                                      <p:to x="100000" y="80000"/>
                                    </p:animScale>
                                    <p:animScale>
                                      <p:cBhvr>
                                        <p:cTn id="208" dur="166" decel="50000">
                                          <p:stCondLst>
                                            <p:cond delay="1338"/>
                                          </p:stCondLst>
                                        </p:cTn>
                                        <p:tgtEl>
                                          <p:spTgt spid="24"/>
                                        </p:tgtEl>
                                      </p:cBhvr>
                                      <p:to x="100000" y="100000"/>
                                    </p:animScale>
                                    <p:animScale>
                                      <p:cBhvr>
                                        <p:cTn id="209" dur="26">
                                          <p:stCondLst>
                                            <p:cond delay="1642"/>
                                          </p:stCondLst>
                                        </p:cTn>
                                        <p:tgtEl>
                                          <p:spTgt spid="24"/>
                                        </p:tgtEl>
                                      </p:cBhvr>
                                      <p:to x="100000" y="90000"/>
                                    </p:animScale>
                                    <p:animScale>
                                      <p:cBhvr>
                                        <p:cTn id="210" dur="166" decel="50000">
                                          <p:stCondLst>
                                            <p:cond delay="1668"/>
                                          </p:stCondLst>
                                        </p:cTn>
                                        <p:tgtEl>
                                          <p:spTgt spid="24"/>
                                        </p:tgtEl>
                                      </p:cBhvr>
                                      <p:to x="100000" y="100000"/>
                                    </p:animScale>
                                    <p:animScale>
                                      <p:cBhvr>
                                        <p:cTn id="211" dur="26">
                                          <p:stCondLst>
                                            <p:cond delay="1808"/>
                                          </p:stCondLst>
                                        </p:cTn>
                                        <p:tgtEl>
                                          <p:spTgt spid="24"/>
                                        </p:tgtEl>
                                      </p:cBhvr>
                                      <p:to x="100000" y="95000"/>
                                    </p:animScale>
                                    <p:animScale>
                                      <p:cBhvr>
                                        <p:cTn id="212" dur="166" decel="50000">
                                          <p:stCondLst>
                                            <p:cond delay="1834"/>
                                          </p:stCondLst>
                                        </p:cTn>
                                        <p:tgtEl>
                                          <p:spTgt spid="2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25"/>
                                        </p:tgtEl>
                                        <p:attrNameLst>
                                          <p:attrName>style.visibility</p:attrName>
                                        </p:attrNameLst>
                                      </p:cBhvr>
                                      <p:to>
                                        <p:strVal val="visible"/>
                                      </p:to>
                                    </p:set>
                                    <p:animEffect transition="in" filter="wipe(down)">
                                      <p:cBhvr>
                                        <p:cTn id="215" dur="580">
                                          <p:stCondLst>
                                            <p:cond delay="0"/>
                                          </p:stCondLst>
                                        </p:cTn>
                                        <p:tgtEl>
                                          <p:spTgt spid="25"/>
                                        </p:tgtEl>
                                      </p:cBhvr>
                                    </p:animEffect>
                                    <p:anim calcmode="lin" valueType="num">
                                      <p:cBhvr>
                                        <p:cTn id="21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21" dur="26">
                                          <p:stCondLst>
                                            <p:cond delay="650"/>
                                          </p:stCondLst>
                                        </p:cTn>
                                        <p:tgtEl>
                                          <p:spTgt spid="25"/>
                                        </p:tgtEl>
                                      </p:cBhvr>
                                      <p:to x="100000" y="60000"/>
                                    </p:animScale>
                                    <p:animScale>
                                      <p:cBhvr>
                                        <p:cTn id="222" dur="166" decel="50000">
                                          <p:stCondLst>
                                            <p:cond delay="676"/>
                                          </p:stCondLst>
                                        </p:cTn>
                                        <p:tgtEl>
                                          <p:spTgt spid="25"/>
                                        </p:tgtEl>
                                      </p:cBhvr>
                                      <p:to x="100000" y="100000"/>
                                    </p:animScale>
                                    <p:animScale>
                                      <p:cBhvr>
                                        <p:cTn id="223" dur="26">
                                          <p:stCondLst>
                                            <p:cond delay="1312"/>
                                          </p:stCondLst>
                                        </p:cTn>
                                        <p:tgtEl>
                                          <p:spTgt spid="25"/>
                                        </p:tgtEl>
                                      </p:cBhvr>
                                      <p:to x="100000" y="80000"/>
                                    </p:animScale>
                                    <p:animScale>
                                      <p:cBhvr>
                                        <p:cTn id="224" dur="166" decel="50000">
                                          <p:stCondLst>
                                            <p:cond delay="1338"/>
                                          </p:stCondLst>
                                        </p:cTn>
                                        <p:tgtEl>
                                          <p:spTgt spid="25"/>
                                        </p:tgtEl>
                                      </p:cBhvr>
                                      <p:to x="100000" y="100000"/>
                                    </p:animScale>
                                    <p:animScale>
                                      <p:cBhvr>
                                        <p:cTn id="225" dur="26">
                                          <p:stCondLst>
                                            <p:cond delay="1642"/>
                                          </p:stCondLst>
                                        </p:cTn>
                                        <p:tgtEl>
                                          <p:spTgt spid="25"/>
                                        </p:tgtEl>
                                      </p:cBhvr>
                                      <p:to x="100000" y="90000"/>
                                    </p:animScale>
                                    <p:animScale>
                                      <p:cBhvr>
                                        <p:cTn id="226" dur="166" decel="50000">
                                          <p:stCondLst>
                                            <p:cond delay="1668"/>
                                          </p:stCondLst>
                                        </p:cTn>
                                        <p:tgtEl>
                                          <p:spTgt spid="25"/>
                                        </p:tgtEl>
                                      </p:cBhvr>
                                      <p:to x="100000" y="100000"/>
                                    </p:animScale>
                                    <p:animScale>
                                      <p:cBhvr>
                                        <p:cTn id="227" dur="26">
                                          <p:stCondLst>
                                            <p:cond delay="1808"/>
                                          </p:stCondLst>
                                        </p:cTn>
                                        <p:tgtEl>
                                          <p:spTgt spid="25"/>
                                        </p:tgtEl>
                                      </p:cBhvr>
                                      <p:to x="100000" y="95000"/>
                                    </p:animScale>
                                    <p:animScale>
                                      <p:cBhvr>
                                        <p:cTn id="228" dur="166" decel="50000">
                                          <p:stCondLst>
                                            <p:cond delay="1834"/>
                                          </p:stCondLst>
                                        </p:cTn>
                                        <p:tgtEl>
                                          <p:spTgt spid="25"/>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26"/>
                                        </p:tgtEl>
                                        <p:attrNameLst>
                                          <p:attrName>style.visibility</p:attrName>
                                        </p:attrNameLst>
                                      </p:cBhvr>
                                      <p:to>
                                        <p:strVal val="visible"/>
                                      </p:to>
                                    </p:set>
                                    <p:animEffect transition="in" filter="wipe(down)">
                                      <p:cBhvr>
                                        <p:cTn id="231" dur="580">
                                          <p:stCondLst>
                                            <p:cond delay="0"/>
                                          </p:stCondLst>
                                        </p:cTn>
                                        <p:tgtEl>
                                          <p:spTgt spid="26"/>
                                        </p:tgtEl>
                                      </p:cBhvr>
                                    </p:animEffect>
                                    <p:anim calcmode="lin" valueType="num">
                                      <p:cBhvr>
                                        <p:cTn id="2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7" dur="26">
                                          <p:stCondLst>
                                            <p:cond delay="650"/>
                                          </p:stCondLst>
                                        </p:cTn>
                                        <p:tgtEl>
                                          <p:spTgt spid="26"/>
                                        </p:tgtEl>
                                      </p:cBhvr>
                                      <p:to x="100000" y="60000"/>
                                    </p:animScale>
                                    <p:animScale>
                                      <p:cBhvr>
                                        <p:cTn id="238" dur="166" decel="50000">
                                          <p:stCondLst>
                                            <p:cond delay="676"/>
                                          </p:stCondLst>
                                        </p:cTn>
                                        <p:tgtEl>
                                          <p:spTgt spid="26"/>
                                        </p:tgtEl>
                                      </p:cBhvr>
                                      <p:to x="100000" y="100000"/>
                                    </p:animScale>
                                    <p:animScale>
                                      <p:cBhvr>
                                        <p:cTn id="239" dur="26">
                                          <p:stCondLst>
                                            <p:cond delay="1312"/>
                                          </p:stCondLst>
                                        </p:cTn>
                                        <p:tgtEl>
                                          <p:spTgt spid="26"/>
                                        </p:tgtEl>
                                      </p:cBhvr>
                                      <p:to x="100000" y="80000"/>
                                    </p:animScale>
                                    <p:animScale>
                                      <p:cBhvr>
                                        <p:cTn id="240" dur="166" decel="50000">
                                          <p:stCondLst>
                                            <p:cond delay="1338"/>
                                          </p:stCondLst>
                                        </p:cTn>
                                        <p:tgtEl>
                                          <p:spTgt spid="26"/>
                                        </p:tgtEl>
                                      </p:cBhvr>
                                      <p:to x="100000" y="100000"/>
                                    </p:animScale>
                                    <p:animScale>
                                      <p:cBhvr>
                                        <p:cTn id="241" dur="26">
                                          <p:stCondLst>
                                            <p:cond delay="1642"/>
                                          </p:stCondLst>
                                        </p:cTn>
                                        <p:tgtEl>
                                          <p:spTgt spid="26"/>
                                        </p:tgtEl>
                                      </p:cBhvr>
                                      <p:to x="100000" y="90000"/>
                                    </p:animScale>
                                    <p:animScale>
                                      <p:cBhvr>
                                        <p:cTn id="242" dur="166" decel="50000">
                                          <p:stCondLst>
                                            <p:cond delay="1668"/>
                                          </p:stCondLst>
                                        </p:cTn>
                                        <p:tgtEl>
                                          <p:spTgt spid="26"/>
                                        </p:tgtEl>
                                      </p:cBhvr>
                                      <p:to x="100000" y="100000"/>
                                    </p:animScale>
                                    <p:animScale>
                                      <p:cBhvr>
                                        <p:cTn id="243" dur="26">
                                          <p:stCondLst>
                                            <p:cond delay="1808"/>
                                          </p:stCondLst>
                                        </p:cTn>
                                        <p:tgtEl>
                                          <p:spTgt spid="26"/>
                                        </p:tgtEl>
                                      </p:cBhvr>
                                      <p:to x="100000" y="95000"/>
                                    </p:animScale>
                                    <p:animScale>
                                      <p:cBhvr>
                                        <p:cTn id="244" dur="166" decel="50000">
                                          <p:stCondLst>
                                            <p:cond delay="1834"/>
                                          </p:stCondLst>
                                        </p:cTn>
                                        <p:tgtEl>
                                          <p:spTgt spid="26"/>
                                        </p:tgtEl>
                                      </p:cBhvr>
                                      <p:to x="100000" y="100000"/>
                                    </p:animScale>
                                  </p:childTnLst>
                                </p:cTn>
                              </p:par>
                              <p:par>
                                <p:cTn id="245" presetID="26" presetClass="entr" presetSubtype="0" fill="hold" grpId="0" nodeType="withEffect">
                                  <p:stCondLst>
                                    <p:cond delay="0"/>
                                  </p:stCondLst>
                                  <p:childTnLst>
                                    <p:set>
                                      <p:cBhvr>
                                        <p:cTn id="246" dur="1" fill="hold">
                                          <p:stCondLst>
                                            <p:cond delay="0"/>
                                          </p:stCondLst>
                                        </p:cTn>
                                        <p:tgtEl>
                                          <p:spTgt spid="28"/>
                                        </p:tgtEl>
                                        <p:attrNameLst>
                                          <p:attrName>style.visibility</p:attrName>
                                        </p:attrNameLst>
                                      </p:cBhvr>
                                      <p:to>
                                        <p:strVal val="visible"/>
                                      </p:to>
                                    </p:set>
                                    <p:animEffect transition="in" filter="wipe(down)">
                                      <p:cBhvr>
                                        <p:cTn id="247" dur="580">
                                          <p:stCondLst>
                                            <p:cond delay="0"/>
                                          </p:stCondLst>
                                        </p:cTn>
                                        <p:tgtEl>
                                          <p:spTgt spid="28"/>
                                        </p:tgtEl>
                                      </p:cBhvr>
                                    </p:animEffect>
                                    <p:anim calcmode="lin" valueType="num">
                                      <p:cBhvr>
                                        <p:cTn id="24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53" dur="26">
                                          <p:stCondLst>
                                            <p:cond delay="650"/>
                                          </p:stCondLst>
                                        </p:cTn>
                                        <p:tgtEl>
                                          <p:spTgt spid="28"/>
                                        </p:tgtEl>
                                      </p:cBhvr>
                                      <p:to x="100000" y="60000"/>
                                    </p:animScale>
                                    <p:animScale>
                                      <p:cBhvr>
                                        <p:cTn id="254" dur="166" decel="50000">
                                          <p:stCondLst>
                                            <p:cond delay="676"/>
                                          </p:stCondLst>
                                        </p:cTn>
                                        <p:tgtEl>
                                          <p:spTgt spid="28"/>
                                        </p:tgtEl>
                                      </p:cBhvr>
                                      <p:to x="100000" y="100000"/>
                                    </p:animScale>
                                    <p:animScale>
                                      <p:cBhvr>
                                        <p:cTn id="255" dur="26">
                                          <p:stCondLst>
                                            <p:cond delay="1312"/>
                                          </p:stCondLst>
                                        </p:cTn>
                                        <p:tgtEl>
                                          <p:spTgt spid="28"/>
                                        </p:tgtEl>
                                      </p:cBhvr>
                                      <p:to x="100000" y="80000"/>
                                    </p:animScale>
                                    <p:animScale>
                                      <p:cBhvr>
                                        <p:cTn id="256" dur="166" decel="50000">
                                          <p:stCondLst>
                                            <p:cond delay="1338"/>
                                          </p:stCondLst>
                                        </p:cTn>
                                        <p:tgtEl>
                                          <p:spTgt spid="28"/>
                                        </p:tgtEl>
                                      </p:cBhvr>
                                      <p:to x="100000" y="100000"/>
                                    </p:animScale>
                                    <p:animScale>
                                      <p:cBhvr>
                                        <p:cTn id="257" dur="26">
                                          <p:stCondLst>
                                            <p:cond delay="1642"/>
                                          </p:stCondLst>
                                        </p:cTn>
                                        <p:tgtEl>
                                          <p:spTgt spid="28"/>
                                        </p:tgtEl>
                                      </p:cBhvr>
                                      <p:to x="100000" y="90000"/>
                                    </p:animScale>
                                    <p:animScale>
                                      <p:cBhvr>
                                        <p:cTn id="258" dur="166" decel="50000">
                                          <p:stCondLst>
                                            <p:cond delay="1668"/>
                                          </p:stCondLst>
                                        </p:cTn>
                                        <p:tgtEl>
                                          <p:spTgt spid="28"/>
                                        </p:tgtEl>
                                      </p:cBhvr>
                                      <p:to x="100000" y="100000"/>
                                    </p:animScale>
                                    <p:animScale>
                                      <p:cBhvr>
                                        <p:cTn id="259" dur="26">
                                          <p:stCondLst>
                                            <p:cond delay="1808"/>
                                          </p:stCondLst>
                                        </p:cTn>
                                        <p:tgtEl>
                                          <p:spTgt spid="28"/>
                                        </p:tgtEl>
                                      </p:cBhvr>
                                      <p:to x="100000" y="95000"/>
                                    </p:animScale>
                                    <p:animScale>
                                      <p:cBhvr>
                                        <p:cTn id="260" dur="166" decel="50000">
                                          <p:stCondLst>
                                            <p:cond delay="1834"/>
                                          </p:stCondLst>
                                        </p:cTn>
                                        <p:tgtEl>
                                          <p:spTgt spid="28"/>
                                        </p:tgtEl>
                                      </p:cBhvr>
                                      <p:to x="100000" y="100000"/>
                                    </p:animScale>
                                  </p:childTnLst>
                                </p:cTn>
                              </p:par>
                              <p:par>
                                <p:cTn id="261" presetID="26" presetClass="entr" presetSubtype="0" fill="hold" grpId="0" nodeType="withEffect">
                                  <p:stCondLst>
                                    <p:cond delay="0"/>
                                  </p:stCondLst>
                                  <p:childTnLst>
                                    <p:set>
                                      <p:cBhvr>
                                        <p:cTn id="262" dur="1" fill="hold">
                                          <p:stCondLst>
                                            <p:cond delay="0"/>
                                          </p:stCondLst>
                                        </p:cTn>
                                        <p:tgtEl>
                                          <p:spTgt spid="29"/>
                                        </p:tgtEl>
                                        <p:attrNameLst>
                                          <p:attrName>style.visibility</p:attrName>
                                        </p:attrNameLst>
                                      </p:cBhvr>
                                      <p:to>
                                        <p:strVal val="visible"/>
                                      </p:to>
                                    </p:set>
                                    <p:animEffect transition="in" filter="wipe(down)">
                                      <p:cBhvr>
                                        <p:cTn id="263" dur="580">
                                          <p:stCondLst>
                                            <p:cond delay="0"/>
                                          </p:stCondLst>
                                        </p:cTn>
                                        <p:tgtEl>
                                          <p:spTgt spid="29"/>
                                        </p:tgtEl>
                                      </p:cBhvr>
                                    </p:animEffect>
                                    <p:anim calcmode="lin" valueType="num">
                                      <p:cBhvr>
                                        <p:cTn id="26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69" dur="26">
                                          <p:stCondLst>
                                            <p:cond delay="650"/>
                                          </p:stCondLst>
                                        </p:cTn>
                                        <p:tgtEl>
                                          <p:spTgt spid="29"/>
                                        </p:tgtEl>
                                      </p:cBhvr>
                                      <p:to x="100000" y="60000"/>
                                    </p:animScale>
                                    <p:animScale>
                                      <p:cBhvr>
                                        <p:cTn id="270" dur="166" decel="50000">
                                          <p:stCondLst>
                                            <p:cond delay="676"/>
                                          </p:stCondLst>
                                        </p:cTn>
                                        <p:tgtEl>
                                          <p:spTgt spid="29"/>
                                        </p:tgtEl>
                                      </p:cBhvr>
                                      <p:to x="100000" y="100000"/>
                                    </p:animScale>
                                    <p:animScale>
                                      <p:cBhvr>
                                        <p:cTn id="271" dur="26">
                                          <p:stCondLst>
                                            <p:cond delay="1312"/>
                                          </p:stCondLst>
                                        </p:cTn>
                                        <p:tgtEl>
                                          <p:spTgt spid="29"/>
                                        </p:tgtEl>
                                      </p:cBhvr>
                                      <p:to x="100000" y="80000"/>
                                    </p:animScale>
                                    <p:animScale>
                                      <p:cBhvr>
                                        <p:cTn id="272" dur="166" decel="50000">
                                          <p:stCondLst>
                                            <p:cond delay="1338"/>
                                          </p:stCondLst>
                                        </p:cTn>
                                        <p:tgtEl>
                                          <p:spTgt spid="29"/>
                                        </p:tgtEl>
                                      </p:cBhvr>
                                      <p:to x="100000" y="100000"/>
                                    </p:animScale>
                                    <p:animScale>
                                      <p:cBhvr>
                                        <p:cTn id="273" dur="26">
                                          <p:stCondLst>
                                            <p:cond delay="1642"/>
                                          </p:stCondLst>
                                        </p:cTn>
                                        <p:tgtEl>
                                          <p:spTgt spid="29"/>
                                        </p:tgtEl>
                                      </p:cBhvr>
                                      <p:to x="100000" y="90000"/>
                                    </p:animScale>
                                    <p:animScale>
                                      <p:cBhvr>
                                        <p:cTn id="274" dur="166" decel="50000">
                                          <p:stCondLst>
                                            <p:cond delay="1668"/>
                                          </p:stCondLst>
                                        </p:cTn>
                                        <p:tgtEl>
                                          <p:spTgt spid="29"/>
                                        </p:tgtEl>
                                      </p:cBhvr>
                                      <p:to x="100000" y="100000"/>
                                    </p:animScale>
                                    <p:animScale>
                                      <p:cBhvr>
                                        <p:cTn id="275" dur="26">
                                          <p:stCondLst>
                                            <p:cond delay="1808"/>
                                          </p:stCondLst>
                                        </p:cTn>
                                        <p:tgtEl>
                                          <p:spTgt spid="29"/>
                                        </p:tgtEl>
                                      </p:cBhvr>
                                      <p:to x="100000" y="95000"/>
                                    </p:animScale>
                                    <p:animScale>
                                      <p:cBhvr>
                                        <p:cTn id="276" dur="166" decel="50000">
                                          <p:stCondLst>
                                            <p:cond delay="1834"/>
                                          </p:stCondLst>
                                        </p:cTn>
                                        <p:tgtEl>
                                          <p:spTgt spid="29"/>
                                        </p:tgtEl>
                                      </p:cBhvr>
                                      <p:to x="100000" y="100000"/>
                                    </p:animScale>
                                  </p:childTnLst>
                                </p:cTn>
                              </p:par>
                            </p:childTnLst>
                          </p:cTn>
                        </p:par>
                      </p:childTnLst>
                    </p:cTn>
                  </p:par>
                  <p:par>
                    <p:cTn id="277" fill="hold">
                      <p:stCondLst>
                        <p:cond delay="indefinite"/>
                      </p:stCondLst>
                      <p:childTnLst>
                        <p:par>
                          <p:cTn id="278" fill="hold">
                            <p:stCondLst>
                              <p:cond delay="0"/>
                            </p:stCondLst>
                            <p:childTnLst>
                              <p:par>
                                <p:cTn id="279" presetID="2" presetClass="entr" presetSubtype="8" fill="hold" nodeType="clickEffect">
                                  <p:stCondLst>
                                    <p:cond delay="0"/>
                                  </p:stCondLst>
                                  <p:childTnLst>
                                    <p:set>
                                      <p:cBhvr>
                                        <p:cTn id="280" dur="1" fill="hold">
                                          <p:stCondLst>
                                            <p:cond delay="0"/>
                                          </p:stCondLst>
                                        </p:cTn>
                                        <p:tgtEl>
                                          <p:spTgt spid="3"/>
                                        </p:tgtEl>
                                        <p:attrNameLst>
                                          <p:attrName>style.visibility</p:attrName>
                                        </p:attrNameLst>
                                      </p:cBhvr>
                                      <p:to>
                                        <p:strVal val="visible"/>
                                      </p:to>
                                    </p:set>
                                    <p:anim calcmode="lin" valueType="num">
                                      <p:cBhvr additive="base">
                                        <p:cTn id="281" dur="500" fill="hold"/>
                                        <p:tgtEl>
                                          <p:spTgt spid="3"/>
                                        </p:tgtEl>
                                        <p:attrNameLst>
                                          <p:attrName>ppt_x</p:attrName>
                                        </p:attrNameLst>
                                      </p:cBhvr>
                                      <p:tavLst>
                                        <p:tav tm="0">
                                          <p:val>
                                            <p:strVal val="0-#ppt_w/2"/>
                                          </p:val>
                                        </p:tav>
                                        <p:tav tm="100000">
                                          <p:val>
                                            <p:strVal val="#ppt_x"/>
                                          </p:val>
                                        </p:tav>
                                      </p:tavLst>
                                    </p:anim>
                                    <p:anim calcmode="lin" valueType="num">
                                      <p:cBhvr additive="base">
                                        <p:cTn id="28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18" grpId="0"/>
      <p:bldP spid="19" grpId="0"/>
      <p:bldP spid="20" grpId="0"/>
      <p:bldP spid="21" grpId="0"/>
      <p:bldP spid="22" grpId="0"/>
      <p:bldP spid="23" grpId="0"/>
      <p:bldP spid="24" grpId="0"/>
      <p:bldP spid="25" grpId="0" animBg="1"/>
      <p:bldP spid="26" grpId="0"/>
      <p:bldP spid="28"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bwMode="auto">
          <a:xfrm>
            <a:off x="1200151" y="1028700"/>
            <a:ext cx="0" cy="480060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1200151" y="5829300"/>
            <a:ext cx="9791700"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rot="16200000">
            <a:off x="-742049" y="3136614"/>
            <a:ext cx="3072341" cy="584775"/>
          </a:xfrm>
          <a:prstGeom prst="rect">
            <a:avLst/>
          </a:prstGeom>
          <a:noFill/>
        </p:spPr>
        <p:txBody>
          <a:bodyPr wrap="square" rtlCol="0">
            <a:spAutoFit/>
          </a:bodyPr>
          <a:lstStyle/>
          <a:p>
            <a:pPr algn="ctr" defTabSz="1219170" eaLnBrk="0" fontAlgn="base" hangingPunct="0">
              <a:spcBef>
                <a:spcPct val="0"/>
              </a:spcBef>
              <a:spcAft>
                <a:spcPct val="0"/>
              </a:spcAft>
            </a:pPr>
            <a:r>
              <a:rPr lang="en-CA" sz="3200" b="1" dirty="0">
                <a:solidFill>
                  <a:srgbClr val="000000"/>
                </a:solidFill>
                <a:latin typeface="Calibri" pitchFamily="34" charset="0"/>
                <a:ea typeface="MS PGothic" pitchFamily="34" charset="-128"/>
              </a:rPr>
              <a:t>Performance</a:t>
            </a:r>
          </a:p>
        </p:txBody>
      </p:sp>
      <p:sp>
        <p:nvSpPr>
          <p:cNvPr id="9" name="TextBox 8"/>
          <p:cNvSpPr txBox="1"/>
          <p:nvPr/>
        </p:nvSpPr>
        <p:spPr>
          <a:xfrm>
            <a:off x="623392" y="5858461"/>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2022</a:t>
            </a:r>
          </a:p>
        </p:txBody>
      </p:sp>
      <p:sp>
        <p:nvSpPr>
          <p:cNvPr id="10" name="TextBox 9"/>
          <p:cNvSpPr txBox="1"/>
          <p:nvPr/>
        </p:nvSpPr>
        <p:spPr>
          <a:xfrm>
            <a:off x="3887755" y="5837518"/>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2023</a:t>
            </a:r>
          </a:p>
        </p:txBody>
      </p:sp>
      <p:sp>
        <p:nvSpPr>
          <p:cNvPr id="11" name="TextBox 10"/>
          <p:cNvSpPr txBox="1"/>
          <p:nvPr/>
        </p:nvSpPr>
        <p:spPr>
          <a:xfrm>
            <a:off x="7152117" y="5829301"/>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2024</a:t>
            </a:r>
          </a:p>
        </p:txBody>
      </p:sp>
      <p:sp>
        <p:nvSpPr>
          <p:cNvPr id="12" name="TextBox 11"/>
          <p:cNvSpPr txBox="1"/>
          <p:nvPr/>
        </p:nvSpPr>
        <p:spPr>
          <a:xfrm>
            <a:off x="10416480" y="5821083"/>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2025</a:t>
            </a:r>
          </a:p>
        </p:txBody>
      </p:sp>
      <p:cxnSp>
        <p:nvCxnSpPr>
          <p:cNvPr id="14" name="Straight Connector 13"/>
          <p:cNvCxnSpPr/>
          <p:nvPr/>
        </p:nvCxnSpPr>
        <p:spPr bwMode="auto">
          <a:xfrm>
            <a:off x="1233915" y="4773149"/>
            <a:ext cx="9757936" cy="0"/>
          </a:xfrm>
          <a:prstGeom prst="line">
            <a:avLst/>
          </a:prstGeom>
          <a:solidFill>
            <a:schemeClr val="accent1"/>
          </a:solidFill>
          <a:ln w="38100" cap="flat" cmpd="sng" algn="ctr">
            <a:solidFill>
              <a:schemeClr val="bg1">
                <a:lumMod val="50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1200151" y="4149080"/>
            <a:ext cx="9744388" cy="624069"/>
          </a:xfrm>
          <a:prstGeom prst="line">
            <a:avLst/>
          </a:prstGeom>
          <a:solidFill>
            <a:schemeClr val="accent1"/>
          </a:solidFill>
          <a:ln w="3810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V="1">
            <a:off x="1200151" y="1076739"/>
            <a:ext cx="9791700" cy="3696411"/>
          </a:xfrm>
          <a:prstGeom prst="line">
            <a:avLst/>
          </a:prstGeom>
          <a:solidFill>
            <a:schemeClr val="accent1"/>
          </a:solidFill>
          <a:ln w="38100" cap="flat" cmpd="sng" algn="ctr">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ight Brace 21"/>
          <p:cNvSpPr/>
          <p:nvPr/>
        </p:nvSpPr>
        <p:spPr bwMode="auto">
          <a:xfrm>
            <a:off x="10991851" y="1028701"/>
            <a:ext cx="384736" cy="2496311"/>
          </a:xfrm>
          <a:prstGeom prst="rightBrace">
            <a:avLst>
              <a:gd name="adj1" fmla="val 43157"/>
              <a:gd name="adj2" fmla="val 51610"/>
            </a:avLst>
          </a:prstGeom>
          <a:noFill/>
          <a:ln w="28575" cap="flat" cmpd="sng" algn="ctr">
            <a:solidFill>
              <a:schemeClr val="bg1">
                <a:lumMod val="75000"/>
              </a:schemeClr>
            </a:solidFill>
            <a:prstDash val="sysDash"/>
            <a:round/>
            <a:headEnd type="none" w="med" len="med"/>
            <a:tailEnd type="none" w="med" len="med"/>
          </a:ln>
          <a:effectLst/>
        </p:spPr>
        <p:txBody>
          <a:bodyPr vert="vert270"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CA" sz="2400" b="1" dirty="0">
              <a:solidFill>
                <a:srgbClr val="000000"/>
              </a:solidFill>
              <a:latin typeface="Calibri" charset="0"/>
              <a:ea typeface="ＭＳ Ｐゴシック" charset="0"/>
              <a:cs typeface="ＭＳ Ｐゴシック" charset="0"/>
            </a:endParaRPr>
          </a:p>
        </p:txBody>
      </p:sp>
      <p:sp>
        <p:nvSpPr>
          <p:cNvPr id="17" name="Oval 16"/>
          <p:cNvSpPr/>
          <p:nvPr/>
        </p:nvSpPr>
        <p:spPr bwMode="auto">
          <a:xfrm>
            <a:off x="10608501" y="740701"/>
            <a:ext cx="672075" cy="672075"/>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eaLnBrk="0" fontAlgn="base" hangingPunct="0">
              <a:spcBef>
                <a:spcPct val="0"/>
              </a:spcBef>
              <a:spcAft>
                <a:spcPct val="0"/>
              </a:spcAft>
            </a:pPr>
            <a:r>
              <a:rPr lang="en-CA" sz="3200" b="1" dirty="0">
                <a:solidFill>
                  <a:srgbClr val="FFFFFF"/>
                </a:solidFill>
                <a:latin typeface="Calibri" charset="0"/>
                <a:ea typeface="ＭＳ Ｐゴシック" charset="0"/>
                <a:cs typeface="ＭＳ Ｐゴシック" charset="0"/>
              </a:rPr>
              <a:t>PV</a:t>
            </a:r>
          </a:p>
        </p:txBody>
      </p:sp>
      <p:sp>
        <p:nvSpPr>
          <p:cNvPr id="20" name="TextBox 19"/>
          <p:cNvSpPr txBox="1"/>
          <p:nvPr/>
        </p:nvSpPr>
        <p:spPr>
          <a:xfrm>
            <a:off x="4917035" y="5024317"/>
            <a:ext cx="1920213"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Operations</a:t>
            </a:r>
          </a:p>
        </p:txBody>
      </p:sp>
      <p:sp>
        <p:nvSpPr>
          <p:cNvPr id="21" name="TextBox 20"/>
          <p:cNvSpPr txBox="1"/>
          <p:nvPr/>
        </p:nvSpPr>
        <p:spPr>
          <a:xfrm>
            <a:off x="6145492" y="4098449"/>
            <a:ext cx="4588512"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Operational Improvements</a:t>
            </a:r>
          </a:p>
        </p:txBody>
      </p:sp>
      <p:sp>
        <p:nvSpPr>
          <p:cNvPr id="23" name="TextBox 22"/>
          <p:cNvSpPr txBox="1"/>
          <p:nvPr/>
        </p:nvSpPr>
        <p:spPr>
          <a:xfrm>
            <a:off x="11376587" y="797347"/>
            <a:ext cx="553998" cy="2959015"/>
          </a:xfrm>
          <a:prstGeom prst="rect">
            <a:avLst/>
          </a:prstGeom>
          <a:noFill/>
        </p:spPr>
        <p:txBody>
          <a:bodyPr vert="vert270" wrap="square" rtlCol="0">
            <a:spAutoFit/>
          </a:bodyPr>
          <a:lstStyle/>
          <a:p>
            <a:pPr algn="ctr" defTabSz="1219170" eaLnBrk="0" fontAlgn="base" hangingPunct="0">
              <a:spcBef>
                <a:spcPct val="0"/>
              </a:spcBef>
              <a:spcAft>
                <a:spcPct val="0"/>
              </a:spcAft>
            </a:pPr>
            <a:r>
              <a:rPr lang="en-CA" sz="2400" b="1" dirty="0">
                <a:solidFill>
                  <a:srgbClr val="000000"/>
                </a:solidFill>
                <a:latin typeface="Calibri" charset="0"/>
                <a:ea typeface="ＭＳ Ｐゴシック" charset="0"/>
                <a:cs typeface="ＭＳ Ｐゴシック" charset="0"/>
              </a:rPr>
              <a:t>Strategic Gap</a:t>
            </a:r>
            <a:endParaRPr lang="en-CA" sz="2400" dirty="0">
              <a:solidFill>
                <a:srgbClr val="000000"/>
              </a:solidFill>
              <a:latin typeface="Calibri" pitchFamily="34" charset="0"/>
              <a:ea typeface="MS PGothic" pitchFamily="34" charset="-128"/>
            </a:endParaRPr>
          </a:p>
        </p:txBody>
      </p:sp>
      <p:cxnSp>
        <p:nvCxnSpPr>
          <p:cNvPr id="25" name="Straight Connector 24"/>
          <p:cNvCxnSpPr>
            <a:endCxn id="10" idx="0"/>
          </p:cNvCxnSpPr>
          <p:nvPr/>
        </p:nvCxnSpPr>
        <p:spPr bwMode="auto">
          <a:xfrm>
            <a:off x="4463819" y="1028701"/>
            <a:ext cx="0" cy="4808817"/>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7728181" y="1028734"/>
            <a:ext cx="0" cy="4808817"/>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flipV="1">
            <a:off x="1199456" y="3756362"/>
            <a:ext cx="3264363" cy="10167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flipV="1">
            <a:off x="1199456" y="3909053"/>
            <a:ext cx="3264363" cy="8640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flipV="1">
            <a:off x="1199456" y="4149080"/>
            <a:ext cx="3264363" cy="624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Right Brace 33"/>
          <p:cNvSpPr/>
          <p:nvPr/>
        </p:nvSpPr>
        <p:spPr bwMode="auto">
          <a:xfrm>
            <a:off x="4463819" y="3573016"/>
            <a:ext cx="384736" cy="720080"/>
          </a:xfrm>
          <a:prstGeom prst="rightBrace">
            <a:avLst>
              <a:gd name="adj1" fmla="val 43157"/>
              <a:gd name="adj2" fmla="val 51610"/>
            </a:avLst>
          </a:prstGeom>
          <a:noFill/>
          <a:ln w="28575" cap="flat" cmpd="sng" algn="ctr">
            <a:solidFill>
              <a:schemeClr val="tx1"/>
            </a:solidFill>
            <a:prstDash val="sysDash"/>
            <a:round/>
            <a:headEnd type="none" w="med" len="med"/>
            <a:tailEnd type="none" w="med" len="med"/>
          </a:ln>
          <a:effectLst/>
        </p:spPr>
        <p:txBody>
          <a:bodyPr vert="vert270"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CA" sz="2400" b="1" dirty="0">
              <a:solidFill>
                <a:srgbClr val="000000"/>
              </a:solidFill>
              <a:latin typeface="Calibri" charset="0"/>
              <a:ea typeface="ＭＳ Ｐゴシック" charset="0"/>
              <a:cs typeface="ＭＳ Ｐゴシック" charset="0"/>
            </a:endParaRPr>
          </a:p>
        </p:txBody>
      </p:sp>
      <p:sp>
        <p:nvSpPr>
          <p:cNvPr id="35" name="TextBox 34"/>
          <p:cNvSpPr txBox="1"/>
          <p:nvPr/>
        </p:nvSpPr>
        <p:spPr>
          <a:xfrm rot="5400000">
            <a:off x="5252045" y="2266173"/>
            <a:ext cx="841128" cy="2959015"/>
          </a:xfrm>
          <a:prstGeom prst="rect">
            <a:avLst/>
          </a:prstGeom>
          <a:noFill/>
        </p:spPr>
        <p:txBody>
          <a:bodyPr vert="vert270" wrap="square" rtlCol="0">
            <a:spAutoFit/>
          </a:bodyPr>
          <a:lstStyle/>
          <a:p>
            <a:pPr algn="ctr" defTabSz="1219170" eaLnBrk="0" fontAlgn="base" hangingPunct="0">
              <a:spcBef>
                <a:spcPct val="0"/>
              </a:spcBef>
              <a:spcAft>
                <a:spcPct val="0"/>
              </a:spcAft>
            </a:pPr>
            <a:r>
              <a:rPr lang="en-CA" sz="2133" b="1" dirty="0">
                <a:solidFill>
                  <a:srgbClr val="000000"/>
                </a:solidFill>
                <a:latin typeface="Calibri" charset="0"/>
                <a:ea typeface="ＭＳ Ｐゴシック" charset="0"/>
                <a:cs typeface="ＭＳ Ｐゴシック" charset="0"/>
              </a:rPr>
              <a:t>Strategic </a:t>
            </a:r>
          </a:p>
          <a:p>
            <a:pPr algn="ctr" defTabSz="1219170" eaLnBrk="0" fontAlgn="base" hangingPunct="0">
              <a:spcBef>
                <a:spcPct val="0"/>
              </a:spcBef>
              <a:spcAft>
                <a:spcPct val="0"/>
              </a:spcAft>
            </a:pPr>
            <a:r>
              <a:rPr lang="en-CA" sz="2133" b="1" dirty="0">
                <a:solidFill>
                  <a:srgbClr val="000000"/>
                </a:solidFill>
                <a:latin typeface="Calibri" charset="0"/>
                <a:ea typeface="ＭＳ Ｐゴシック" charset="0"/>
              </a:rPr>
              <a:t>Imperatives</a:t>
            </a:r>
            <a:endParaRPr lang="en-CA" sz="2133" dirty="0">
              <a:solidFill>
                <a:srgbClr val="000000"/>
              </a:solidFill>
              <a:latin typeface="Calibri" pitchFamily="34" charset="0"/>
              <a:ea typeface="MS PGothic" pitchFamily="34" charset="-128"/>
            </a:endParaRPr>
          </a:p>
        </p:txBody>
      </p:sp>
      <p:cxnSp>
        <p:nvCxnSpPr>
          <p:cNvPr id="38" name="Straight Connector 37"/>
          <p:cNvCxnSpPr/>
          <p:nvPr/>
        </p:nvCxnSpPr>
        <p:spPr bwMode="auto">
          <a:xfrm flipV="1">
            <a:off x="1271118" y="3573016"/>
            <a:ext cx="9720733" cy="1200629"/>
          </a:xfrm>
          <a:prstGeom prst="line">
            <a:avLst/>
          </a:prstGeom>
          <a:solidFill>
            <a:schemeClr val="accent1"/>
          </a:solidFill>
          <a:ln w="3810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Oval 26"/>
          <p:cNvSpPr/>
          <p:nvPr/>
        </p:nvSpPr>
        <p:spPr bwMode="auto">
          <a:xfrm>
            <a:off x="897877" y="4437112"/>
            <a:ext cx="672075" cy="672075"/>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eaLnBrk="0" fontAlgn="base" hangingPunct="0">
              <a:spcBef>
                <a:spcPct val="0"/>
              </a:spcBef>
              <a:spcAft>
                <a:spcPct val="0"/>
              </a:spcAft>
            </a:pPr>
            <a:r>
              <a:rPr lang="en-CA" sz="3200" b="1" dirty="0">
                <a:solidFill>
                  <a:srgbClr val="FFFFFF"/>
                </a:solidFill>
                <a:latin typeface="Calibri" charset="0"/>
                <a:ea typeface="ＭＳ Ｐゴシック" charset="0"/>
                <a:cs typeface="ＭＳ Ｐゴシック" charset="0"/>
              </a:rPr>
              <a:t>CS</a:t>
            </a:r>
          </a:p>
        </p:txBody>
      </p:sp>
      <p:sp>
        <p:nvSpPr>
          <p:cNvPr id="36" name="Oval 35"/>
          <p:cNvSpPr/>
          <p:nvPr/>
        </p:nvSpPr>
        <p:spPr bwMode="auto">
          <a:xfrm>
            <a:off x="10608501" y="3813043"/>
            <a:ext cx="672075" cy="672075"/>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eaLnBrk="0" fontAlgn="base" hangingPunct="0">
              <a:spcBef>
                <a:spcPct val="0"/>
              </a:spcBef>
              <a:spcAft>
                <a:spcPct val="0"/>
              </a:spcAft>
            </a:pPr>
            <a:r>
              <a:rPr lang="en-CA" sz="3200" b="1" dirty="0">
                <a:solidFill>
                  <a:srgbClr val="FFFFFF"/>
                </a:solidFill>
                <a:latin typeface="Calibri" charset="0"/>
                <a:ea typeface="ＭＳ Ｐゴシック" charset="0"/>
                <a:cs typeface="ＭＳ Ｐゴシック" charset="0"/>
              </a:rPr>
              <a:t>OI</a:t>
            </a:r>
          </a:p>
        </p:txBody>
      </p:sp>
      <p:sp>
        <p:nvSpPr>
          <p:cNvPr id="41" name="Title 40"/>
          <p:cNvSpPr>
            <a:spLocks noGrp="1"/>
          </p:cNvSpPr>
          <p:nvPr>
            <p:ph type="title"/>
          </p:nvPr>
        </p:nvSpPr>
        <p:spPr>
          <a:xfrm>
            <a:off x="126103" y="-125121"/>
            <a:ext cx="9444903" cy="1143000"/>
          </a:xfrm>
        </p:spPr>
        <p:txBody>
          <a:bodyPr>
            <a:normAutofit/>
          </a:bodyPr>
          <a:lstStyle/>
          <a:p>
            <a:r>
              <a:rPr lang="en-CA" sz="3600" dirty="0">
                <a:solidFill>
                  <a:schemeClr val="tx1"/>
                </a:solidFill>
              </a:rPr>
              <a:t>Strategic Imperatives Fill the Strategy Gap</a:t>
            </a:r>
          </a:p>
        </p:txBody>
      </p:sp>
    </p:spTree>
    <p:extLst>
      <p:ext uri="{BB962C8B-B14F-4D97-AF65-F5344CB8AC3E}">
        <p14:creationId xmlns:p14="http://schemas.microsoft.com/office/powerpoint/2010/main" val="9732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heel(1)">
                                      <p:cBhvr>
                                        <p:cTn id="26" dur="2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1" nodeType="clickEffect">
                                  <p:stCondLst>
                                    <p:cond delay="0"/>
                                  </p:stCondLst>
                                  <p:childTnLst>
                                    <p:animMotion origin="layout" path="M 5.55556E-7 1.7284E-6 L 0.00035 -0.09198 " pathEditMode="relative" rAng="0" ptsTypes="AA">
                                      <p:cBhvr>
                                        <p:cTn id="30" dur="2000" fill="hold"/>
                                        <p:tgtEl>
                                          <p:spTgt spid="36"/>
                                        </p:tgtEl>
                                        <p:attrNameLst>
                                          <p:attrName>ppt_x</p:attrName>
                                          <p:attrName>ppt_y</p:attrName>
                                        </p:attrNameLst>
                                      </p:cBhvr>
                                      <p:rCtr x="17" y="-459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par>
                          <p:cTn id="63" fill="hold">
                            <p:stCondLst>
                              <p:cond delay="500"/>
                            </p:stCondLst>
                            <p:childTnLst>
                              <p:par>
                                <p:cTn id="64" presetID="22" presetClass="entr" presetSubtype="4"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00"/>
                                        <p:tgtEl>
                                          <p:spTgt spid="33"/>
                                        </p:tgtEl>
                                      </p:cBhvr>
                                    </p:animEffect>
                                  </p:childTnLst>
                                </p:cTn>
                              </p:par>
                            </p:childTnLst>
                          </p:cTn>
                        </p:par>
                        <p:par>
                          <p:cTn id="67" fill="hold">
                            <p:stCondLst>
                              <p:cond delay="1000"/>
                            </p:stCondLst>
                            <p:childTnLst>
                              <p:par>
                                <p:cTn id="68" presetID="22" presetClass="entr" presetSubtype="4"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20" grpId="0"/>
      <p:bldP spid="21" grpId="0"/>
      <p:bldP spid="23" grpId="0"/>
      <p:bldP spid="34" grpId="0" animBg="1"/>
      <p:bldP spid="35" grpId="0"/>
      <p:bldP spid="27" grpId="0"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A Business Without a Plan</a:t>
            </a:r>
          </a:p>
        </p:txBody>
      </p:sp>
      <p:sp>
        <p:nvSpPr>
          <p:cNvPr id="3" name="Content Placeholder 2">
            <a:extLst>
              <a:ext uri="{FF2B5EF4-FFF2-40B4-BE49-F238E27FC236}">
                <a16:creationId xmlns:a16="http://schemas.microsoft.com/office/drawing/2014/main" id="{AFB182A7-621E-4015-839A-8503AD3C5F7C}"/>
              </a:ext>
            </a:extLst>
          </p:cNvPr>
          <p:cNvSpPr>
            <a:spLocks noGrp="1"/>
          </p:cNvSpPr>
          <p:nvPr>
            <p:ph idx="1"/>
          </p:nvPr>
        </p:nvSpPr>
        <p:spPr/>
        <p:txBody>
          <a:bodyPr/>
          <a:lstStyle/>
          <a:p>
            <a:endParaRPr lang="en-CA"/>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8382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775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wipe(up)">
                                      <p:cBhvr>
                                        <p:cTn id="7" dur="50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9726433" cy="3892168"/>
          </a:xfrm>
        </p:spPr>
        <p:txBody>
          <a:bodyPr anchor="ctr">
            <a:normAutofit/>
          </a:bodyPr>
          <a:lstStyle/>
          <a:p>
            <a:pPr lvl="0"/>
            <a:r>
              <a:rPr lang="en-US" sz="4800" i="1" dirty="0">
                <a:solidFill>
                  <a:srgbClr val="FFFFFF"/>
                </a:solidFill>
              </a:rPr>
              <a:t>“You can't prepare for everything, but you can prepare for anything.”</a:t>
            </a:r>
            <a:br>
              <a:rPr lang="en-US" sz="4800" i="1" dirty="0">
                <a:solidFill>
                  <a:srgbClr val="FFFFFF"/>
                </a:solidFill>
              </a:rPr>
            </a:br>
            <a:br>
              <a:rPr lang="en-US" sz="4800" i="1" dirty="0">
                <a:solidFill>
                  <a:srgbClr val="FFFFFF"/>
                </a:solidFill>
              </a:rPr>
            </a:br>
            <a:endParaRPr lang="en-US" sz="4800" i="1" dirty="0">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 </a:t>
            </a:r>
            <a:r>
              <a:rPr lang="en-US" i="1" dirty="0">
                <a:solidFill>
                  <a:srgbClr val="FFFFFF"/>
                </a:solidFill>
              </a:rPr>
              <a:t>Paul </a:t>
            </a:r>
            <a:r>
              <a:rPr lang="en-US" i="1" dirty="0" err="1">
                <a:solidFill>
                  <a:srgbClr val="FFFFFF"/>
                </a:solidFill>
              </a:rPr>
              <a:t>Youngjohns</a:t>
            </a:r>
            <a:endParaRPr lang="en-US" dirty="0">
              <a:solidFill>
                <a:srgbClr val="FFFFFF"/>
              </a:solidFill>
            </a:endParaRPr>
          </a:p>
        </p:txBody>
      </p:sp>
    </p:spTree>
    <p:extLst>
      <p:ext uri="{BB962C8B-B14F-4D97-AF65-F5344CB8AC3E}">
        <p14:creationId xmlns:p14="http://schemas.microsoft.com/office/powerpoint/2010/main" val="753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t>A Taste of Planning</a:t>
            </a:r>
          </a:p>
        </p:txBody>
      </p:sp>
      <p:sp>
        <p:nvSpPr>
          <p:cNvPr id="121859" name="Rectangle 3"/>
          <p:cNvSpPr>
            <a:spLocks noGrp="1" noChangeArrowheads="1"/>
          </p:cNvSpPr>
          <p:nvPr>
            <p:ph type="body" idx="1"/>
          </p:nvPr>
        </p:nvSpPr>
        <p:spPr/>
        <p:txBody>
          <a:bodyPr>
            <a:normAutofit/>
          </a:bodyPr>
          <a:lstStyle/>
          <a:p>
            <a:r>
              <a:rPr lang="en-US" sz="2800" dirty="0"/>
              <a:t>Start with the Small Business Planning Template and start on page 1:</a:t>
            </a:r>
          </a:p>
          <a:p>
            <a:pPr marL="914400" lvl="1" indent="-514350">
              <a:buFont typeface="+mj-lt"/>
              <a:buAutoNum type="arabicPeriod"/>
            </a:pPr>
            <a:r>
              <a:rPr lang="en-US" sz="2400" dirty="0"/>
              <a:t>Define your Operating Environment</a:t>
            </a:r>
          </a:p>
          <a:p>
            <a:pPr marL="914400" lvl="1" indent="-514350">
              <a:buFont typeface="+mj-lt"/>
              <a:buAutoNum type="arabicPeriod"/>
            </a:pPr>
            <a:r>
              <a:rPr lang="en-US" sz="2400" dirty="0"/>
              <a:t>Key Strengths, Assets and Differentiators</a:t>
            </a:r>
          </a:p>
          <a:p>
            <a:pPr marL="914400" lvl="1" indent="-514350">
              <a:buFont typeface="+mj-lt"/>
              <a:buAutoNum type="arabicPeriod"/>
            </a:pPr>
            <a:r>
              <a:rPr lang="en-US" sz="2400" dirty="0"/>
              <a:t>Opportunities </a:t>
            </a:r>
          </a:p>
          <a:p>
            <a:pPr marL="914400" lvl="1" indent="-514350">
              <a:buFont typeface="+mj-lt"/>
              <a:buAutoNum type="arabicPeriod"/>
            </a:pPr>
            <a:r>
              <a:rPr lang="en-US" sz="2400" dirty="0"/>
              <a:t>Brainstorm your Practical Vision</a:t>
            </a:r>
          </a:p>
          <a:p>
            <a:pPr marL="914400" lvl="1" indent="-514350">
              <a:buFont typeface="+mj-lt"/>
              <a:buAutoNum type="arabicPeriod"/>
            </a:pPr>
            <a:r>
              <a:rPr lang="en-US" sz="2400" dirty="0"/>
              <a:t>Define your Weaknesses and Obstacles</a:t>
            </a:r>
          </a:p>
          <a:p>
            <a:pPr marL="914400" lvl="1" indent="-514350">
              <a:buFont typeface="+mj-lt"/>
              <a:buAutoNum type="arabicPeriod"/>
            </a:pPr>
            <a:r>
              <a:rPr lang="en-US" sz="2400" dirty="0"/>
              <a:t>Define your Strategic Imperatives</a:t>
            </a:r>
          </a:p>
          <a:p>
            <a:pPr marL="914400" lvl="1" indent="-514350">
              <a:buFont typeface="+mj-lt"/>
              <a:buAutoNum type="arabicPeriod"/>
            </a:pPr>
            <a:r>
              <a:rPr lang="en-US" sz="2400" dirty="0"/>
              <a:t>Create your personal action plan</a:t>
            </a:r>
          </a:p>
          <a:p>
            <a:pPr marL="914400" lvl="1" indent="-514350">
              <a:buFont typeface="+mj-lt"/>
              <a:buAutoNum type="arabicPeriod"/>
            </a:pPr>
            <a:endParaRPr lang="en-US" sz="2400" dirty="0"/>
          </a:p>
          <a:p>
            <a:pPr marL="914400" lvl="1" indent="-514350">
              <a:buFont typeface="+mj-lt"/>
              <a:buAutoNum type="arabicPeriod"/>
            </a:pPr>
            <a:endParaRPr lang="en-US" sz="2400" dirty="0"/>
          </a:p>
          <a:p>
            <a:pPr lvl="1"/>
            <a:endParaRPr lang="en-US" sz="2400" dirty="0"/>
          </a:p>
        </p:txBody>
      </p:sp>
    </p:spTree>
    <p:extLst>
      <p:ext uri="{BB962C8B-B14F-4D97-AF65-F5344CB8AC3E}">
        <p14:creationId xmlns:p14="http://schemas.microsoft.com/office/powerpoint/2010/main" val="36342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ECB20-6FDA-4FCB-9BA1-D945A1868EE1}"/>
              </a:ext>
            </a:extLst>
          </p:cNvPr>
          <p:cNvSpPr>
            <a:spLocks noGrp="1"/>
          </p:cNvSpPr>
          <p:nvPr>
            <p:ph type="title"/>
          </p:nvPr>
        </p:nvSpPr>
        <p:spPr>
          <a:xfrm>
            <a:off x="643466" y="786383"/>
            <a:ext cx="3517567" cy="2093975"/>
          </a:xfrm>
        </p:spPr>
        <p:txBody>
          <a:bodyPr anchor="b">
            <a:normAutofit/>
          </a:bodyPr>
          <a:lstStyle/>
          <a:p>
            <a:r>
              <a:rPr lang="en-CA" dirty="0"/>
              <a:t>Learning Agenda</a:t>
            </a:r>
          </a:p>
        </p:txBody>
      </p:sp>
      <p:pic>
        <p:nvPicPr>
          <p:cNvPr id="4" name="Picture 2" descr="Prioritization, the Dilbert way - Ayende @ Rahien">
            <a:extLst>
              <a:ext uri="{FF2B5EF4-FFF2-40B4-BE49-F238E27FC236}">
                <a16:creationId xmlns:a16="http://schemas.microsoft.com/office/drawing/2014/main" id="{C0534D57-7897-45D2-9A05-F361DC2DC7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9147" y="1870058"/>
            <a:ext cx="3626597" cy="3279555"/>
          </a:xfrm>
          <a:prstGeom prst="rect">
            <a:avLst/>
          </a:prstGeom>
          <a:solidFill>
            <a:srgbClr val="FFFFFF"/>
          </a:solidFill>
        </p:spPr>
      </p:pic>
      <p:sp>
        <p:nvSpPr>
          <p:cNvPr id="9" name="Text Placeholder 3">
            <a:extLst>
              <a:ext uri="{FF2B5EF4-FFF2-40B4-BE49-F238E27FC236}">
                <a16:creationId xmlns:a16="http://schemas.microsoft.com/office/drawing/2014/main" id="{52D6AA11-0995-4C3D-913C-140AB3DB874C}"/>
              </a:ext>
            </a:extLst>
          </p:cNvPr>
          <p:cNvSpPr>
            <a:spLocks noGrp="1"/>
          </p:cNvSpPr>
          <p:nvPr>
            <p:ph type="body" sz="half" idx="2"/>
          </p:nvPr>
        </p:nvSpPr>
        <p:spPr>
          <a:xfrm>
            <a:off x="643465" y="3043050"/>
            <a:ext cx="3517567" cy="3064505"/>
          </a:xfrm>
        </p:spPr>
        <p:txBody>
          <a:bodyPr>
            <a:normAutofit lnSpcReduction="10000"/>
          </a:bodyPr>
          <a:lstStyle/>
          <a:p>
            <a:r>
              <a:rPr lang="en-US" dirty="0"/>
              <a:t>Defining your practical vision</a:t>
            </a:r>
          </a:p>
          <a:p>
            <a:r>
              <a:rPr lang="en-US" dirty="0"/>
              <a:t>Understanding and defining your revenue growth drivers</a:t>
            </a:r>
          </a:p>
          <a:p>
            <a:r>
              <a:rPr lang="en-US" dirty="0"/>
              <a:t>Value proposition and target markets</a:t>
            </a:r>
          </a:p>
          <a:p>
            <a:r>
              <a:rPr lang="en-US" dirty="0"/>
              <a:t>Strategic imperatives</a:t>
            </a:r>
          </a:p>
          <a:p>
            <a:r>
              <a:rPr lang="en-US" dirty="0"/>
              <a:t>Converting your one-page plan into action</a:t>
            </a:r>
          </a:p>
        </p:txBody>
      </p:sp>
    </p:spTree>
    <p:extLst>
      <p:ext uri="{BB962C8B-B14F-4D97-AF65-F5344CB8AC3E}">
        <p14:creationId xmlns:p14="http://schemas.microsoft.com/office/powerpoint/2010/main" val="1094247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Understanding External Strategic Drivers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338" y="1776412"/>
            <a:ext cx="9003324"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171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CA" dirty="0"/>
              <a:t>Your Operating Environment</a:t>
            </a:r>
          </a:p>
        </p:txBody>
      </p:sp>
      <p:sp>
        <p:nvSpPr>
          <p:cNvPr id="14339" name="Content Placeholder 2"/>
          <p:cNvSpPr>
            <a:spLocks noGrp="1"/>
          </p:cNvSpPr>
          <p:nvPr>
            <p:ph type="body" idx="1"/>
          </p:nvPr>
        </p:nvSpPr>
        <p:spPr>
          <a:xfrm>
            <a:off x="771525" y="1536633"/>
            <a:ext cx="11004875" cy="2989876"/>
          </a:xfrm>
        </p:spPr>
        <p:txBody>
          <a:bodyPr/>
          <a:lstStyle/>
          <a:p>
            <a:r>
              <a:rPr lang="en-CA" dirty="0"/>
              <a:t>What technology, economic, regulatory and competitive trends do you expect in the landscaping markets and applications you serve in the coming years?</a:t>
            </a:r>
          </a:p>
          <a:p>
            <a:r>
              <a:rPr lang="en-CA" dirty="0"/>
              <a:t>How might these trends impact the needs and expectations of your customers and prospective customers? </a:t>
            </a:r>
          </a:p>
          <a:p>
            <a:r>
              <a:rPr lang="en-CA" dirty="0"/>
              <a:t>How might these trends impact the marketing positioning of your competitors? </a:t>
            </a:r>
          </a:p>
          <a:p>
            <a:endParaRPr lang="en-CA" dirty="0"/>
          </a:p>
        </p:txBody>
      </p:sp>
      <p:pic>
        <p:nvPicPr>
          <p:cNvPr id="7170" name="Picture 2" descr="PESTEL Analysis - PSlides">
            <a:extLst>
              <a:ext uri="{FF2B5EF4-FFF2-40B4-BE49-F238E27FC236}">
                <a16:creationId xmlns:a16="http://schemas.microsoft.com/office/drawing/2014/main" id="{F067D04F-6A24-4681-B3EF-574392779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4" t="25609" r="6756" b="47302"/>
          <a:stretch/>
        </p:blipFill>
        <p:spPr bwMode="auto">
          <a:xfrm>
            <a:off x="1371600" y="5105400"/>
            <a:ext cx="8859982" cy="156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316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Understanding Internal Strategic Drivers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10134599"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260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C048-B723-4D18-AFF8-6928386D759B}"/>
              </a:ext>
            </a:extLst>
          </p:cNvPr>
          <p:cNvSpPr>
            <a:spLocks noGrp="1"/>
          </p:cNvSpPr>
          <p:nvPr>
            <p:ph type="title"/>
          </p:nvPr>
        </p:nvSpPr>
        <p:spPr/>
        <p:txBody>
          <a:bodyPr/>
          <a:lstStyle/>
          <a:p>
            <a:r>
              <a:rPr lang="en-CA" dirty="0"/>
              <a:t>Understanding Growth Drivers</a:t>
            </a:r>
          </a:p>
        </p:txBody>
      </p:sp>
      <p:sp>
        <p:nvSpPr>
          <p:cNvPr id="3" name="Content Placeholder 2">
            <a:extLst>
              <a:ext uri="{FF2B5EF4-FFF2-40B4-BE49-F238E27FC236}">
                <a16:creationId xmlns:a16="http://schemas.microsoft.com/office/drawing/2014/main" id="{318E0F2A-0F12-4A30-8E28-020CA28246A5}"/>
              </a:ext>
            </a:extLst>
          </p:cNvPr>
          <p:cNvSpPr>
            <a:spLocks noGrp="1"/>
          </p:cNvSpPr>
          <p:nvPr>
            <p:ph idx="1"/>
          </p:nvPr>
        </p:nvSpPr>
        <p:spPr/>
        <p:txBody>
          <a:bodyPr>
            <a:normAutofit fontScale="92500" lnSpcReduction="10000"/>
          </a:bodyPr>
          <a:lstStyle/>
          <a:p>
            <a:pPr marL="0" indent="0">
              <a:buNone/>
            </a:pPr>
            <a:r>
              <a:rPr lang="en-CA" dirty="0"/>
              <a:t>If you want to grow from $500K in sales to $1M (or $20M-$25M) in the next 3 years: where do you want most of that growth to come from? Consider:</a:t>
            </a:r>
          </a:p>
          <a:p>
            <a:pPr marL="514350" indent="-514350">
              <a:buFont typeface="+mj-lt"/>
              <a:buAutoNum type="arabicPeriod"/>
            </a:pPr>
            <a:r>
              <a:rPr lang="en-CA" dirty="0"/>
              <a:t>Deeper share of wallet with existing customers?</a:t>
            </a:r>
          </a:p>
          <a:p>
            <a:pPr marL="514350" indent="-514350">
              <a:buFont typeface="+mj-lt"/>
              <a:buAutoNum type="arabicPeriod"/>
            </a:pPr>
            <a:r>
              <a:rPr lang="en-CA" dirty="0"/>
              <a:t>New customers?</a:t>
            </a:r>
          </a:p>
          <a:p>
            <a:pPr marL="514350" indent="-514350">
              <a:buFont typeface="+mj-lt"/>
              <a:buAutoNum type="arabicPeriod"/>
            </a:pPr>
            <a:r>
              <a:rPr lang="en-CA" dirty="0"/>
              <a:t>Pricing? Bundling? </a:t>
            </a:r>
          </a:p>
          <a:p>
            <a:pPr marL="514350" indent="-514350">
              <a:buFont typeface="+mj-lt"/>
              <a:buAutoNum type="arabicPeriod"/>
            </a:pPr>
            <a:r>
              <a:rPr lang="en-CA" dirty="0"/>
              <a:t>New services and products?</a:t>
            </a:r>
          </a:p>
          <a:p>
            <a:pPr marL="514350" indent="-514350">
              <a:buFont typeface="+mj-lt"/>
              <a:buAutoNum type="arabicPeriod"/>
            </a:pPr>
            <a:r>
              <a:rPr lang="en-CA" dirty="0"/>
              <a:t>Same stuff in a new geography?</a:t>
            </a:r>
          </a:p>
          <a:p>
            <a:pPr marL="514350" indent="-514350">
              <a:buFont typeface="+mj-lt"/>
              <a:buAutoNum type="arabicPeriod"/>
            </a:pPr>
            <a:r>
              <a:rPr lang="en-CA" dirty="0"/>
              <a:t>Etc.</a:t>
            </a:r>
          </a:p>
        </p:txBody>
      </p:sp>
    </p:spTree>
    <p:extLst>
      <p:ext uri="{BB962C8B-B14F-4D97-AF65-F5344CB8AC3E}">
        <p14:creationId xmlns:p14="http://schemas.microsoft.com/office/powerpoint/2010/main" val="2329900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14436"/>
            <a:ext cx="8947052" cy="562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08D8764-0B35-4F19-8586-F396B1B3DB2A}"/>
              </a:ext>
            </a:extLst>
          </p:cNvPr>
          <p:cNvSpPr txBox="1"/>
          <p:nvPr/>
        </p:nvSpPr>
        <p:spPr>
          <a:xfrm>
            <a:off x="2133600" y="1398044"/>
            <a:ext cx="7772400" cy="2862322"/>
          </a:xfrm>
          <a:prstGeom prst="rect">
            <a:avLst/>
          </a:prstGeom>
          <a:solidFill>
            <a:schemeClr val="bg1"/>
          </a:solidFill>
        </p:spPr>
        <p:txBody>
          <a:bodyPr wrap="square" rtlCol="0">
            <a:spAutoFit/>
          </a:bodyPr>
          <a:lstStyle/>
          <a:p>
            <a:r>
              <a:rPr lang="en-CA" dirty="0"/>
              <a:t>What would you like to be able to say about your company in 3 short years? Specifically what will you be able to say about:</a:t>
            </a:r>
          </a:p>
          <a:p>
            <a:pPr marL="342900" indent="-342900">
              <a:buFont typeface="+mj-lt"/>
              <a:buAutoNum type="arabicPeriod"/>
            </a:pPr>
            <a:r>
              <a:rPr lang="en-CA" dirty="0"/>
              <a:t>People and employees</a:t>
            </a:r>
          </a:p>
          <a:p>
            <a:pPr marL="342900" indent="-342900">
              <a:buFont typeface="+mj-lt"/>
              <a:buAutoNum type="arabicPeriod"/>
            </a:pPr>
            <a:r>
              <a:rPr lang="en-CA" dirty="0"/>
              <a:t>Processes and efficiencies</a:t>
            </a:r>
          </a:p>
          <a:p>
            <a:pPr marL="342900" indent="-342900">
              <a:buFont typeface="+mj-lt"/>
              <a:buAutoNum type="arabicPeriod"/>
            </a:pPr>
            <a:r>
              <a:rPr lang="en-CA" dirty="0"/>
              <a:t>Capabilities</a:t>
            </a:r>
          </a:p>
          <a:p>
            <a:pPr marL="342900" indent="-342900">
              <a:buFont typeface="+mj-lt"/>
              <a:buAutoNum type="arabicPeriod"/>
            </a:pPr>
            <a:r>
              <a:rPr lang="en-CA" dirty="0"/>
              <a:t>Services and offerings</a:t>
            </a:r>
          </a:p>
          <a:p>
            <a:pPr marL="342900" indent="-342900">
              <a:buFont typeface="+mj-lt"/>
              <a:buAutoNum type="arabicPeriod"/>
            </a:pPr>
            <a:r>
              <a:rPr lang="en-CA" dirty="0"/>
              <a:t>Customers</a:t>
            </a:r>
          </a:p>
          <a:p>
            <a:pPr marL="342900" indent="-342900">
              <a:buFont typeface="+mj-lt"/>
              <a:buAutoNum type="arabicPeriod"/>
            </a:pPr>
            <a:r>
              <a:rPr lang="en-CA" dirty="0"/>
              <a:t>Revenue and profitability</a:t>
            </a:r>
          </a:p>
          <a:p>
            <a:pPr marL="342900" indent="-342900">
              <a:buFont typeface="+mj-lt"/>
              <a:buAutoNum type="arabicPeriod"/>
            </a:pPr>
            <a:r>
              <a:rPr lang="en-CA" dirty="0"/>
              <a:t>Reach and scope</a:t>
            </a:r>
          </a:p>
          <a:p>
            <a:pPr marL="342900" indent="-342900">
              <a:buFont typeface="+mj-lt"/>
              <a:buAutoNum type="arabicPeriod"/>
            </a:pPr>
            <a:endParaRPr lang="en-CA" dirty="0"/>
          </a:p>
        </p:txBody>
      </p:sp>
    </p:spTree>
    <p:extLst>
      <p:ext uri="{BB962C8B-B14F-4D97-AF65-F5344CB8AC3E}">
        <p14:creationId xmlns:p14="http://schemas.microsoft.com/office/powerpoint/2010/main" val="1841087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869" y="1752600"/>
            <a:ext cx="7778261" cy="414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392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bwMode="auto">
          <a:xfrm>
            <a:off x="1200151" y="1028700"/>
            <a:ext cx="0" cy="480060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1200151" y="5829300"/>
            <a:ext cx="9791700"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rot="16200000">
            <a:off x="-742049" y="3136614"/>
            <a:ext cx="3072341" cy="584775"/>
          </a:xfrm>
          <a:prstGeom prst="rect">
            <a:avLst/>
          </a:prstGeom>
          <a:noFill/>
        </p:spPr>
        <p:txBody>
          <a:bodyPr wrap="square" rtlCol="0">
            <a:spAutoFit/>
          </a:bodyPr>
          <a:lstStyle/>
          <a:p>
            <a:pPr algn="ctr" defTabSz="1219170" eaLnBrk="0" fontAlgn="base" hangingPunct="0">
              <a:spcBef>
                <a:spcPct val="0"/>
              </a:spcBef>
              <a:spcAft>
                <a:spcPct val="0"/>
              </a:spcAft>
            </a:pPr>
            <a:r>
              <a:rPr lang="en-CA" sz="3200" b="1" dirty="0">
                <a:solidFill>
                  <a:srgbClr val="000000"/>
                </a:solidFill>
                <a:latin typeface="Calibri" pitchFamily="34" charset="0"/>
                <a:ea typeface="MS PGothic" pitchFamily="34" charset="-128"/>
              </a:rPr>
              <a:t>Performance</a:t>
            </a:r>
          </a:p>
        </p:txBody>
      </p:sp>
      <p:sp>
        <p:nvSpPr>
          <p:cNvPr id="9" name="TextBox 8"/>
          <p:cNvSpPr txBox="1"/>
          <p:nvPr/>
        </p:nvSpPr>
        <p:spPr>
          <a:xfrm>
            <a:off x="623392" y="5858461"/>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2022</a:t>
            </a:r>
          </a:p>
        </p:txBody>
      </p:sp>
      <p:sp>
        <p:nvSpPr>
          <p:cNvPr id="10" name="TextBox 9"/>
          <p:cNvSpPr txBox="1"/>
          <p:nvPr/>
        </p:nvSpPr>
        <p:spPr>
          <a:xfrm>
            <a:off x="3887755" y="5837518"/>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2023</a:t>
            </a:r>
          </a:p>
        </p:txBody>
      </p:sp>
      <p:sp>
        <p:nvSpPr>
          <p:cNvPr id="11" name="TextBox 10"/>
          <p:cNvSpPr txBox="1"/>
          <p:nvPr/>
        </p:nvSpPr>
        <p:spPr>
          <a:xfrm>
            <a:off x="7152117" y="5829301"/>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2024</a:t>
            </a:r>
          </a:p>
        </p:txBody>
      </p:sp>
      <p:sp>
        <p:nvSpPr>
          <p:cNvPr id="12" name="TextBox 11"/>
          <p:cNvSpPr txBox="1"/>
          <p:nvPr/>
        </p:nvSpPr>
        <p:spPr>
          <a:xfrm>
            <a:off x="10416480" y="5821083"/>
            <a:ext cx="1152128"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2025</a:t>
            </a:r>
          </a:p>
        </p:txBody>
      </p:sp>
      <p:cxnSp>
        <p:nvCxnSpPr>
          <p:cNvPr id="14" name="Straight Connector 13"/>
          <p:cNvCxnSpPr/>
          <p:nvPr/>
        </p:nvCxnSpPr>
        <p:spPr bwMode="auto">
          <a:xfrm>
            <a:off x="1233915" y="4773149"/>
            <a:ext cx="9757936" cy="0"/>
          </a:xfrm>
          <a:prstGeom prst="line">
            <a:avLst/>
          </a:prstGeom>
          <a:solidFill>
            <a:schemeClr val="accent1"/>
          </a:solidFill>
          <a:ln w="38100" cap="flat" cmpd="sng" algn="ctr">
            <a:solidFill>
              <a:schemeClr val="bg1">
                <a:lumMod val="50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1200151" y="4149080"/>
            <a:ext cx="9744388" cy="624069"/>
          </a:xfrm>
          <a:prstGeom prst="line">
            <a:avLst/>
          </a:prstGeom>
          <a:solidFill>
            <a:schemeClr val="accent1"/>
          </a:solidFill>
          <a:ln w="3810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V="1">
            <a:off x="1200151" y="1076739"/>
            <a:ext cx="9791700" cy="3696411"/>
          </a:xfrm>
          <a:prstGeom prst="line">
            <a:avLst/>
          </a:prstGeom>
          <a:solidFill>
            <a:schemeClr val="accent1"/>
          </a:solidFill>
          <a:ln w="38100" cap="flat" cmpd="sng" algn="ctr">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ight Brace 21"/>
          <p:cNvSpPr/>
          <p:nvPr/>
        </p:nvSpPr>
        <p:spPr bwMode="auto">
          <a:xfrm>
            <a:off x="10991851" y="1028701"/>
            <a:ext cx="384736" cy="2496311"/>
          </a:xfrm>
          <a:prstGeom prst="rightBrace">
            <a:avLst>
              <a:gd name="adj1" fmla="val 43157"/>
              <a:gd name="adj2" fmla="val 51610"/>
            </a:avLst>
          </a:prstGeom>
          <a:noFill/>
          <a:ln w="28575" cap="flat" cmpd="sng" algn="ctr">
            <a:solidFill>
              <a:schemeClr val="bg1">
                <a:lumMod val="75000"/>
              </a:schemeClr>
            </a:solidFill>
            <a:prstDash val="sysDash"/>
            <a:round/>
            <a:headEnd type="none" w="med" len="med"/>
            <a:tailEnd type="none" w="med" len="med"/>
          </a:ln>
          <a:effectLst/>
        </p:spPr>
        <p:txBody>
          <a:bodyPr vert="vert270"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CA" sz="2400" b="1" dirty="0">
              <a:solidFill>
                <a:srgbClr val="000000"/>
              </a:solidFill>
              <a:latin typeface="Calibri" charset="0"/>
              <a:ea typeface="ＭＳ Ｐゴシック" charset="0"/>
              <a:cs typeface="ＭＳ Ｐゴシック" charset="0"/>
            </a:endParaRPr>
          </a:p>
        </p:txBody>
      </p:sp>
      <p:sp>
        <p:nvSpPr>
          <p:cNvPr id="17" name="Oval 16"/>
          <p:cNvSpPr/>
          <p:nvPr/>
        </p:nvSpPr>
        <p:spPr bwMode="auto">
          <a:xfrm>
            <a:off x="10608501" y="740701"/>
            <a:ext cx="672075" cy="672075"/>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eaLnBrk="0" fontAlgn="base" hangingPunct="0">
              <a:spcBef>
                <a:spcPct val="0"/>
              </a:spcBef>
              <a:spcAft>
                <a:spcPct val="0"/>
              </a:spcAft>
            </a:pPr>
            <a:r>
              <a:rPr lang="en-CA" sz="3200" b="1" dirty="0">
                <a:solidFill>
                  <a:srgbClr val="FFFFFF"/>
                </a:solidFill>
                <a:latin typeface="Calibri" charset="0"/>
                <a:ea typeface="ＭＳ Ｐゴシック" charset="0"/>
                <a:cs typeface="ＭＳ Ｐゴシック" charset="0"/>
              </a:rPr>
              <a:t>PV</a:t>
            </a:r>
          </a:p>
        </p:txBody>
      </p:sp>
      <p:sp>
        <p:nvSpPr>
          <p:cNvPr id="20" name="TextBox 19"/>
          <p:cNvSpPr txBox="1"/>
          <p:nvPr/>
        </p:nvSpPr>
        <p:spPr>
          <a:xfrm>
            <a:off x="4917035" y="5024317"/>
            <a:ext cx="1920213"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Operations</a:t>
            </a:r>
          </a:p>
        </p:txBody>
      </p:sp>
      <p:sp>
        <p:nvSpPr>
          <p:cNvPr id="21" name="TextBox 20"/>
          <p:cNvSpPr txBox="1"/>
          <p:nvPr/>
        </p:nvSpPr>
        <p:spPr>
          <a:xfrm>
            <a:off x="6145492" y="4098449"/>
            <a:ext cx="4588512" cy="502766"/>
          </a:xfrm>
          <a:prstGeom prst="rect">
            <a:avLst/>
          </a:prstGeom>
          <a:noFill/>
        </p:spPr>
        <p:txBody>
          <a:bodyPr wrap="square" rtlCol="0">
            <a:spAutoFit/>
          </a:bodyPr>
          <a:lstStyle/>
          <a:p>
            <a:pPr algn="ctr" defTabSz="1219170" eaLnBrk="0" fontAlgn="base" hangingPunct="0">
              <a:spcBef>
                <a:spcPct val="0"/>
              </a:spcBef>
              <a:spcAft>
                <a:spcPct val="0"/>
              </a:spcAft>
            </a:pPr>
            <a:r>
              <a:rPr lang="en-CA" sz="2667" dirty="0">
                <a:solidFill>
                  <a:srgbClr val="000000"/>
                </a:solidFill>
                <a:latin typeface="Calibri" pitchFamily="34" charset="0"/>
                <a:ea typeface="MS PGothic" pitchFamily="34" charset="-128"/>
              </a:rPr>
              <a:t>Operational Improvements</a:t>
            </a:r>
          </a:p>
        </p:txBody>
      </p:sp>
      <p:sp>
        <p:nvSpPr>
          <p:cNvPr id="23" name="TextBox 22"/>
          <p:cNvSpPr txBox="1"/>
          <p:nvPr/>
        </p:nvSpPr>
        <p:spPr>
          <a:xfrm>
            <a:off x="11376587" y="797347"/>
            <a:ext cx="553998" cy="2959015"/>
          </a:xfrm>
          <a:prstGeom prst="rect">
            <a:avLst/>
          </a:prstGeom>
          <a:noFill/>
        </p:spPr>
        <p:txBody>
          <a:bodyPr vert="vert270" wrap="square" rtlCol="0">
            <a:spAutoFit/>
          </a:bodyPr>
          <a:lstStyle/>
          <a:p>
            <a:pPr algn="ctr" defTabSz="1219170" eaLnBrk="0" fontAlgn="base" hangingPunct="0">
              <a:spcBef>
                <a:spcPct val="0"/>
              </a:spcBef>
              <a:spcAft>
                <a:spcPct val="0"/>
              </a:spcAft>
            </a:pPr>
            <a:r>
              <a:rPr lang="en-CA" sz="2400" b="1" dirty="0">
                <a:solidFill>
                  <a:srgbClr val="000000"/>
                </a:solidFill>
                <a:latin typeface="Calibri" charset="0"/>
                <a:ea typeface="ＭＳ Ｐゴシック" charset="0"/>
                <a:cs typeface="ＭＳ Ｐゴシック" charset="0"/>
              </a:rPr>
              <a:t>Strategic Gap</a:t>
            </a:r>
            <a:endParaRPr lang="en-CA" sz="2400" dirty="0">
              <a:solidFill>
                <a:srgbClr val="000000"/>
              </a:solidFill>
              <a:latin typeface="Calibri" pitchFamily="34" charset="0"/>
              <a:ea typeface="MS PGothic" pitchFamily="34" charset="-128"/>
            </a:endParaRPr>
          </a:p>
        </p:txBody>
      </p:sp>
      <p:cxnSp>
        <p:nvCxnSpPr>
          <p:cNvPr id="25" name="Straight Connector 24"/>
          <p:cNvCxnSpPr>
            <a:endCxn id="10" idx="0"/>
          </p:cNvCxnSpPr>
          <p:nvPr/>
        </p:nvCxnSpPr>
        <p:spPr bwMode="auto">
          <a:xfrm>
            <a:off x="4463819" y="1028701"/>
            <a:ext cx="0" cy="4808817"/>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7728181" y="1028734"/>
            <a:ext cx="0" cy="4808817"/>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flipV="1">
            <a:off x="1199456" y="3756362"/>
            <a:ext cx="3264363" cy="10167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flipV="1">
            <a:off x="1199456" y="3909053"/>
            <a:ext cx="3264363" cy="8640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flipV="1">
            <a:off x="1199456" y="4149080"/>
            <a:ext cx="3264363" cy="6240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Right Brace 33"/>
          <p:cNvSpPr/>
          <p:nvPr/>
        </p:nvSpPr>
        <p:spPr bwMode="auto">
          <a:xfrm>
            <a:off x="4463819" y="3573016"/>
            <a:ext cx="384736" cy="720080"/>
          </a:xfrm>
          <a:prstGeom prst="rightBrace">
            <a:avLst>
              <a:gd name="adj1" fmla="val 43157"/>
              <a:gd name="adj2" fmla="val 51610"/>
            </a:avLst>
          </a:prstGeom>
          <a:noFill/>
          <a:ln w="28575" cap="flat" cmpd="sng" algn="ctr">
            <a:solidFill>
              <a:schemeClr val="tx1"/>
            </a:solidFill>
            <a:prstDash val="sysDash"/>
            <a:round/>
            <a:headEnd type="none" w="med" len="med"/>
            <a:tailEnd type="none" w="med" len="med"/>
          </a:ln>
          <a:effectLst/>
        </p:spPr>
        <p:txBody>
          <a:bodyPr vert="vert270"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endParaRPr lang="en-CA" sz="2400" b="1" dirty="0">
              <a:solidFill>
                <a:srgbClr val="000000"/>
              </a:solidFill>
              <a:latin typeface="Calibri" charset="0"/>
              <a:ea typeface="ＭＳ Ｐゴシック" charset="0"/>
              <a:cs typeface="ＭＳ Ｐゴシック" charset="0"/>
            </a:endParaRPr>
          </a:p>
        </p:txBody>
      </p:sp>
      <p:sp>
        <p:nvSpPr>
          <p:cNvPr id="35" name="TextBox 34"/>
          <p:cNvSpPr txBox="1"/>
          <p:nvPr/>
        </p:nvSpPr>
        <p:spPr>
          <a:xfrm rot="5400000">
            <a:off x="5252045" y="2266173"/>
            <a:ext cx="841128" cy="2959015"/>
          </a:xfrm>
          <a:prstGeom prst="rect">
            <a:avLst/>
          </a:prstGeom>
          <a:noFill/>
        </p:spPr>
        <p:txBody>
          <a:bodyPr vert="vert270" wrap="square" rtlCol="0">
            <a:spAutoFit/>
          </a:bodyPr>
          <a:lstStyle/>
          <a:p>
            <a:pPr algn="ctr" defTabSz="1219170" eaLnBrk="0" fontAlgn="base" hangingPunct="0">
              <a:spcBef>
                <a:spcPct val="0"/>
              </a:spcBef>
              <a:spcAft>
                <a:spcPct val="0"/>
              </a:spcAft>
            </a:pPr>
            <a:r>
              <a:rPr lang="en-CA" sz="2133" b="1" dirty="0">
                <a:solidFill>
                  <a:srgbClr val="000000"/>
                </a:solidFill>
                <a:latin typeface="Calibri" charset="0"/>
                <a:ea typeface="ＭＳ Ｐゴシック" charset="0"/>
                <a:cs typeface="ＭＳ Ｐゴシック" charset="0"/>
              </a:rPr>
              <a:t>Strategic </a:t>
            </a:r>
          </a:p>
          <a:p>
            <a:pPr algn="ctr" defTabSz="1219170" eaLnBrk="0" fontAlgn="base" hangingPunct="0">
              <a:spcBef>
                <a:spcPct val="0"/>
              </a:spcBef>
              <a:spcAft>
                <a:spcPct val="0"/>
              </a:spcAft>
            </a:pPr>
            <a:r>
              <a:rPr lang="en-CA" sz="2133" b="1" dirty="0">
                <a:solidFill>
                  <a:srgbClr val="000000"/>
                </a:solidFill>
                <a:latin typeface="Calibri" charset="0"/>
                <a:ea typeface="ＭＳ Ｐゴシック" charset="0"/>
              </a:rPr>
              <a:t>Imperatives</a:t>
            </a:r>
            <a:endParaRPr lang="en-CA" sz="2133" dirty="0">
              <a:solidFill>
                <a:srgbClr val="000000"/>
              </a:solidFill>
              <a:latin typeface="Calibri" pitchFamily="34" charset="0"/>
              <a:ea typeface="MS PGothic" pitchFamily="34" charset="-128"/>
            </a:endParaRPr>
          </a:p>
        </p:txBody>
      </p:sp>
      <p:cxnSp>
        <p:nvCxnSpPr>
          <p:cNvPr id="38" name="Straight Connector 37"/>
          <p:cNvCxnSpPr/>
          <p:nvPr/>
        </p:nvCxnSpPr>
        <p:spPr bwMode="auto">
          <a:xfrm flipV="1">
            <a:off x="1271118" y="3573016"/>
            <a:ext cx="9720733" cy="1200629"/>
          </a:xfrm>
          <a:prstGeom prst="line">
            <a:avLst/>
          </a:prstGeom>
          <a:solidFill>
            <a:schemeClr val="accent1"/>
          </a:solidFill>
          <a:ln w="3810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Oval 26"/>
          <p:cNvSpPr/>
          <p:nvPr/>
        </p:nvSpPr>
        <p:spPr bwMode="auto">
          <a:xfrm>
            <a:off x="897877" y="4437112"/>
            <a:ext cx="672075" cy="672075"/>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eaLnBrk="0" fontAlgn="base" hangingPunct="0">
              <a:spcBef>
                <a:spcPct val="0"/>
              </a:spcBef>
              <a:spcAft>
                <a:spcPct val="0"/>
              </a:spcAft>
            </a:pPr>
            <a:r>
              <a:rPr lang="en-CA" sz="3200" b="1" dirty="0">
                <a:solidFill>
                  <a:srgbClr val="FFFFFF"/>
                </a:solidFill>
                <a:latin typeface="Calibri" charset="0"/>
                <a:ea typeface="ＭＳ Ｐゴシック" charset="0"/>
                <a:cs typeface="ＭＳ Ｐゴシック" charset="0"/>
              </a:rPr>
              <a:t>CS</a:t>
            </a:r>
          </a:p>
        </p:txBody>
      </p:sp>
      <p:sp>
        <p:nvSpPr>
          <p:cNvPr id="36" name="Oval 35"/>
          <p:cNvSpPr/>
          <p:nvPr/>
        </p:nvSpPr>
        <p:spPr bwMode="auto">
          <a:xfrm>
            <a:off x="10608501" y="3813043"/>
            <a:ext cx="672075" cy="672075"/>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eaLnBrk="0" fontAlgn="base" hangingPunct="0">
              <a:spcBef>
                <a:spcPct val="0"/>
              </a:spcBef>
              <a:spcAft>
                <a:spcPct val="0"/>
              </a:spcAft>
            </a:pPr>
            <a:r>
              <a:rPr lang="en-CA" sz="3200" b="1" dirty="0">
                <a:solidFill>
                  <a:srgbClr val="FFFFFF"/>
                </a:solidFill>
                <a:latin typeface="Calibri" charset="0"/>
                <a:ea typeface="ＭＳ Ｐゴシック" charset="0"/>
                <a:cs typeface="ＭＳ Ｐゴシック" charset="0"/>
              </a:rPr>
              <a:t>OI</a:t>
            </a:r>
          </a:p>
        </p:txBody>
      </p:sp>
      <p:sp>
        <p:nvSpPr>
          <p:cNvPr id="41" name="Title 40"/>
          <p:cNvSpPr>
            <a:spLocks noGrp="1"/>
          </p:cNvSpPr>
          <p:nvPr>
            <p:ph type="title"/>
          </p:nvPr>
        </p:nvSpPr>
        <p:spPr>
          <a:xfrm>
            <a:off x="126103" y="-125121"/>
            <a:ext cx="9444903" cy="1143000"/>
          </a:xfrm>
        </p:spPr>
        <p:txBody>
          <a:bodyPr>
            <a:normAutofit/>
          </a:bodyPr>
          <a:lstStyle/>
          <a:p>
            <a:r>
              <a:rPr lang="en-CA" sz="3600" dirty="0">
                <a:solidFill>
                  <a:schemeClr val="tx1"/>
                </a:solidFill>
              </a:rPr>
              <a:t>Strategic Imperatives Fill the Strategy Gap</a:t>
            </a:r>
          </a:p>
        </p:txBody>
      </p:sp>
    </p:spTree>
    <p:extLst>
      <p:ext uri="{BB962C8B-B14F-4D97-AF65-F5344CB8AC3E}">
        <p14:creationId xmlns:p14="http://schemas.microsoft.com/office/powerpoint/2010/main" val="24264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heel(1)">
                                      <p:cBhvr>
                                        <p:cTn id="26" dur="2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1" nodeType="clickEffect">
                                  <p:stCondLst>
                                    <p:cond delay="0"/>
                                  </p:stCondLst>
                                  <p:childTnLst>
                                    <p:animMotion origin="layout" path="M 5.55556E-7 1.7284E-6 L 0.00035 -0.09198 " pathEditMode="relative" rAng="0" ptsTypes="AA">
                                      <p:cBhvr>
                                        <p:cTn id="30" dur="2000" fill="hold"/>
                                        <p:tgtEl>
                                          <p:spTgt spid="36"/>
                                        </p:tgtEl>
                                        <p:attrNameLst>
                                          <p:attrName>ppt_x</p:attrName>
                                          <p:attrName>ppt_y</p:attrName>
                                        </p:attrNameLst>
                                      </p:cBhvr>
                                      <p:rCtr x="17" y="-459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par>
                          <p:cTn id="63" fill="hold">
                            <p:stCondLst>
                              <p:cond delay="500"/>
                            </p:stCondLst>
                            <p:childTnLst>
                              <p:par>
                                <p:cTn id="64" presetID="22" presetClass="entr" presetSubtype="4"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00"/>
                                        <p:tgtEl>
                                          <p:spTgt spid="33"/>
                                        </p:tgtEl>
                                      </p:cBhvr>
                                    </p:animEffect>
                                  </p:childTnLst>
                                </p:cTn>
                              </p:par>
                            </p:childTnLst>
                          </p:cTn>
                        </p:par>
                        <p:par>
                          <p:cTn id="67" fill="hold">
                            <p:stCondLst>
                              <p:cond delay="1000"/>
                            </p:stCondLst>
                            <p:childTnLst>
                              <p:par>
                                <p:cTn id="68" presetID="22" presetClass="entr" presetSubtype="4"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20" grpId="0"/>
      <p:bldP spid="21" grpId="0"/>
      <p:bldP spid="23" grpId="0"/>
      <p:bldP spid="34" grpId="0" animBg="1"/>
      <p:bldP spid="35" grpId="0"/>
      <p:bldP spid="27" grpId="0" animBg="1"/>
      <p:bldP spid="36" grpId="0" animBg="1"/>
      <p:bldP spid="3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Strategic Imperatives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499" y="1981200"/>
            <a:ext cx="8999001"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568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Summary Sheet</a:t>
            </a:r>
          </a:p>
        </p:txBody>
      </p:sp>
      <p:pic>
        <p:nvPicPr>
          <p:cNvPr id="3" name="Picture 2">
            <a:extLst>
              <a:ext uri="{FF2B5EF4-FFF2-40B4-BE49-F238E27FC236}">
                <a16:creationId xmlns:a16="http://schemas.microsoft.com/office/drawing/2014/main" id="{18E1175C-69A8-4367-85A6-EFF8CBCB853F}"/>
              </a:ext>
            </a:extLst>
          </p:cNvPr>
          <p:cNvPicPr>
            <a:picLocks noChangeAspect="1"/>
          </p:cNvPicPr>
          <p:nvPr/>
        </p:nvPicPr>
        <p:blipFill>
          <a:blip r:embed="rId3"/>
          <a:stretch>
            <a:fillRect/>
          </a:stretch>
        </p:blipFill>
        <p:spPr>
          <a:xfrm>
            <a:off x="3200400" y="274638"/>
            <a:ext cx="5791200" cy="6242914"/>
          </a:xfrm>
          <a:prstGeom prst="rect">
            <a:avLst/>
          </a:prstGeom>
        </p:spPr>
      </p:pic>
    </p:spTree>
    <p:extLst>
      <p:ext uri="{BB962C8B-B14F-4D97-AF65-F5344CB8AC3E}">
        <p14:creationId xmlns:p14="http://schemas.microsoft.com/office/powerpoint/2010/main" val="48847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r>
              <a:rPr lang="en-US" sz="3600" dirty="0"/>
              <a:t>Putting Your Plan Into Action</a:t>
            </a:r>
          </a:p>
        </p:txBody>
      </p:sp>
      <p:sp>
        <p:nvSpPr>
          <p:cNvPr id="24579" name="Rectangle 3"/>
          <p:cNvSpPr>
            <a:spLocks noGrp="1" noChangeArrowheads="1"/>
          </p:cNvSpPr>
          <p:nvPr>
            <p:ph type="body" idx="4294967295"/>
          </p:nvPr>
        </p:nvSpPr>
        <p:spPr/>
        <p:txBody>
          <a:bodyPr/>
          <a:lstStyle/>
          <a:p>
            <a:pPr marL="304800" indent="-304800">
              <a:lnSpc>
                <a:spcPct val="90000"/>
              </a:lnSpc>
              <a:buFontTx/>
              <a:buAutoNum type="arabicPeriod"/>
            </a:pPr>
            <a:r>
              <a:rPr lang="en-US" sz="2400" dirty="0"/>
              <a:t>Start with your summarized Practical Vision and Strategic Imperatives on the last page</a:t>
            </a:r>
          </a:p>
          <a:p>
            <a:pPr marL="304800" indent="-304800">
              <a:lnSpc>
                <a:spcPct val="90000"/>
              </a:lnSpc>
              <a:buFontTx/>
              <a:buAutoNum type="arabicPeriod"/>
            </a:pPr>
            <a:r>
              <a:rPr lang="en-US" sz="2400" dirty="0"/>
              <a:t>Define the personal objectives that you need to accomplish every month to make your personal contribution to your company imperatives</a:t>
            </a:r>
          </a:p>
          <a:p>
            <a:pPr marL="304800" indent="-304800">
              <a:lnSpc>
                <a:spcPct val="90000"/>
              </a:lnSpc>
              <a:buFontTx/>
              <a:buAutoNum type="arabicPeriod"/>
            </a:pPr>
            <a:r>
              <a:rPr lang="en-US" sz="2400" dirty="0"/>
              <a:t>Define the personal actions you need to accomplish every week to accomplish your personal objectives, and your job…this becomes your “to do” list</a:t>
            </a:r>
          </a:p>
          <a:p>
            <a:pPr marL="304800" indent="-304800">
              <a:lnSpc>
                <a:spcPct val="90000"/>
              </a:lnSpc>
              <a:buFontTx/>
              <a:buAutoNum type="arabicPeriod"/>
            </a:pPr>
            <a:r>
              <a:rPr lang="en-US" sz="2400" dirty="0"/>
              <a:t>Update your personal objectives monthly</a:t>
            </a:r>
          </a:p>
          <a:p>
            <a:pPr marL="304800" indent="-304800">
              <a:lnSpc>
                <a:spcPct val="90000"/>
              </a:lnSpc>
              <a:buFontTx/>
              <a:buAutoNum type="arabicPeriod"/>
            </a:pPr>
            <a:r>
              <a:rPr lang="en-US" sz="2400" dirty="0"/>
              <a:t>Update your personal objectives weekly</a:t>
            </a:r>
          </a:p>
        </p:txBody>
      </p:sp>
    </p:spTree>
    <p:extLst>
      <p:ext uri="{BB962C8B-B14F-4D97-AF65-F5344CB8AC3E}">
        <p14:creationId xmlns:p14="http://schemas.microsoft.com/office/powerpoint/2010/main" val="3535108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2D42-BC9A-4C2B-9DB5-AE5A78091C6A}"/>
              </a:ext>
            </a:extLst>
          </p:cNvPr>
          <p:cNvSpPr>
            <a:spLocks noGrp="1"/>
          </p:cNvSpPr>
          <p:nvPr>
            <p:ph type="title"/>
          </p:nvPr>
        </p:nvSpPr>
        <p:spPr/>
        <p:txBody>
          <a:bodyPr/>
          <a:lstStyle/>
          <a:p>
            <a:r>
              <a:rPr lang="en-CA" dirty="0"/>
              <a:t>Feel Free to Get in Touch</a:t>
            </a:r>
          </a:p>
        </p:txBody>
      </p:sp>
      <p:sp>
        <p:nvSpPr>
          <p:cNvPr id="3" name="Content Placeholder 2">
            <a:extLst>
              <a:ext uri="{FF2B5EF4-FFF2-40B4-BE49-F238E27FC236}">
                <a16:creationId xmlns:a16="http://schemas.microsoft.com/office/drawing/2014/main" id="{C696A640-E1F6-4BCF-B364-677D26F3D11C}"/>
              </a:ext>
            </a:extLst>
          </p:cNvPr>
          <p:cNvSpPr>
            <a:spLocks noGrp="1"/>
          </p:cNvSpPr>
          <p:nvPr>
            <p:ph idx="1"/>
          </p:nvPr>
        </p:nvSpPr>
        <p:spPr/>
        <p:txBody>
          <a:bodyPr>
            <a:normAutofit/>
          </a:bodyPr>
          <a:lstStyle/>
          <a:p>
            <a:r>
              <a:rPr lang="en-CA" dirty="0"/>
              <a:t>For templates or guidance, just email me: </a:t>
            </a:r>
            <a:r>
              <a:rPr lang="en-CA" dirty="0">
                <a:hlinkClick r:id="rId2"/>
              </a:rPr>
              <a:t>peter.wright@theplanninggroup.ca</a:t>
            </a:r>
            <a:endParaRPr lang="en-CA" dirty="0"/>
          </a:p>
          <a:p>
            <a:r>
              <a:rPr lang="en-CA" dirty="0"/>
              <a:t>Call me: 519 740 2725</a:t>
            </a:r>
          </a:p>
          <a:p>
            <a:r>
              <a:rPr lang="en-CA" dirty="0"/>
              <a:t>Visit our website </a:t>
            </a:r>
            <a:r>
              <a:rPr lang="en-CA" dirty="0">
                <a:hlinkClick r:id="rId3"/>
              </a:rPr>
              <a:t>https://www.theplanninggroup.ca/</a:t>
            </a:r>
            <a:endParaRPr lang="en-CA" dirty="0"/>
          </a:p>
          <a:p>
            <a:endParaRPr lang="en-CA" dirty="0"/>
          </a:p>
          <a:p>
            <a:endParaRPr lang="en-CA" dirty="0"/>
          </a:p>
        </p:txBody>
      </p:sp>
    </p:spTree>
    <p:extLst>
      <p:ext uri="{BB962C8B-B14F-4D97-AF65-F5344CB8AC3E}">
        <p14:creationId xmlns:p14="http://schemas.microsoft.com/office/powerpoint/2010/main" val="1128539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5B0B8544-9388-4F20-A3FC-31C1923EA42B}"/>
              </a:ext>
            </a:extLst>
          </p:cNvPr>
          <p:cNvPicPr>
            <a:picLocks noChangeAspect="1"/>
          </p:cNvPicPr>
          <p:nvPr/>
        </p:nvPicPr>
        <p:blipFill>
          <a:blip r:embed="rId3"/>
          <a:stretch>
            <a:fillRect/>
          </a:stretch>
        </p:blipFill>
        <p:spPr>
          <a:xfrm>
            <a:off x="0" y="664667"/>
            <a:ext cx="12192000" cy="5528666"/>
          </a:xfrm>
          <a:prstGeom prst="rect">
            <a:avLst/>
          </a:prstGeom>
        </p:spPr>
      </p:pic>
      <p:sp>
        <p:nvSpPr>
          <p:cNvPr id="11" name="Smiley Face 10">
            <a:extLst>
              <a:ext uri="{FF2B5EF4-FFF2-40B4-BE49-F238E27FC236}">
                <a16:creationId xmlns:a16="http://schemas.microsoft.com/office/drawing/2014/main" id="{1D81506E-D441-4432-A8AC-AAEEBCB24EF0}"/>
              </a:ext>
            </a:extLst>
          </p:cNvPr>
          <p:cNvSpPr/>
          <p:nvPr/>
        </p:nvSpPr>
        <p:spPr>
          <a:xfrm>
            <a:off x="2571206" y="1958412"/>
            <a:ext cx="685800" cy="562632"/>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Smiley Face 13">
            <a:extLst>
              <a:ext uri="{FF2B5EF4-FFF2-40B4-BE49-F238E27FC236}">
                <a16:creationId xmlns:a16="http://schemas.microsoft.com/office/drawing/2014/main" id="{192406E3-19C5-4F93-9A3C-73BBA80B09B0}"/>
              </a:ext>
            </a:extLst>
          </p:cNvPr>
          <p:cNvSpPr/>
          <p:nvPr/>
        </p:nvSpPr>
        <p:spPr>
          <a:xfrm>
            <a:off x="1295400" y="1223902"/>
            <a:ext cx="685800" cy="562632"/>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Smiley Face 14">
            <a:extLst>
              <a:ext uri="{FF2B5EF4-FFF2-40B4-BE49-F238E27FC236}">
                <a16:creationId xmlns:a16="http://schemas.microsoft.com/office/drawing/2014/main" id="{7974288C-5EC5-46AC-9544-65A228983362}"/>
              </a:ext>
            </a:extLst>
          </p:cNvPr>
          <p:cNvSpPr/>
          <p:nvPr/>
        </p:nvSpPr>
        <p:spPr>
          <a:xfrm>
            <a:off x="304800" y="1452502"/>
            <a:ext cx="685800" cy="562632"/>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Smiley Face 15">
            <a:extLst>
              <a:ext uri="{FF2B5EF4-FFF2-40B4-BE49-F238E27FC236}">
                <a16:creationId xmlns:a16="http://schemas.microsoft.com/office/drawing/2014/main" id="{35349335-8C79-4DEB-8204-46BB3833BAA0}"/>
              </a:ext>
            </a:extLst>
          </p:cNvPr>
          <p:cNvSpPr/>
          <p:nvPr/>
        </p:nvSpPr>
        <p:spPr>
          <a:xfrm>
            <a:off x="952500" y="1408030"/>
            <a:ext cx="685800" cy="621704"/>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Smiley Face 16">
            <a:extLst>
              <a:ext uri="{FF2B5EF4-FFF2-40B4-BE49-F238E27FC236}">
                <a16:creationId xmlns:a16="http://schemas.microsoft.com/office/drawing/2014/main" id="{C0A3FC96-817C-48F5-A62F-F47713E2FC0D}"/>
              </a:ext>
            </a:extLst>
          </p:cNvPr>
          <p:cNvSpPr/>
          <p:nvPr/>
        </p:nvSpPr>
        <p:spPr>
          <a:xfrm>
            <a:off x="1638300" y="1641449"/>
            <a:ext cx="685800" cy="562632"/>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Smiley Face 17">
            <a:extLst>
              <a:ext uri="{FF2B5EF4-FFF2-40B4-BE49-F238E27FC236}">
                <a16:creationId xmlns:a16="http://schemas.microsoft.com/office/drawing/2014/main" id="{7E26C9AD-9549-4189-B0EE-81E734A658C4}"/>
              </a:ext>
            </a:extLst>
          </p:cNvPr>
          <p:cNvSpPr/>
          <p:nvPr/>
        </p:nvSpPr>
        <p:spPr>
          <a:xfrm>
            <a:off x="1874520" y="2239641"/>
            <a:ext cx="685800" cy="562632"/>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Smiley Face 18">
            <a:extLst>
              <a:ext uri="{FF2B5EF4-FFF2-40B4-BE49-F238E27FC236}">
                <a16:creationId xmlns:a16="http://schemas.microsoft.com/office/drawing/2014/main" id="{52AC9A1E-9E65-4DFD-B2BB-A3BEF42B8346}"/>
              </a:ext>
            </a:extLst>
          </p:cNvPr>
          <p:cNvSpPr/>
          <p:nvPr/>
        </p:nvSpPr>
        <p:spPr>
          <a:xfrm>
            <a:off x="306433" y="2106312"/>
            <a:ext cx="379367" cy="414732"/>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12948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2800" dirty="0"/>
              <a:t>Principles of Planning for Small Business</a:t>
            </a:r>
          </a:p>
        </p:txBody>
      </p:sp>
      <p:sp>
        <p:nvSpPr>
          <p:cNvPr id="17411" name="Rectangle 3"/>
          <p:cNvSpPr>
            <a:spLocks noGrp="1" noChangeArrowheads="1"/>
          </p:cNvSpPr>
          <p:nvPr>
            <p:ph type="body" idx="1"/>
          </p:nvPr>
        </p:nvSpPr>
        <p:spPr/>
        <p:txBody>
          <a:bodyPr/>
          <a:lstStyle/>
          <a:p>
            <a:pPr>
              <a:lnSpc>
                <a:spcPct val="80000"/>
              </a:lnSpc>
            </a:pPr>
            <a:r>
              <a:rPr lang="en-US" sz="2800" dirty="0"/>
              <a:t>Be pragmatic</a:t>
            </a:r>
          </a:p>
          <a:p>
            <a:pPr>
              <a:lnSpc>
                <a:spcPct val="80000"/>
              </a:lnSpc>
            </a:pPr>
            <a:r>
              <a:rPr lang="en-US" sz="2800" dirty="0"/>
              <a:t>Do just enough planning to get by and keep it simple</a:t>
            </a:r>
          </a:p>
          <a:p>
            <a:pPr>
              <a:lnSpc>
                <a:spcPct val="80000"/>
              </a:lnSpc>
            </a:pPr>
            <a:r>
              <a:rPr lang="en-US" sz="2800" dirty="0"/>
              <a:t>Get as much help as possible…and be open to constructive criticism and advice</a:t>
            </a:r>
          </a:p>
          <a:p>
            <a:pPr>
              <a:lnSpc>
                <a:spcPct val="80000"/>
              </a:lnSpc>
            </a:pPr>
            <a:r>
              <a:rPr lang="en-US" sz="2800" dirty="0"/>
              <a:t>Put it in writing…no matter what!</a:t>
            </a:r>
          </a:p>
          <a:p>
            <a:pPr>
              <a:lnSpc>
                <a:spcPct val="80000"/>
              </a:lnSpc>
            </a:pPr>
            <a:r>
              <a:rPr lang="en-US" sz="2800" dirty="0"/>
              <a:t>Use up 50% of your “discipline bank” to keep your planning on track</a:t>
            </a:r>
          </a:p>
          <a:p>
            <a:pPr>
              <a:lnSpc>
                <a:spcPct val="80000"/>
              </a:lnSpc>
            </a:pPr>
            <a:r>
              <a:rPr lang="en-US" sz="2800" dirty="0"/>
              <a:t>Schedule time every week…and protect that time at all cost </a:t>
            </a:r>
          </a:p>
          <a:p>
            <a:pPr>
              <a:lnSpc>
                <a:spcPct val="80000"/>
              </a:lnSpc>
            </a:pPr>
            <a:endParaRPr lang="en-US" sz="2800" dirty="0"/>
          </a:p>
        </p:txBody>
      </p:sp>
    </p:spTree>
    <p:extLst>
      <p:ext uri="{BB962C8B-B14F-4D97-AF65-F5344CB8AC3E}">
        <p14:creationId xmlns:p14="http://schemas.microsoft.com/office/powerpoint/2010/main" val="418844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Tips to Make Planning Stick</a:t>
            </a:r>
          </a:p>
        </p:txBody>
      </p:sp>
      <p:sp>
        <p:nvSpPr>
          <p:cNvPr id="21507" name="Rectangle 3"/>
          <p:cNvSpPr>
            <a:spLocks noGrp="1" noChangeArrowheads="1"/>
          </p:cNvSpPr>
          <p:nvPr>
            <p:ph type="body" idx="1"/>
          </p:nvPr>
        </p:nvSpPr>
        <p:spPr/>
        <p:txBody>
          <a:bodyPr/>
          <a:lstStyle/>
          <a:p>
            <a:r>
              <a:rPr lang="en-US" dirty="0"/>
              <a:t>Start at the top and work down…think about your vacation plans</a:t>
            </a:r>
          </a:p>
          <a:p>
            <a:r>
              <a:rPr lang="en-US" dirty="0"/>
              <a:t>Stick to a routine…no matter what</a:t>
            </a:r>
          </a:p>
          <a:p>
            <a:r>
              <a:rPr lang="en-US" dirty="0"/>
              <a:t>Get visual…and visible</a:t>
            </a:r>
          </a:p>
          <a:p>
            <a:r>
              <a:rPr lang="en-US" dirty="0"/>
              <a:t>Start today</a:t>
            </a:r>
          </a:p>
          <a:p>
            <a:r>
              <a:rPr lang="en-US" dirty="0"/>
              <a:t>Build your vision and priorities into your elevator pitch</a:t>
            </a:r>
          </a:p>
          <a:p>
            <a:endParaRPr lang="en-US" dirty="0"/>
          </a:p>
        </p:txBody>
      </p:sp>
    </p:spTree>
    <p:extLst>
      <p:ext uri="{BB962C8B-B14F-4D97-AF65-F5344CB8AC3E}">
        <p14:creationId xmlns:p14="http://schemas.microsoft.com/office/powerpoint/2010/main" val="719663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Thank You</a:t>
            </a:r>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685683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9726433" cy="3892168"/>
          </a:xfrm>
        </p:spPr>
        <p:txBody>
          <a:bodyPr anchor="ctr">
            <a:normAutofit/>
          </a:bodyPr>
          <a:lstStyle/>
          <a:p>
            <a:pPr lvl="0"/>
            <a:r>
              <a:rPr lang="en-US" sz="4800" i="1" dirty="0">
                <a:solidFill>
                  <a:srgbClr val="FFFFFF"/>
                </a:solidFill>
              </a:rPr>
              <a:t>“When you don't know what to do, walk fast and look worried.”</a:t>
            </a:r>
            <a:br>
              <a:rPr lang="en-US" sz="4800" i="1" dirty="0">
                <a:solidFill>
                  <a:srgbClr val="FFFFFF"/>
                </a:solidFill>
              </a:rPr>
            </a:br>
            <a:br>
              <a:rPr lang="en-US" sz="4800" i="1" dirty="0">
                <a:solidFill>
                  <a:srgbClr val="FFFFFF"/>
                </a:solidFill>
              </a:rPr>
            </a:br>
            <a:endParaRPr lang="en-US" sz="4800" i="1" dirty="0">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 </a:t>
            </a:r>
            <a:r>
              <a:rPr lang="en-US" i="1" dirty="0">
                <a:solidFill>
                  <a:srgbClr val="FFFFFF"/>
                </a:solidFill>
              </a:rPr>
              <a:t>Dilbert</a:t>
            </a:r>
            <a:endParaRPr lang="en-US" dirty="0">
              <a:solidFill>
                <a:srgbClr val="FFFFFF"/>
              </a:solidFill>
            </a:endParaRPr>
          </a:p>
        </p:txBody>
      </p:sp>
    </p:spTree>
    <p:extLst>
      <p:ext uri="{BB962C8B-B14F-4D97-AF65-F5344CB8AC3E}">
        <p14:creationId xmlns:p14="http://schemas.microsoft.com/office/powerpoint/2010/main" val="50988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8326" r="17849"/>
          <a:stretch/>
        </p:blipFill>
        <p:spPr>
          <a:xfrm>
            <a:off x="1" y="1"/>
            <a:ext cx="5343180" cy="6858000"/>
          </a:xfrm>
          <a:blipFill dpi="0" rotWithShape="1">
            <a:blip r:embed="rId3">
              <a:alphaModFix amt="52000"/>
            </a:blip>
            <a:srcRect/>
            <a:stretch>
              <a:fillRect/>
            </a:stretch>
          </a:blipFill>
        </p:spPr>
      </p:pic>
      <p:sp>
        <p:nvSpPr>
          <p:cNvPr id="5" name="Rectangle 4">
            <a:extLst>
              <a:ext uri="{FF2B5EF4-FFF2-40B4-BE49-F238E27FC236}">
                <a16:creationId xmlns:a16="http://schemas.microsoft.com/office/drawing/2014/main" id="{67E0E3A0-0798-47F4-8AE8-72FD947C87DB}"/>
              </a:ext>
            </a:extLst>
          </p:cNvPr>
          <p:cNvSpPr/>
          <p:nvPr/>
        </p:nvSpPr>
        <p:spPr>
          <a:xfrm>
            <a:off x="584274" y="627210"/>
            <a:ext cx="4305299" cy="5735782"/>
          </a:xfrm>
          <a:prstGeom prst="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232"/>
              </a:solidFill>
              <a:effectLst/>
              <a:uLnTx/>
              <a:uFillTx/>
              <a:latin typeface="Questrial"/>
              <a:ea typeface="+mn-ea"/>
              <a:cs typeface="+mn-cs"/>
            </a:endParaRPr>
          </a:p>
        </p:txBody>
      </p:sp>
      <p:sp>
        <p:nvSpPr>
          <p:cNvPr id="9" name="TextBox 8"/>
          <p:cNvSpPr txBox="1"/>
          <p:nvPr/>
        </p:nvSpPr>
        <p:spPr>
          <a:xfrm>
            <a:off x="503103" y="2924952"/>
            <a:ext cx="43864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rPr>
              <a:t>My </a:t>
            </a:r>
            <a:r>
              <a:rPr kumimoji="0" lang="en-CA" sz="44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rPr>
              <a:t>Favourite</a:t>
            </a:r>
            <a:r>
              <a:rPr kumimoji="0" lang="en-US" sz="44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rPr>
              <a:t> Topic</a:t>
            </a:r>
          </a:p>
        </p:txBody>
      </p:sp>
      <p:sp>
        <p:nvSpPr>
          <p:cNvPr id="3" name="AutoShape 2"/>
          <p:cNvSpPr>
            <a:spLocks noChangeAspect="1" noChangeArrowheads="1"/>
          </p:cNvSpPr>
          <p:nvPr/>
        </p:nvSpPr>
        <p:spPr bwMode="auto">
          <a:xfrm>
            <a:off x="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78787"/>
              </a:solidFill>
              <a:effectLst/>
              <a:uLnTx/>
              <a:uFillTx/>
              <a:latin typeface="Questrial"/>
              <a:ea typeface="+mn-ea"/>
              <a:cs typeface="+mn-cs"/>
            </a:endParaRPr>
          </a:p>
        </p:txBody>
      </p:sp>
      <p:sp>
        <p:nvSpPr>
          <p:cNvPr id="10" name="TextBox 9">
            <a:extLst>
              <a:ext uri="{FF2B5EF4-FFF2-40B4-BE49-F238E27FC236}">
                <a16:creationId xmlns:a16="http://schemas.microsoft.com/office/drawing/2014/main" id="{DBEF0C15-1F81-45E6-93D2-581AE3408045}"/>
              </a:ext>
            </a:extLst>
          </p:cNvPr>
          <p:cNvSpPr txBox="1"/>
          <p:nvPr/>
        </p:nvSpPr>
        <p:spPr>
          <a:xfrm>
            <a:off x="5744683" y="1843950"/>
            <a:ext cx="6151419" cy="3539430"/>
          </a:xfrm>
          <a:prstGeom prst="rect">
            <a:avLst/>
          </a:prstGeom>
          <a:noFill/>
        </p:spPr>
        <p:txBody>
          <a:bodyPr wrap="square" rtlCol="0">
            <a:spAutoFit/>
          </a:bodyPr>
          <a:lstStyle/>
          <a:p>
            <a:pPr marL="514350" lvl="0" indent="-514350">
              <a:buFont typeface="+mj-lt"/>
              <a:buAutoNum type="arabicPeriod"/>
            </a:pPr>
            <a:r>
              <a:rPr lang="en-US" sz="2800" dirty="0">
                <a:solidFill>
                  <a:srgbClr val="33B6D2"/>
                </a:solidFill>
                <a:latin typeface="Montserrat Semi Bold" panose="00000700000000000000" pitchFamily="50" charset="0"/>
                <a:cs typeface="Montserrat" panose="02000000000000000000" pitchFamily="2" charset="0"/>
              </a:rPr>
              <a:t>If the act of planning doesn’t drive significantly better results…than operating without formal planning…don’t waste your time</a:t>
            </a:r>
          </a:p>
          <a:p>
            <a:pPr marL="514350" lvl="0" indent="-514350">
              <a:buFont typeface="+mj-lt"/>
              <a:buAutoNum type="arabicPeriod"/>
            </a:pPr>
            <a:r>
              <a:rPr lang="en-US" sz="2800" dirty="0">
                <a:solidFill>
                  <a:srgbClr val="33B6D2"/>
                </a:solidFill>
                <a:latin typeface="Montserrat Semi Bold" panose="00000700000000000000" pitchFamily="50" charset="0"/>
                <a:cs typeface="Montserrat" panose="02000000000000000000" pitchFamily="2" charset="0"/>
              </a:rPr>
              <a:t>There must be a clear cost benefit</a:t>
            </a:r>
          </a:p>
          <a:p>
            <a:pPr marL="514350" lvl="0" indent="-514350">
              <a:buFont typeface="+mj-lt"/>
              <a:buAutoNum type="arabicPeriod"/>
            </a:pPr>
            <a:r>
              <a:rPr lang="en-US" sz="2800" dirty="0">
                <a:solidFill>
                  <a:srgbClr val="33B6D2"/>
                </a:solidFill>
                <a:latin typeface="Montserrat Semi Bold" panose="00000700000000000000" pitchFamily="50" charset="0"/>
                <a:cs typeface="Montserrat" panose="02000000000000000000" pitchFamily="2" charset="0"/>
              </a:rPr>
              <a:t>Your plan must cause/force you to go beyond where momentum will take you</a:t>
            </a:r>
          </a:p>
        </p:txBody>
      </p:sp>
      <p:sp>
        <p:nvSpPr>
          <p:cNvPr id="7" name="TextBox 6">
            <a:extLst>
              <a:ext uri="{FF2B5EF4-FFF2-40B4-BE49-F238E27FC236}">
                <a16:creationId xmlns:a16="http://schemas.microsoft.com/office/drawing/2014/main" id="{52937B4E-7342-4241-B2E7-73F641648769}"/>
              </a:ext>
            </a:extLst>
          </p:cNvPr>
          <p:cNvSpPr txBox="1"/>
          <p:nvPr/>
        </p:nvSpPr>
        <p:spPr>
          <a:xfrm>
            <a:off x="6627157" y="627210"/>
            <a:ext cx="43864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rPr>
              <a:t>My </a:t>
            </a:r>
            <a:r>
              <a:rPr kumimoji="0" lang="en-CA" sz="44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rPr>
              <a:t>Biases</a:t>
            </a:r>
            <a:endParaRPr kumimoji="0" lang="en-US" sz="44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endParaRPr>
          </a:p>
        </p:txBody>
      </p:sp>
    </p:spTree>
    <p:extLst>
      <p:ext uri="{BB962C8B-B14F-4D97-AF65-F5344CB8AC3E}">
        <p14:creationId xmlns:p14="http://schemas.microsoft.com/office/powerpoint/2010/main" val="24224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0" grpId="0"/>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9726433" cy="3892168"/>
          </a:xfrm>
        </p:spPr>
        <p:txBody>
          <a:bodyPr anchor="ctr">
            <a:normAutofit/>
          </a:bodyPr>
          <a:lstStyle/>
          <a:p>
            <a:pPr lvl="0"/>
            <a:r>
              <a:rPr lang="en-US" sz="4800" i="1" dirty="0">
                <a:solidFill>
                  <a:srgbClr val="FFFFFF"/>
                </a:solidFill>
              </a:rPr>
              <a:t>“Plans are useless, </a:t>
            </a:r>
            <a:br>
              <a:rPr lang="en-US" sz="4800" i="1" dirty="0">
                <a:solidFill>
                  <a:srgbClr val="FFFFFF"/>
                </a:solidFill>
              </a:rPr>
            </a:br>
            <a:r>
              <a:rPr lang="en-US" sz="4800" i="1" dirty="0">
                <a:solidFill>
                  <a:srgbClr val="FFFFFF"/>
                </a:solidFill>
              </a:rPr>
              <a:t> planning is indispensable.”</a:t>
            </a:r>
            <a:br>
              <a:rPr lang="en-US" sz="4800" i="1" dirty="0">
                <a:solidFill>
                  <a:srgbClr val="FFFFFF"/>
                </a:solidFill>
              </a:rPr>
            </a:br>
            <a:br>
              <a:rPr lang="en-US" sz="4800" i="1" dirty="0">
                <a:solidFill>
                  <a:srgbClr val="FFFFFF"/>
                </a:solidFill>
              </a:rPr>
            </a:br>
            <a:endParaRPr lang="en-US" sz="4800" i="1" dirty="0">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 </a:t>
            </a:r>
            <a:r>
              <a:rPr lang="en-US" i="1" dirty="0">
                <a:solidFill>
                  <a:srgbClr val="FFFFFF"/>
                </a:solidFill>
              </a:rPr>
              <a:t>Dwight Eisenhower</a:t>
            </a:r>
            <a:endParaRPr lang="en-US" dirty="0">
              <a:solidFill>
                <a:srgbClr val="FFFFFF"/>
              </a:solidFill>
            </a:endParaRPr>
          </a:p>
        </p:txBody>
      </p:sp>
    </p:spTree>
    <p:extLst>
      <p:ext uri="{BB962C8B-B14F-4D97-AF65-F5344CB8AC3E}">
        <p14:creationId xmlns:p14="http://schemas.microsoft.com/office/powerpoint/2010/main" val="88455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You_-_Exec_-_aaron-burson-242124_-_36x24.png" descr="You_-_Exec_-_aaron-burson-242124_-_36x24.png"/>
          <p:cNvPicPr>
            <a:picLocks noChangeAspect="1"/>
          </p:cNvPicPr>
          <p:nvPr/>
        </p:nvPicPr>
        <p:blipFill>
          <a:blip r:embed="rId2"/>
          <a:stretch>
            <a:fillRect/>
          </a:stretch>
        </p:blipFill>
        <p:spPr>
          <a:xfrm>
            <a:off x="1512789" y="857251"/>
            <a:ext cx="7715251" cy="5143501"/>
          </a:xfrm>
          <a:prstGeom prst="rect">
            <a:avLst/>
          </a:prstGeom>
          <a:ln w="12700">
            <a:miter lim="400000"/>
          </a:ln>
        </p:spPr>
      </p:pic>
      <p:pic>
        <p:nvPicPr>
          <p:cNvPr id="16" name="Picture 15">
            <a:extLst>
              <a:ext uri="{FF2B5EF4-FFF2-40B4-BE49-F238E27FC236}">
                <a16:creationId xmlns:a16="http://schemas.microsoft.com/office/drawing/2014/main" id="{DA159146-8F69-48A8-8A10-6BB53F49188F}"/>
              </a:ext>
            </a:extLst>
          </p:cNvPr>
          <p:cNvPicPr>
            <a:picLocks noChangeAspect="1"/>
          </p:cNvPicPr>
          <p:nvPr/>
        </p:nvPicPr>
        <p:blipFill rotWithShape="1">
          <a:blip r:embed="rId3"/>
          <a:srcRect l="36428" r="17712"/>
          <a:stretch/>
        </p:blipFill>
        <p:spPr>
          <a:xfrm>
            <a:off x="1512789" y="857250"/>
            <a:ext cx="3764201" cy="5143500"/>
          </a:xfrm>
          <a:prstGeom prst="rect">
            <a:avLst/>
          </a:prstGeom>
        </p:spPr>
      </p:pic>
      <p:sp>
        <p:nvSpPr>
          <p:cNvPr id="621" name="Rectangle"/>
          <p:cNvSpPr/>
          <p:nvPr/>
        </p:nvSpPr>
        <p:spPr>
          <a:xfrm rot="5400000">
            <a:off x="5400878" y="687298"/>
            <a:ext cx="5145200" cy="5444420"/>
          </a:xfrm>
          <a:prstGeom prst="rect">
            <a:avLst/>
          </a:prstGeom>
          <a:solidFill>
            <a:srgbClr val="FFFFFF"/>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22" name="GET TO…"/>
          <p:cNvSpPr txBox="1"/>
          <p:nvPr/>
        </p:nvSpPr>
        <p:spPr>
          <a:xfrm>
            <a:off x="5931547" y="1524175"/>
            <a:ext cx="4115057" cy="159659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marR="0" lvl="0" indent="0" algn="l" defTabSz="309563" rtl="0" eaLnBrk="1" fontAlgn="auto" latinLnBrk="0" hangingPunct="0">
              <a:lnSpc>
                <a:spcPct val="100000"/>
              </a:lnSpc>
              <a:spcBef>
                <a:spcPts val="0"/>
              </a:spcBef>
              <a:spcAft>
                <a:spcPts val="0"/>
              </a:spcAft>
              <a:buClrTx/>
              <a:buSzTx/>
              <a:buFontTx/>
              <a:buNone/>
              <a:tabLst/>
              <a:defRPr sz="9000" cap="all" spc="450">
                <a:solidFill>
                  <a:srgbClr val="000000"/>
                </a:solidFill>
                <a:latin typeface="Lato Bold"/>
                <a:ea typeface="Lato Bold"/>
                <a:cs typeface="Lato Bold"/>
                <a:sym typeface="Lato Bold"/>
              </a:defRPr>
            </a:pPr>
            <a:r>
              <a:rPr kumimoji="0" lang="en-CA" sz="3375" b="0" i="0" u="none" strike="noStrike" kern="0" cap="all" spc="169" normalizeH="0" baseline="0" noProof="0" dirty="0">
                <a:ln>
                  <a:noFill/>
                </a:ln>
                <a:solidFill>
                  <a:srgbClr val="000000"/>
                </a:solidFill>
                <a:effectLst/>
                <a:uLnTx/>
                <a:uFillTx/>
                <a:latin typeface="Lato Bold"/>
                <a:sym typeface="Lato Bold"/>
              </a:rPr>
              <a:t>Specific Words About The Current Crisis</a:t>
            </a:r>
            <a:endParaRPr kumimoji="0" sz="3375" b="0" i="0" u="none" strike="noStrike" kern="0" cap="all" spc="169" normalizeH="0" baseline="0" noProof="0" dirty="0">
              <a:ln>
                <a:noFill/>
              </a:ln>
              <a:solidFill>
                <a:srgbClr val="000000"/>
              </a:solidFill>
              <a:effectLst/>
              <a:uLnTx/>
              <a:uFillTx/>
              <a:latin typeface="Lato Bold"/>
              <a:sym typeface="Lato Bold"/>
            </a:endParaRPr>
          </a:p>
        </p:txBody>
      </p:sp>
      <p:sp>
        <p:nvSpPr>
          <p:cNvPr id="623" name="It is for this reason that we incorporate the arts into our resources. We incorporate articles of equality, of unity, of appreciation for diversity in our weekly summaries, and provide an uplifting tone in all our messages. After all, me — you — we are all executives of our own lives and citizens of one planet. And as executives and citizens of one planet, it is You Exec's mission to help everyone to achieve their best."/>
          <p:cNvSpPr txBox="1"/>
          <p:nvPr/>
        </p:nvSpPr>
        <p:spPr>
          <a:xfrm>
            <a:off x="5970596" y="3207264"/>
            <a:ext cx="3831551" cy="124643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lnSpc>
                <a:spcPct val="120000"/>
              </a:lnSpc>
              <a:defRPr sz="2400">
                <a:solidFill>
                  <a:srgbClr val="000000"/>
                </a:solidFill>
                <a:latin typeface="Lato Light"/>
                <a:ea typeface="Lato Light"/>
                <a:cs typeface="Lato Light"/>
                <a:sym typeface="Lato Light"/>
              </a:defRPr>
            </a:lvl1pPr>
          </a:lstStyle>
          <a:p>
            <a:pPr marL="0" marR="0" lvl="0" indent="0" algn="l" defTabSz="309563" rtl="0" eaLnBrk="1" fontAlgn="auto" latinLnBrk="0" hangingPunct="0">
              <a:lnSpc>
                <a:spcPct val="120000"/>
              </a:lnSpc>
              <a:spcBef>
                <a:spcPts val="45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Lato Light"/>
                <a:ea typeface="Lato Light"/>
                <a:cs typeface="Lato Light"/>
                <a:sym typeface="Lato Light"/>
              </a:rPr>
              <a:t>Discipline and process is more important now than ever</a:t>
            </a:r>
          </a:p>
          <a:p>
            <a:pPr marL="0" marR="0" lvl="0" indent="0" algn="l" defTabSz="309563" rtl="0" eaLnBrk="1" fontAlgn="auto" latinLnBrk="0" hangingPunct="0">
              <a:lnSpc>
                <a:spcPct val="120000"/>
              </a:lnSpc>
              <a:spcBef>
                <a:spcPts val="45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Lato Light"/>
                <a:ea typeface="Lato Light"/>
                <a:cs typeface="Lato Light"/>
                <a:sym typeface="Lato Light"/>
              </a:rPr>
              <a:t>Be deliberate, be concise, don’t assume</a:t>
            </a:r>
          </a:p>
          <a:p>
            <a:pPr marL="0" marR="0" lvl="0" indent="0" algn="l" defTabSz="309563" rtl="0" eaLnBrk="1" fontAlgn="auto" latinLnBrk="0" hangingPunct="0">
              <a:lnSpc>
                <a:spcPct val="120000"/>
              </a:lnSpc>
              <a:spcBef>
                <a:spcPts val="45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Lato Light"/>
                <a:ea typeface="Lato Light"/>
                <a:cs typeface="Lato Light"/>
                <a:sym typeface="Lato Light"/>
              </a:rPr>
              <a:t>Short and frequent interactions</a:t>
            </a:r>
          </a:p>
          <a:p>
            <a:pPr marL="0" marR="0" lvl="0" indent="0" algn="l" defTabSz="309563" rtl="0" eaLnBrk="1" fontAlgn="auto" latinLnBrk="0" hangingPunct="0">
              <a:lnSpc>
                <a:spcPct val="120000"/>
              </a:lnSpc>
              <a:spcBef>
                <a:spcPts val="45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Lato Light"/>
                <a:ea typeface="Lato Light"/>
                <a:cs typeface="Lato Light"/>
                <a:sym typeface="Lato Light"/>
              </a:rPr>
              <a:t>Stop and regroup your plan more than normal</a:t>
            </a:r>
          </a:p>
          <a:p>
            <a:pPr marL="0" marR="0" lvl="0" indent="0" algn="l" defTabSz="309563" rtl="0" eaLnBrk="1" fontAlgn="auto" latinLnBrk="0" hangingPunct="0">
              <a:lnSpc>
                <a:spcPct val="120000"/>
              </a:lnSpc>
              <a:spcBef>
                <a:spcPts val="45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Lato Light"/>
                <a:ea typeface="Lato Light"/>
                <a:cs typeface="Lato Light"/>
                <a:sym typeface="Lato Light"/>
              </a:rPr>
              <a:t>Decision rigor is more important than ever</a:t>
            </a:r>
          </a:p>
        </p:txBody>
      </p:sp>
      <p:sp>
        <p:nvSpPr>
          <p:cNvPr id="624" name="Rectangle"/>
          <p:cNvSpPr/>
          <p:nvPr/>
        </p:nvSpPr>
        <p:spPr>
          <a:xfrm rot="5400000">
            <a:off x="7723058" y="3100326"/>
            <a:ext cx="165430" cy="3667054"/>
          </a:xfrm>
          <a:prstGeom prst="rect">
            <a:avLst/>
          </a:prstGeom>
          <a:solidFill>
            <a:srgbClr val="000000"/>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25" name="NEW INTELLECTUAL SUMMITS"/>
          <p:cNvSpPr txBox="1"/>
          <p:nvPr/>
        </p:nvSpPr>
        <p:spPr>
          <a:xfrm>
            <a:off x="6048121" y="4863770"/>
            <a:ext cx="3464988" cy="165430"/>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gn="l">
              <a:defRPr sz="2200" cap="all" spc="704">
                <a:latin typeface="Lato Regular"/>
                <a:ea typeface="Lato Regular"/>
                <a:cs typeface="Lato Regular"/>
                <a:sym typeface="Lato Regular"/>
              </a:defRPr>
            </a:lvl1p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CA" sz="825" b="0" i="0" u="none" strike="noStrike" kern="0" cap="all" spc="264" normalizeH="0" baseline="0" noProof="0" dirty="0">
                <a:ln>
                  <a:noFill/>
                </a:ln>
                <a:solidFill>
                  <a:srgbClr val="FFFFFF"/>
                </a:solidFill>
                <a:effectLst/>
                <a:uLnTx/>
                <a:uFillTx/>
                <a:latin typeface="Lato Regular"/>
                <a:ea typeface="Lato Regular"/>
                <a:cs typeface="Lato Regular"/>
                <a:sym typeface="Lato Regular"/>
              </a:rPr>
              <a:t>Discipline is more important than ever</a:t>
            </a:r>
            <a:endParaRPr kumimoji="0" sz="825" b="0" i="0" u="none" strike="noStrike" kern="0" cap="all" spc="264" normalizeH="0" baseline="0" noProof="0" dirty="0">
              <a:ln>
                <a:noFill/>
              </a:ln>
              <a:solidFill>
                <a:srgbClr val="FFFFFF"/>
              </a:solidFill>
              <a:effectLst/>
              <a:uLnTx/>
              <a:uFillTx/>
              <a:latin typeface="Lato Regular"/>
              <a:ea typeface="Lato Regular"/>
              <a:cs typeface="Lato Regular"/>
              <a:sym typeface="Lato Regular"/>
            </a:endParaRPr>
          </a:p>
        </p:txBody>
      </p:sp>
      <p:sp>
        <p:nvSpPr>
          <p:cNvPr id="626" name="Square"/>
          <p:cNvSpPr/>
          <p:nvPr/>
        </p:nvSpPr>
        <p:spPr>
          <a:xfrm rot="5400000">
            <a:off x="8867638" y="92771"/>
            <a:ext cx="1487966" cy="1487966"/>
          </a:xfrm>
          <a:prstGeom prst="rect">
            <a:avLst/>
          </a:prstGeom>
          <a:ln w="12700">
            <a:solidFill>
              <a:srgbClr val="000000"/>
            </a:solidFill>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27" name="Square"/>
          <p:cNvSpPr/>
          <p:nvPr/>
        </p:nvSpPr>
        <p:spPr>
          <a:xfrm rot="5400000">
            <a:off x="10242760" y="1121900"/>
            <a:ext cx="271128" cy="271128"/>
          </a:xfrm>
          <a:prstGeom prst="rect">
            <a:avLst/>
          </a:prstGeom>
          <a:solidFill>
            <a:srgbClr val="000000"/>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28" name="Exec"/>
          <p:cNvSpPr txBox="1"/>
          <p:nvPr/>
        </p:nvSpPr>
        <p:spPr>
          <a:xfrm>
            <a:off x="3778227" y="2639439"/>
            <a:ext cx="1429237" cy="557845"/>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gn="l">
              <a:defRPr sz="9000" cap="all" spc="450">
                <a:latin typeface="Lato Bold"/>
                <a:ea typeface="Lato Bold"/>
                <a:cs typeface="Lato Bold"/>
                <a:sym typeface="Lato Bold"/>
              </a:defRPr>
            </a:lvl1p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CA" sz="3375" b="0" i="0" u="none" strike="noStrike" kern="0" cap="all" spc="169" normalizeH="0" baseline="0" noProof="0" dirty="0">
                <a:ln>
                  <a:noFill/>
                </a:ln>
                <a:solidFill>
                  <a:srgbClr val="FFFFFF"/>
                </a:solidFill>
                <a:effectLst/>
                <a:uLnTx/>
                <a:uFillTx/>
                <a:latin typeface="Lato Bold"/>
                <a:sym typeface="Lato Bold"/>
              </a:rPr>
              <a:t>Covid</a:t>
            </a:r>
            <a:endParaRPr kumimoji="0" sz="3375" b="0" i="0" u="none" strike="noStrike" kern="0" cap="all" spc="169" normalizeH="0" baseline="0" noProof="0" dirty="0">
              <a:ln>
                <a:noFill/>
              </a:ln>
              <a:solidFill>
                <a:srgbClr val="FFFFFF"/>
              </a:solidFill>
              <a:effectLst/>
              <a:uLnTx/>
              <a:uFillTx/>
              <a:latin typeface="Lato Bold"/>
              <a:sym typeface="Lato Bold"/>
            </a:endParaRPr>
          </a:p>
        </p:txBody>
      </p:sp>
      <p:sp>
        <p:nvSpPr>
          <p:cNvPr id="629" name="YOU"/>
          <p:cNvSpPr txBox="1"/>
          <p:nvPr/>
        </p:nvSpPr>
        <p:spPr>
          <a:xfrm>
            <a:off x="3860821" y="2957478"/>
            <a:ext cx="2427447" cy="131388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defRPr sz="22100" cap="all" spc="1105">
                <a:latin typeface="Lato Bold"/>
                <a:ea typeface="Lato Bold"/>
                <a:cs typeface="Lato Bold"/>
                <a:sym typeface="Lato Bold"/>
              </a:defRPr>
            </a:lvl1p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CA" sz="8288" b="0" i="0" u="none" strike="noStrike" kern="0" cap="all" spc="415" normalizeH="0" baseline="0" noProof="0" dirty="0">
                <a:ln>
                  <a:noFill/>
                </a:ln>
                <a:solidFill>
                  <a:srgbClr val="FFFFFF"/>
                </a:solidFill>
                <a:effectLst/>
                <a:uLnTx/>
                <a:uFillTx/>
                <a:latin typeface="Lato Bold"/>
                <a:sym typeface="Lato Bold"/>
              </a:rPr>
              <a:t>19</a:t>
            </a:r>
            <a:endParaRPr kumimoji="0" sz="8288" b="0" i="0" u="none" strike="noStrike" kern="0" cap="all" spc="415" normalizeH="0" baseline="0" noProof="0" dirty="0">
              <a:ln>
                <a:noFill/>
              </a:ln>
              <a:solidFill>
                <a:srgbClr val="FFFFFF"/>
              </a:solidFill>
              <a:effectLst/>
              <a:uLnTx/>
              <a:uFillTx/>
              <a:latin typeface="Lato Bold"/>
              <a:sym typeface="Lato Bold"/>
            </a:endParaRPr>
          </a:p>
        </p:txBody>
      </p:sp>
      <p:sp>
        <p:nvSpPr>
          <p:cNvPr id="630" name="Square"/>
          <p:cNvSpPr/>
          <p:nvPr/>
        </p:nvSpPr>
        <p:spPr>
          <a:xfrm rot="8100000">
            <a:off x="4899516" y="4476790"/>
            <a:ext cx="613970" cy="613969"/>
          </a:xfrm>
          <a:prstGeom prst="rect">
            <a:avLst/>
          </a:prstGeom>
          <a:ln w="12700">
            <a:solidFill>
              <a:srgbClr val="FFFFFF"/>
            </a:solidFill>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31" name="Square"/>
          <p:cNvSpPr/>
          <p:nvPr/>
        </p:nvSpPr>
        <p:spPr>
          <a:xfrm rot="8100000">
            <a:off x="4904278" y="4476790"/>
            <a:ext cx="613970" cy="613969"/>
          </a:xfrm>
          <a:prstGeom prst="rect">
            <a:avLst/>
          </a:prstGeom>
          <a:ln w="12700">
            <a:solidFill>
              <a:srgbClr val="000000"/>
            </a:solidFill>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32" name="Square"/>
          <p:cNvSpPr/>
          <p:nvPr/>
        </p:nvSpPr>
        <p:spPr>
          <a:xfrm rot="8100000">
            <a:off x="4754655" y="4059708"/>
            <a:ext cx="998945" cy="998945"/>
          </a:xfrm>
          <a:prstGeom prst="rect">
            <a:avLst/>
          </a:prstGeom>
          <a:ln w="12700">
            <a:solidFill>
              <a:srgbClr val="FFFFFF"/>
            </a:solidFill>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
        <p:nvSpPr>
          <p:cNvPr id="633" name="Square"/>
          <p:cNvSpPr/>
          <p:nvPr/>
        </p:nvSpPr>
        <p:spPr>
          <a:xfrm rot="8100000">
            <a:off x="4759003" y="4058711"/>
            <a:ext cx="999770" cy="999770"/>
          </a:xfrm>
          <a:prstGeom prst="rect">
            <a:avLst/>
          </a:prstGeom>
          <a:ln w="12700">
            <a:solidFill>
              <a:srgbClr val="000000"/>
            </a:solidFill>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600"/>
            </a:pPr>
            <a:endParaRPr kumimoji="0" sz="2700" b="0" i="0" u="none" strike="noStrike" kern="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7981811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grpId="0" nodeType="afterEffect">
                                  <p:stCondLst>
                                    <p:cond delay="0"/>
                                  </p:stCondLst>
                                  <p:childTnLst>
                                    <p:animRot by="21540000">
                                      <p:cBhvr>
                                        <p:cTn id="6" dur="30000" fill="hold"/>
                                        <p:tgtEl>
                                          <p:spTgt spid="631"/>
                                        </p:tgtEl>
                                        <p:attrNameLst>
                                          <p:attrName>r</p:attrName>
                                        </p:attrNameLst>
                                      </p:cBhvr>
                                    </p:animRot>
                                  </p:childTnLst>
                                </p:cTn>
                              </p:par>
                            </p:childTnLst>
                          </p:cTn>
                        </p:par>
                        <p:par>
                          <p:cTn id="7" fill="hold">
                            <p:stCondLst>
                              <p:cond delay="0"/>
                            </p:stCondLst>
                            <p:childTnLst>
                              <p:par>
                                <p:cTn id="8" presetID="8" presetClass="emph" presetSubtype="0" accel="50000" decel="50000" fill="hold" grpId="0" nodeType="withEffect">
                                  <p:stCondLst>
                                    <p:cond delay="0"/>
                                  </p:stCondLst>
                                  <p:childTnLst>
                                    <p:animRot by="-10800000">
                                      <p:cBhvr>
                                        <p:cTn id="9" dur="25000" fill="hold"/>
                                        <p:tgtEl>
                                          <p:spTgt spid="630"/>
                                        </p:tgtEl>
                                        <p:attrNameLst>
                                          <p:attrName>r</p:attrName>
                                        </p:attrNameLst>
                                      </p:cBhvr>
                                    </p:animRot>
                                  </p:childTnLst>
                                </p:cTn>
                              </p:par>
                            </p:childTnLst>
                          </p:cTn>
                        </p:par>
                        <p:par>
                          <p:cTn id="10" fill="hold">
                            <p:stCondLst>
                              <p:cond delay="0"/>
                            </p:stCondLst>
                            <p:childTnLst>
                              <p:par>
                                <p:cTn id="11" presetID="8" presetClass="emph" presetSubtype="0" accel="50000" decel="50000" fill="hold" grpId="0" nodeType="withEffect">
                                  <p:stCondLst>
                                    <p:cond delay="0"/>
                                  </p:stCondLst>
                                  <p:childTnLst>
                                    <p:animRot by="-21540000">
                                      <p:cBhvr>
                                        <p:cTn id="12" dur="30000" fill="hold"/>
                                        <p:tgtEl>
                                          <p:spTgt spid="633"/>
                                        </p:tgtEl>
                                        <p:attrNameLst>
                                          <p:attrName>r</p:attrName>
                                        </p:attrNameLst>
                                      </p:cBhvr>
                                    </p:animRot>
                                  </p:childTnLst>
                                </p:cTn>
                              </p:par>
                            </p:childTnLst>
                          </p:cTn>
                        </p:par>
                        <p:par>
                          <p:cTn id="13" fill="hold">
                            <p:stCondLst>
                              <p:cond delay="0"/>
                            </p:stCondLst>
                            <p:childTnLst>
                              <p:par>
                                <p:cTn id="14" presetID="8" presetClass="emph" presetSubtype="0" accel="50000" decel="50000" fill="hold" grpId="0" nodeType="withEffect">
                                  <p:stCondLst>
                                    <p:cond delay="0"/>
                                  </p:stCondLst>
                                  <p:childTnLst>
                                    <p:animRot by="10800000">
                                      <p:cBhvr>
                                        <p:cTn id="15" dur="25000" fill="hold"/>
                                        <p:tgtEl>
                                          <p:spTgt spid="632"/>
                                        </p:tgtEl>
                                        <p:attrNameLst>
                                          <p:attrName>r</p:attrName>
                                        </p:attrNameLst>
                                      </p:cBhvr>
                                    </p:animRot>
                                  </p:childTnLst>
                                </p:cTn>
                              </p:par>
                            </p:childTnLst>
                          </p:cTn>
                        </p:par>
                        <p:par>
                          <p:cTn id="16" fill="hold">
                            <p:stCondLst>
                              <p:cond delay="0"/>
                            </p:stCondLst>
                            <p:childTnLst>
                              <p:par>
                                <p:cTn id="17" presetID="-1" presetClass="path" presetSubtype="0" accel="50000" decel="50000" fill="hold" nodeType="withEffect">
                                  <p:stCondLst>
                                    <p:cond delay="0"/>
                                  </p:stCondLst>
                                  <p:childTnLst>
                                    <p:animMotion origin="layout" path="M 0.000000 0.000000 L -0.427593 -0.000617" pathEditMode="relative">
                                      <p:cBhvr>
                                        <p:cTn id="18" dur="30000" fill="hold"/>
                                        <p:tgtEl>
                                          <p:spTgt spid="6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advAuto="0"/>
      <p:bldP spid="631" grpId="0" animBg="1" advAuto="0"/>
      <p:bldP spid="632" grpId="0" animBg="1" advAuto="0"/>
      <p:bldP spid="63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n-US" dirty="0"/>
              <a:t>The Case for Business Planning</a:t>
            </a:r>
          </a:p>
        </p:txBody>
      </p:sp>
      <p:sp>
        <p:nvSpPr>
          <p:cNvPr id="2053" name="Rectangle 5"/>
          <p:cNvSpPr>
            <a:spLocks noGrp="1" noChangeArrowheads="1"/>
          </p:cNvSpPr>
          <p:nvPr>
            <p:ph type="body" idx="1"/>
          </p:nvPr>
        </p:nvSpPr>
        <p:spPr/>
        <p:txBody>
          <a:bodyPr/>
          <a:lstStyle/>
          <a:p>
            <a:r>
              <a:rPr lang="en-US" dirty="0"/>
              <a:t>Can just having a business plan actually help small businesses make more money?</a:t>
            </a:r>
          </a:p>
          <a:p>
            <a:r>
              <a:rPr lang="en-US" dirty="0"/>
              <a:t>Can it reduce uncertainty?</a:t>
            </a:r>
          </a:p>
          <a:p>
            <a:r>
              <a:rPr lang="en-US" dirty="0"/>
              <a:t>Do you know how you add value?</a:t>
            </a:r>
          </a:p>
          <a:p>
            <a:r>
              <a:rPr lang="en-US" dirty="0"/>
              <a:t>What sets you apart from your competitors?</a:t>
            </a:r>
          </a:p>
        </p:txBody>
      </p:sp>
    </p:spTree>
    <p:extLst>
      <p:ext uri="{BB962C8B-B14F-4D97-AF65-F5344CB8AC3E}">
        <p14:creationId xmlns:p14="http://schemas.microsoft.com/office/powerpoint/2010/main" val="517953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C9A447D-735B-4941-AAA1-6A6A5FA2616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5557" b="25557"/>
          <a:stretch>
            <a:fillRect/>
          </a:stretch>
        </p:blipFill>
        <p:spPr>
          <a:xfrm>
            <a:off x="0" y="0"/>
            <a:ext cx="12192000" cy="3973513"/>
          </a:xfrm>
        </p:spPr>
      </p:pic>
      <p:sp>
        <p:nvSpPr>
          <p:cNvPr id="37" name="Oval 36"/>
          <p:cNvSpPr/>
          <p:nvPr/>
        </p:nvSpPr>
        <p:spPr>
          <a:xfrm>
            <a:off x="682517" y="4960128"/>
            <a:ext cx="914400" cy="914400"/>
          </a:xfrm>
          <a:prstGeom prst="ellipse">
            <a:avLst/>
          </a:prstGeom>
          <a:solidFill>
            <a:schemeClr val="tx2"/>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232"/>
              </a:solidFill>
              <a:effectLst/>
              <a:uLnTx/>
              <a:uFillTx/>
              <a:latin typeface="Questrial"/>
              <a:ea typeface="+mn-ea"/>
              <a:cs typeface="+mn-cs"/>
            </a:endParaRPr>
          </a:p>
        </p:txBody>
      </p:sp>
      <p:sp>
        <p:nvSpPr>
          <p:cNvPr id="39" name="TextBox 38"/>
          <p:cNvSpPr txBox="1"/>
          <p:nvPr/>
        </p:nvSpPr>
        <p:spPr>
          <a:xfrm>
            <a:off x="1761370" y="4870493"/>
            <a:ext cx="182376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a:ea typeface="+mn-ea"/>
                <a:cs typeface="+mn-cs"/>
              </a:rPr>
              <a:t>Good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a:ea typeface="+mn-ea"/>
                <a:cs typeface="+mn-cs"/>
              </a:rPr>
              <a:t>Drives Performance</a:t>
            </a:r>
          </a:p>
        </p:txBody>
      </p:sp>
      <p:sp>
        <p:nvSpPr>
          <p:cNvPr id="40" name="TextBox 39"/>
          <p:cNvSpPr txBox="1"/>
          <p:nvPr/>
        </p:nvSpPr>
        <p:spPr>
          <a:xfrm>
            <a:off x="1761370" y="5486595"/>
            <a:ext cx="2351481" cy="69160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78787"/>
                </a:solidFill>
                <a:effectLst/>
                <a:uLnTx/>
                <a:uFillTx/>
                <a:latin typeface="Questrial"/>
                <a:ea typeface="+mn-ea"/>
                <a:cs typeface="+mn-cs"/>
              </a:rPr>
              <a:t>Strategy is the single most important factor in organizational performance</a:t>
            </a:r>
          </a:p>
        </p:txBody>
      </p:sp>
      <p:sp>
        <p:nvSpPr>
          <p:cNvPr id="47" name="Oval 46"/>
          <p:cNvSpPr/>
          <p:nvPr/>
        </p:nvSpPr>
        <p:spPr>
          <a:xfrm>
            <a:off x="4415767" y="4960128"/>
            <a:ext cx="914400" cy="914400"/>
          </a:xfrm>
          <a:prstGeom prst="ellipse">
            <a:avLst/>
          </a:prstGeom>
          <a:solidFill>
            <a:schemeClr val="accent3"/>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232"/>
              </a:solidFill>
              <a:effectLst/>
              <a:uLnTx/>
              <a:uFillTx/>
              <a:latin typeface="Questrial"/>
              <a:ea typeface="+mn-ea"/>
              <a:cs typeface="+mn-cs"/>
            </a:endParaRPr>
          </a:p>
        </p:txBody>
      </p:sp>
      <p:sp>
        <p:nvSpPr>
          <p:cNvPr id="52" name="TextBox 51"/>
          <p:cNvSpPr txBox="1"/>
          <p:nvPr/>
        </p:nvSpPr>
        <p:spPr>
          <a:xfrm>
            <a:off x="5542800" y="5474329"/>
            <a:ext cx="2351481" cy="69160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78787"/>
                </a:solidFill>
                <a:effectLst/>
                <a:uLnTx/>
                <a:uFillTx/>
                <a:latin typeface="Questrial"/>
                <a:ea typeface="+mn-ea"/>
                <a:cs typeface="+mn-cs"/>
              </a:rPr>
              <a:t>Firms with top decile strategy are more productive (and profitable) than peer companies by 2-5 times</a:t>
            </a:r>
          </a:p>
        </p:txBody>
      </p:sp>
      <p:sp>
        <p:nvSpPr>
          <p:cNvPr id="54" name="Oval 53"/>
          <p:cNvSpPr/>
          <p:nvPr/>
        </p:nvSpPr>
        <p:spPr>
          <a:xfrm>
            <a:off x="8149018" y="4960128"/>
            <a:ext cx="914400" cy="914400"/>
          </a:xfrm>
          <a:prstGeom prst="ellipse">
            <a:avLst/>
          </a:prstGeom>
          <a:solidFill>
            <a:schemeClr val="accent6"/>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232"/>
              </a:solidFill>
              <a:effectLst/>
              <a:uLnTx/>
              <a:uFillTx/>
              <a:latin typeface="Questrial"/>
              <a:ea typeface="+mn-ea"/>
              <a:cs typeface="+mn-cs"/>
            </a:endParaRPr>
          </a:p>
        </p:txBody>
      </p:sp>
      <p:sp>
        <p:nvSpPr>
          <p:cNvPr id="58" name="TextBox 57"/>
          <p:cNvSpPr txBox="1"/>
          <p:nvPr/>
        </p:nvSpPr>
        <p:spPr>
          <a:xfrm>
            <a:off x="9318155" y="5486595"/>
            <a:ext cx="2351481" cy="69160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78787"/>
                </a:solidFill>
                <a:effectLst/>
                <a:uLnTx/>
                <a:uFillTx/>
                <a:latin typeface="Questrial"/>
                <a:ea typeface="+mn-ea"/>
                <a:cs typeface="+mn-cs"/>
              </a:rPr>
              <a:t>Getting  trustee, admin and staff alignment on strategy will actually drive profitability </a:t>
            </a:r>
          </a:p>
        </p:txBody>
      </p:sp>
      <p:sp>
        <p:nvSpPr>
          <p:cNvPr id="83" name="Rectangle 82"/>
          <p:cNvSpPr>
            <a:spLocks noChangeArrowheads="1"/>
          </p:cNvSpPr>
          <p:nvPr/>
        </p:nvSpPr>
        <p:spPr bwMode="auto">
          <a:xfrm>
            <a:off x="708642" y="775855"/>
            <a:ext cx="10774715" cy="3651980"/>
          </a:xfrm>
          <a:prstGeom prst="rect">
            <a:avLst/>
          </a:prstGeom>
          <a:solidFill>
            <a:schemeClr val="bg1">
              <a:alpha val="90000"/>
            </a:scheme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78787"/>
              </a:solidFill>
              <a:effectLst/>
              <a:uLnTx/>
              <a:uFillTx/>
              <a:latin typeface="Questrial"/>
              <a:ea typeface="+mn-ea"/>
              <a:cs typeface="+mn-cs"/>
            </a:endParaRPr>
          </a:p>
        </p:txBody>
      </p:sp>
      <p:sp>
        <p:nvSpPr>
          <p:cNvPr id="90" name="TextBox 89"/>
          <p:cNvSpPr txBox="1"/>
          <p:nvPr/>
        </p:nvSpPr>
        <p:spPr>
          <a:xfrm>
            <a:off x="2820679" y="1593594"/>
            <a:ext cx="1851404"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Semi Bold" panose="00000700000000000000" pitchFamily="50" charset="0"/>
                <a:ea typeface="+mn-ea"/>
                <a:cs typeface="Montserrat" panose="02000000000000000000" pitchFamily="2" charset="0"/>
              </a:rPr>
              <a:t>But First…</a:t>
            </a:r>
          </a:p>
        </p:txBody>
      </p:sp>
      <p:sp>
        <p:nvSpPr>
          <p:cNvPr id="91" name="TextBox 90"/>
          <p:cNvSpPr txBox="1"/>
          <p:nvPr/>
        </p:nvSpPr>
        <p:spPr>
          <a:xfrm>
            <a:off x="4845133" y="1762213"/>
            <a:ext cx="23911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a:ln>
                  <a:noFill/>
                </a:ln>
                <a:solidFill>
                  <a:srgbClr val="FFFFFF"/>
                </a:solidFill>
                <a:effectLst/>
                <a:uLnTx/>
                <a:uFillTx/>
                <a:latin typeface="Questrial"/>
                <a:ea typeface="Questrial" panose="020B0706030804020204" pitchFamily="34" charset="0"/>
                <a:cs typeface="Questrial" panose="02000000000000000000" pitchFamily="2" charset="0"/>
              </a:rPr>
              <a:t>Why Strategy?</a:t>
            </a:r>
          </a:p>
        </p:txBody>
      </p:sp>
      <p:cxnSp>
        <p:nvCxnSpPr>
          <p:cNvPr id="94" name="Straight Connector 93"/>
          <p:cNvCxnSpPr>
            <a:cxnSpLocks/>
          </p:cNvCxnSpPr>
          <p:nvPr/>
        </p:nvCxnSpPr>
        <p:spPr>
          <a:xfrm>
            <a:off x="7369629" y="1920923"/>
            <a:ext cx="3520898" cy="0"/>
          </a:xfrm>
          <a:prstGeom prst="line">
            <a:avLst/>
          </a:prstGeom>
          <a:noFill/>
          <a:ln w="12700" cap="flat" cmpd="sng" algn="ctr">
            <a:solidFill>
              <a:srgbClr val="FFFFFF">
                <a:alpha val="50000"/>
              </a:srgbClr>
            </a:solidFill>
            <a:prstDash val="solid"/>
            <a:miter lim="800000"/>
          </a:ln>
          <a:effectLst/>
        </p:spPr>
      </p:cxnSp>
      <p:sp>
        <p:nvSpPr>
          <p:cNvPr id="97" name="Rectangle 96"/>
          <p:cNvSpPr/>
          <p:nvPr/>
        </p:nvSpPr>
        <p:spPr>
          <a:xfrm>
            <a:off x="4845134" y="2354224"/>
            <a:ext cx="6045393" cy="29918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Questrial"/>
                <a:ea typeface="+mn-ea"/>
                <a:cs typeface="+mn-cs"/>
              </a:rPr>
              <a:t>Making strategy should drive better results…otherwise, why do it?</a:t>
            </a:r>
          </a:p>
        </p:txBody>
      </p:sp>
      <p:sp>
        <p:nvSpPr>
          <p:cNvPr id="24" name="TextBox 23">
            <a:extLst>
              <a:ext uri="{FF2B5EF4-FFF2-40B4-BE49-F238E27FC236}">
                <a16:creationId xmlns:a16="http://schemas.microsoft.com/office/drawing/2014/main" id="{8944C43B-2CFD-4676-8A52-297C6A834C3F}"/>
              </a:ext>
            </a:extLst>
          </p:cNvPr>
          <p:cNvSpPr txBox="1"/>
          <p:nvPr/>
        </p:nvSpPr>
        <p:spPr>
          <a:xfrm>
            <a:off x="5542800" y="4872188"/>
            <a:ext cx="17518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a:ea typeface="+mn-ea"/>
                <a:cs typeface="+mn-cs"/>
              </a:rPr>
              <a:t>Good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a:ea typeface="+mn-ea"/>
                <a:cs typeface="+mn-cs"/>
              </a:rPr>
              <a:t>Drives Productivity</a:t>
            </a:r>
          </a:p>
        </p:txBody>
      </p:sp>
      <p:sp>
        <p:nvSpPr>
          <p:cNvPr id="26" name="TextBox 25">
            <a:extLst>
              <a:ext uri="{FF2B5EF4-FFF2-40B4-BE49-F238E27FC236}">
                <a16:creationId xmlns:a16="http://schemas.microsoft.com/office/drawing/2014/main" id="{A6896F80-BE97-44E5-81A1-1810D598C7B2}"/>
              </a:ext>
            </a:extLst>
          </p:cNvPr>
          <p:cNvSpPr txBox="1"/>
          <p:nvPr/>
        </p:nvSpPr>
        <p:spPr>
          <a:xfrm>
            <a:off x="9318155" y="4870493"/>
            <a:ext cx="171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a:ea typeface="+mn-ea"/>
                <a:cs typeface="+mn-cs"/>
              </a:rPr>
              <a:t>Good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a:ea typeface="+mn-ea"/>
                <a:cs typeface="+mn-cs"/>
              </a:rPr>
              <a:t>Drives Profitability</a:t>
            </a:r>
          </a:p>
        </p:txBody>
      </p:sp>
      <p:sp>
        <p:nvSpPr>
          <p:cNvPr id="18" name="TextBox 17">
            <a:extLst>
              <a:ext uri="{FF2B5EF4-FFF2-40B4-BE49-F238E27FC236}">
                <a16:creationId xmlns:a16="http://schemas.microsoft.com/office/drawing/2014/main" id="{5C08D022-D61C-47BB-975F-2190C28A3383}"/>
              </a:ext>
            </a:extLst>
          </p:cNvPr>
          <p:cNvSpPr txBox="1"/>
          <p:nvPr/>
        </p:nvSpPr>
        <p:spPr>
          <a:xfrm>
            <a:off x="3045528" y="6514028"/>
            <a:ext cx="8950122"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878787">
                    <a:lumMod val="50000"/>
                  </a:srgbClr>
                </a:solidFill>
                <a:effectLst/>
                <a:uLnTx/>
                <a:uFillTx/>
                <a:latin typeface="Questrial"/>
                <a:ea typeface="+mn-ea"/>
                <a:cs typeface="+mn-cs"/>
              </a:rPr>
              <a:t>What Drives Productivity? Chad </a:t>
            </a:r>
            <a:r>
              <a:rPr kumimoji="0" lang="en-CA" sz="1200" b="0" i="0" u="none" strike="noStrike" kern="1200" cap="none" spc="0" normalizeH="0" baseline="0" noProof="0" dirty="0" err="1">
                <a:ln>
                  <a:noFill/>
                </a:ln>
                <a:solidFill>
                  <a:srgbClr val="878787">
                    <a:lumMod val="50000"/>
                  </a:srgbClr>
                </a:solidFill>
                <a:effectLst/>
                <a:uLnTx/>
                <a:uFillTx/>
                <a:latin typeface="Questrial"/>
                <a:ea typeface="+mn-ea"/>
                <a:cs typeface="+mn-cs"/>
              </a:rPr>
              <a:t>Syverson</a:t>
            </a:r>
            <a:r>
              <a:rPr kumimoji="0" lang="en-CA" sz="1200" b="0" i="0" u="none" strike="noStrike" kern="1200" cap="none" spc="0" normalizeH="0" baseline="0" noProof="0" dirty="0">
                <a:ln>
                  <a:noFill/>
                </a:ln>
                <a:solidFill>
                  <a:srgbClr val="878787">
                    <a:lumMod val="50000"/>
                  </a:srgbClr>
                </a:solidFill>
                <a:effectLst/>
                <a:uLnTx/>
                <a:uFillTx/>
                <a:latin typeface="Questrial"/>
                <a:ea typeface="+mn-ea"/>
                <a:cs typeface="+mn-cs"/>
              </a:rPr>
              <a:t> home.uchicago.edu/syverson/productivitysurvey.pdf</a:t>
            </a:r>
          </a:p>
        </p:txBody>
      </p:sp>
    </p:spTree>
    <p:extLst>
      <p:ext uri="{BB962C8B-B14F-4D97-AF65-F5344CB8AC3E}">
        <p14:creationId xmlns:p14="http://schemas.microsoft.com/office/powerpoint/2010/main" val="16316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p:tgtEl>
                                          <p:spTgt spid="90"/>
                                        </p:tgtEl>
                                        <p:attrNameLst>
                                          <p:attrName>ppt_y</p:attrName>
                                        </p:attrNameLst>
                                      </p:cBhvr>
                                      <p:tavLst>
                                        <p:tav tm="0">
                                          <p:val>
                                            <p:strVal val="#ppt_y+#ppt_h*1.125000"/>
                                          </p:val>
                                        </p:tav>
                                        <p:tav tm="100000">
                                          <p:val>
                                            <p:strVal val="#ppt_y"/>
                                          </p:val>
                                        </p:tav>
                                      </p:tavLst>
                                    </p:anim>
                                    <p:animEffect transition="in" filter="wipe(up)">
                                      <p:cBhvr>
                                        <p:cTn id="8" dur="500"/>
                                        <p:tgtEl>
                                          <p:spTgt spid="90"/>
                                        </p:tgtEl>
                                      </p:cBhvr>
                                    </p:animEffect>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arn(outVertical)">
                                      <p:cBhvr>
                                        <p:cTn id="12" dur="750"/>
                                        <p:tgtEl>
                                          <p:spTgt spid="91"/>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par>
                          <p:cTn id="17" fill="hold">
                            <p:stCondLst>
                              <p:cond delay="1750"/>
                            </p:stCondLst>
                            <p:childTnLst>
                              <p:par>
                                <p:cTn id="18" presetID="10" presetClass="entr" presetSubtype="0" fill="hold" grpId="0" nodeType="afterEffect">
                                  <p:stCondLst>
                                    <p:cond delay="200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425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4750"/>
                            </p:stCondLst>
                            <p:childTnLst>
                              <p:par>
                                <p:cTn id="26" presetID="10" presetClass="entr" presetSubtype="0" fill="hold" grpId="0" nodeType="afterEffect">
                                  <p:stCondLst>
                                    <p:cond delay="50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750"/>
                            </p:stCondLst>
                            <p:childTnLst>
                              <p:par>
                                <p:cTn id="30" presetID="10" presetClass="entr" presetSubtype="0"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par>
                          <p:cTn id="39" fill="hold">
                            <p:stCondLst>
                              <p:cond delay="6250"/>
                            </p:stCondLst>
                            <p:childTnLst>
                              <p:par>
                                <p:cTn id="40" presetID="10" presetClass="entr" presetSubtype="0"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40" grpId="0"/>
      <p:bldP spid="47" grpId="0" animBg="1"/>
      <p:bldP spid="52" grpId="0"/>
      <p:bldP spid="54" grpId="0" animBg="1"/>
      <p:bldP spid="58" grpId="0"/>
      <p:bldP spid="90" grpId="0"/>
      <p:bldP spid="91" grpId="0"/>
      <p:bldP spid="97"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t>The Case for Business Planning</a:t>
            </a:r>
          </a:p>
        </p:txBody>
      </p:sp>
      <p:sp>
        <p:nvSpPr>
          <p:cNvPr id="9219" name="Rectangle 3"/>
          <p:cNvSpPr>
            <a:spLocks noGrp="1" noChangeArrowheads="1"/>
          </p:cNvSpPr>
          <p:nvPr>
            <p:ph type="body" idx="1"/>
          </p:nvPr>
        </p:nvSpPr>
        <p:spPr/>
        <p:txBody>
          <a:bodyPr/>
          <a:lstStyle/>
          <a:p>
            <a:r>
              <a:rPr lang="en-US"/>
              <a:t>Is there a cost benefit to giving up billable time, or family time to work on your plan?</a:t>
            </a:r>
          </a:p>
          <a:p>
            <a:r>
              <a:rPr lang="en-US"/>
              <a:t>The simple equation of course is to ensure that:</a:t>
            </a:r>
          </a:p>
          <a:p>
            <a:pPr lvl="1"/>
            <a:r>
              <a:rPr lang="en-US"/>
              <a:t>The costs/time/complexity of planning ahead are minimized</a:t>
            </a:r>
          </a:p>
          <a:p>
            <a:pPr lvl="1"/>
            <a:r>
              <a:rPr lang="en-US"/>
              <a:t>Your plan must cause/force you to go beyond the status quo, and go beyond where momentum will take you</a:t>
            </a:r>
          </a:p>
        </p:txBody>
      </p:sp>
    </p:spTree>
    <p:extLst>
      <p:ext uri="{BB962C8B-B14F-4D97-AF65-F5344CB8AC3E}">
        <p14:creationId xmlns:p14="http://schemas.microsoft.com/office/powerpoint/2010/main" val="29110039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Nishnawbe-Aski Police Service&amp;quot;&quot;/&gt;&lt;property id=&quot;20307&quot; value=&quot;569&quot;/&gt;&lt;/object&gt;&lt;object type=&quot;3&quot; unique_id=&quot;10004&quot;&gt;&lt;property id=&quot;20148&quot; value=&quot;5&quot;/&gt;&lt;property id=&quot;20300&quot; value=&quot;Slide 2 - &amp;quot;My Bias&amp;quot;&quot;/&gt;&lt;property id=&quot;20307&quot; value=&quot;779&quot;/&gt;&lt;/object&gt;&lt;object type=&quot;3&quot; unique_id=&quot;10005&quot;&gt;&lt;property id=&quot;20148&quot; value=&quot;5&quot;/&gt;&lt;property id=&quot;20300&quot; value=&quot;Slide 3 - &amp;quot;Project Objectives&amp;quot;&quot;/&gt;&lt;property id=&quot;20307&quot; value=&quot;760&quot;/&gt;&lt;/object&gt;&lt;object type=&quot;3&quot; unique_id=&quot;10009&quot;&gt;&lt;property id=&quot;20148&quot; value=&quot;5&quot;/&gt;&lt;property id=&quot;20300&quot; value=&quot;Slide 4 - &amp;quot;Introduction&amp;quot;&quot;/&gt;&lt;property id=&quot;20307&quot; value=&quot;572&quot;/&gt;&lt;/object&gt;&lt;object type=&quot;3&quot; unique_id=&quot;10010&quot;&gt;&lt;property id=&quot;20148&quot; value=&quot;5&quot;/&gt;&lt;property id=&quot;20300&quot; value=&quot;Slide 5 - &amp;quot;A Quick Note About Intellectual Property&amp;quot;&quot;/&gt;&lt;property id=&quot;20307&quot; value=&quot;574&quot;/&gt;&lt;/object&gt;&lt;object type=&quot;3&quot; unique_id=&quot;10011&quot;&gt;&lt;property id=&quot;20148&quot; value=&quot;5&quot;/&gt;&lt;property id=&quot;20300&quot; value=&quot;Slide 6 - &amp;quot;Introduction&amp;quot;&quot;/&gt;&lt;property id=&quot;20307&quot; value=&quot;575&quot;/&gt;&lt;/object&gt;&lt;object type=&quot;3&quot; unique_id=&quot;10012&quot;&gt;&lt;property id=&quot;20148&quot; value=&quot;5&quot;/&gt;&lt;property id=&quot;20300&quot; value=&quot;Slide 7 - &amp;quot;Guidelines for Learning&amp;quot;&quot;/&gt;&lt;property id=&quot;20307&quot; value=&quot;576&quot;/&gt;&lt;/object&gt;&lt;object type=&quot;3&quot; unique_id=&quot;10013&quot;&gt;&lt;property id=&quot;20148&quot; value=&quot;5&quot;/&gt;&lt;property id=&quot;20300&quot; value=&quot;Slide 8 - &amp;quot;Guidelines for Learning&amp;quot;&quot;/&gt;&lt;property id=&quot;20307&quot; value=&quot;577&quot;/&gt;&lt;/object&gt;&lt;object type=&quot;3&quot; unique_id=&quot;10014&quot;&gt;&lt;property id=&quot;20148&quot; value=&quot;5&quot;/&gt;&lt;property id=&quot;20300&quot; value=&quot;Slide 9 - &amp;quot;Introduction to the Content&amp;quot;&quot;/&gt;&lt;property id=&quot;20307&quot; value=&quot;578&quot;/&gt;&lt;/object&gt;&lt;object type=&quot;3&quot; unique_id=&quot;10015&quot;&gt;&lt;property id=&quot;20148&quot; value=&quot;5&quot;/&gt;&lt;property id=&quot;20300&quot; value=&quot;Slide 10 - &amp;quot;Introduction to the Content&amp;quot;&quot;/&gt;&lt;property id=&quot;20307&quot; value=&quot;579&quot;/&gt;&lt;/object&gt;&lt;object type=&quot;3&quot; unique_id=&quot;10016&quot;&gt;&lt;property id=&quot;20148&quot; value=&quot;5&quot;/&gt;&lt;property id=&quot;20300&quot; value=&quot;Slide 11 - &amp;quot;Introduction to the Content&amp;quot;&quot;/&gt;&lt;property id=&quot;20307&quot; value=&quot;580&quot;/&gt;&lt;/object&gt;&lt;object type=&quot;3&quot; unique_id=&quot;10017&quot;&gt;&lt;property id=&quot;20148&quot; value=&quot;5&quot;/&gt;&lt;property id=&quot;20300&quot; value=&quot;Slide 12 - &amp;quot;Introduction to the Content&amp;quot;&quot;/&gt;&lt;property id=&quot;20307&quot; value=&quot;581&quot;/&gt;&lt;/object&gt;&lt;object type=&quot;3&quot; unique_id=&quot;10018&quot;&gt;&lt;property id=&quot;20148&quot; value=&quot;5&quot;/&gt;&lt;property id=&quot;20300&quot; value=&quot;Slide 19&quot;/&gt;&lt;property id=&quot;20307&quot; value=&quot;583&quot;/&gt;&lt;/object&gt;&lt;object type=&quot;3&quot; unique_id=&quot;10019&quot;&gt;&lt;property id=&quot;20148&quot; value=&quot;5&quot;/&gt;&lt;property id=&quot;20300&quot; value=&quot;Slide 20 - &amp;quot;IPM Introduction&amp;quot;&quot;/&gt;&lt;property id=&quot;20307&quot; value=&quot;584&quot;/&gt;&lt;/object&gt;&lt;object type=&quot;3&quot; unique_id=&quot;10020&quot;&gt;&lt;property id=&quot;20148&quot; value=&quot;5&quot;/&gt;&lt;property id=&quot;20300&quot; value=&quot;Slide 21 - &amp;quot;IPM Background&amp;quot;&quot;/&gt;&lt;property id=&quot;20307&quot; value=&quot;585&quot;/&gt;&lt;/object&gt;&lt;object type=&quot;3&quot; unique_id=&quot;10021&quot;&gt;&lt;property id=&quot;20148&quot; value=&quot;5&quot;/&gt;&lt;property id=&quot;20300&quot; value=&quot;Slide 22 - &amp;quot;The Integrated Planning Model&amp;quot;&quot;/&gt;&lt;property id=&quot;20307&quot; value=&quot;586&quot;/&gt;&lt;/object&gt;&lt;object type=&quot;3&quot; unique_id=&quot;10022&quot;&gt;&lt;property id=&quot;20148&quot; value=&quot;5&quot;/&gt;&lt;property id=&quot;20300&quot; value=&quot;Slide 23 - &amp;quot;Key Components of the Model&amp;quot;&quot;/&gt;&lt;property id=&quot;20307&quot; value=&quot;587&quot;/&gt;&lt;/object&gt;&lt;object type=&quot;3&quot; unique_id=&quot;10023&quot;&gt;&lt;property id=&quot;20148&quot; value=&quot;5&quot;/&gt;&lt;property id=&quot;20300&quot; value=&quot;Slide 24&quot;/&gt;&lt;property id=&quot;20307&quot; value=&quot;588&quot;/&gt;&lt;/object&gt;&lt;object type=&quot;3&quot; unique_id=&quot;10024&quot;&gt;&lt;property id=&quot;20148&quot; value=&quot;5&quot;/&gt;&lt;property id=&quot;20300&quot; value=&quot;Slide 25 - &amp;quot;Key Principles of the Model&amp;quot;&quot;/&gt;&lt;property id=&quot;20307&quot; value=&quot;589&quot;/&gt;&lt;/object&gt;&lt;object type=&quot;3&quot; unique_id=&quot;10028&quot;&gt;&lt;property id=&quot;20148&quot; value=&quot;5&quot;/&gt;&lt;property id=&quot;20300&quot; value=&quot;Slide 27 - &amp;quot;NAPS Application Discussion&amp;quot;&quot;/&gt;&lt;property id=&quot;20307&quot; value=&quot;763&quot;/&gt;&lt;/object&gt;&lt;object type=&quot;3&quot; unique_id=&quot;10038&quot;&gt;&lt;property id=&quot;20148&quot; value=&quot;5&quot;/&gt;&lt;property id=&quot;20300&quot; value=&quot;Slide 29&quot;/&gt;&lt;property id=&quot;20307&quot; value=&quot;606&quot;/&gt;&lt;/object&gt;&lt;object type=&quot;3&quot; unique_id=&quot;10039&quot;&gt;&lt;property id=&quot;20148&quot; value=&quot;5&quot;/&gt;&lt;property id=&quot;20300&quot; value=&quot;Slide 30&quot;/&gt;&lt;property id=&quot;20307&quot; value=&quot;607&quot;/&gt;&lt;/object&gt;&lt;object type=&quot;3&quot; unique_id=&quot;10040&quot;&gt;&lt;property id=&quot;20148&quot; value=&quot;5&quot;/&gt;&lt;property id=&quot;20300&quot; value=&quot;Slide 31 - &amp;quot;The Vision Statement&amp;quot;&quot;/&gt;&lt;property id=&quot;20307&quot; value=&quot;608&quot;/&gt;&lt;/object&gt;&lt;object type=&quot;3&quot; unique_id=&quot;10041&quot;&gt;&lt;property id=&quot;20148&quot; value=&quot;5&quot;/&gt;&lt;property id=&quot;20300&quot; value=&quot;Slide 32 - &amp;quot; &amp;quot;&quot;/&gt;&lt;property id=&quot;20307&quot; value=&quot;609&quot;/&gt;&lt;/object&gt;&lt;object type=&quot;3&quot; unique_id=&quot;10042&quot;&gt;&lt;property id=&quot;20148&quot; value=&quot;5&quot;/&gt;&lt;property id=&quot;20300&quot; value=&quot;Slide 33 - &amp;quot;A Practical Vision Statement is…&amp;quot;&quot;/&gt;&lt;property id=&quot;20307&quot; value=&quot;610&quot;/&gt;&lt;/object&gt;&lt;object type=&quot;3&quot; unique_id=&quot;10043&quot;&gt;&lt;property id=&quot;20148&quot; value=&quot;5&quot;/&gt;&lt;property id=&quot;20300&quot; value=&quot;Slide 34 - &amp;quot;A Vision for the Right Reasons&amp;quot;&quot;/&gt;&lt;property id=&quot;20307&quot; value=&quot;611&quot;/&gt;&lt;/object&gt;&lt;object type=&quot;3&quot; unique_id=&quot;10044&quot;&gt;&lt;property id=&quot;20148&quot; value=&quot;5&quot;/&gt;&lt;property id=&quot;20300&quot; value=&quot;Slide 35 - &amp;quot;The Good&amp;quot;&quot;/&gt;&lt;property id=&quot;20307&quot; value=&quot;612&quot;/&gt;&lt;/object&gt;&lt;object type=&quot;3&quot; unique_id=&quot;10045&quot;&gt;&lt;property id=&quot;20148&quot; value=&quot;5&quot;/&gt;&lt;property id=&quot;20300&quot; value=&quot;Slide 36 - &amp;quot;Armchair Commentary&amp;quot;&quot;/&gt;&lt;property id=&quot;20307&quot; value=&quot;613&quot;/&gt;&lt;/object&gt;&lt;object type=&quot;3&quot; unique_id=&quot;10046&quot;&gt;&lt;property id=&quot;20148&quot; value=&quot;5&quot;/&gt;&lt;property id=&quot;20300&quot; value=&quot;Slide 37 - &amp;quot;The Bad&amp;quot;&quot;/&gt;&lt;property id=&quot;20307&quot; value=&quot;614&quot;/&gt;&lt;/object&gt;&lt;object type=&quot;3&quot; unique_id=&quot;10047&quot;&gt;&lt;property id=&quot;20148&quot; value=&quot;5&quot;/&gt;&lt;property id=&quot;20300&quot; value=&quot;Slide 38 - &amp;quot;The Downright Ugly&amp;quot;&quot;/&gt;&lt;property id=&quot;20307&quot; value=&quot;615&quot;/&gt;&lt;/object&gt;&lt;object type=&quot;3&quot; unique_id=&quot;10048&quot;&gt;&lt;property id=&quot;20148&quot; value=&quot;5&quot;/&gt;&lt;property id=&quot;20300&quot; value=&quot;Slide 39 - &amp;quot;The Facilitated Vision Session&amp;quot;&quot;/&gt;&lt;property id=&quot;20307&quot; value=&quot;616&quot;/&gt;&lt;/object&gt;&lt;object type=&quot;3&quot; unique_id=&quot;10049&quot;&gt;&lt;property id=&quot;20148&quot; value=&quot;5&quot;/&gt;&lt;property id=&quot;20300&quot; value=&quot;Slide 40 - &amp;quot;The Vision Session in Practice&amp;quot;&quot;/&gt;&lt;property id=&quot;20307&quot; value=&quot;617&quot;/&gt;&lt;/object&gt;&lt;object type=&quot;3&quot; unique_id=&quot;10050&quot;&gt;&lt;property id=&quot;20148&quot; value=&quot;5&quot;/&gt;&lt;property id=&quot;20300&quot; value=&quot;Slide 54&quot;/&gt;&lt;property id=&quot;20307&quot; value=&quot;618&quot;/&gt;&lt;/object&gt;&lt;object type=&quot;3&quot; unique_id=&quot;10070&quot;&gt;&lt;property id=&quot;20148&quot; value=&quot;5&quot;/&gt;&lt;property id=&quot;20300&quot; value=&quot;Slide 88 - &amp;quot;A Few More thoughts on Vision&amp;quot;&quot;/&gt;&lt;property id=&quot;20307&quot; value=&quot;635&quot;/&gt;&lt;/object&gt;&lt;object type=&quot;3&quot; unique_id=&quot;10071&quot;&gt;&lt;property id=&quot;20148&quot; value=&quot;5&quot;/&gt;&lt;property id=&quot;20300&quot; value=&quot;Slide 93 - &amp;quot;NAPS Application Discussion&amp;quot;&quot;/&gt;&lt;property id=&quot;20307&quot; value=&quot;851&quot;/&gt;&lt;/object&gt;&lt;object type=&quot;3&quot; unique_id=&quot;10072&quot;&gt;&lt;property id=&quot;20148&quot; value=&quot;5&quot;/&gt;&lt;property id=&quot;20300&quot; value=&quot;Slide 94 - &amp;quot;Concept #4&amp;quot;&quot;/&gt;&lt;property id=&quot;20307&quot; value=&quot;637&quot;/&gt;&lt;/object&gt;&lt;object type=&quot;3&quot; unique_id=&quot;10073&quot;&gt;&lt;property id=&quot;20148&quot; value=&quot;5&quot;/&gt;&lt;property id=&quot;20300&quot; value=&quot;Slide 95 - &amp;quot;Strategic Imperatives Background&amp;quot;&quot;/&gt;&lt;property id=&quot;20307&quot; value=&quot;638&quot;/&gt;&lt;/object&gt;&lt;object type=&quot;3&quot; unique_id=&quot;10074&quot;&gt;&lt;property id=&quot;20148&quot; value=&quot;5&quot;/&gt;&lt;property id=&quot;20300&quot; value=&quot;Slide 96 - &amp;quot;Purpose&amp;quot;&quot;/&gt;&lt;property id=&quot;20307&quot; value=&quot;639&quot;/&gt;&lt;/object&gt;&lt;object type=&quot;3&quot; unique_id=&quot;10075&quot;&gt;&lt;property id=&quot;20148&quot; value=&quot;5&quot;/&gt;&lt;property id=&quot;20300&quot; value=&quot;Slide 97 - &amp;quot;The Glue that Binds&amp;quot;&quot;/&gt;&lt;property id=&quot;20307&quot; value=&quot;640&quot;/&gt;&lt;/object&gt;&lt;object type=&quot;3&quot; unique_id=&quot;10076&quot;&gt;&lt;property id=&quot;20148&quot; value=&quot;5&quot;/&gt;&lt;property id=&quot;20300&quot; value=&quot;Slide 98 - &amp;quot;The 7 Principles of Effective Strategic Imperatives&amp;quot;&quot;/&gt;&lt;property id=&quot;20307&quot; value=&quot;641&quot;/&gt;&lt;/object&gt;&lt;object type=&quot;3&quot; unique_id=&quot;10077&quot;&gt;&lt;property id=&quot;20148&quot; value=&quot;5&quot;/&gt;&lt;property id=&quot;20300&quot; value=&quot;Slide 99 - &amp;quot;Filling the Strategic Gap&amp;quot;&quot;/&gt;&lt;property id=&quot;20307&quot; value=&quot;642&quot;/&gt;&lt;/object&gt;&lt;object type=&quot;3&quot; unique_id=&quot;10078&quot;&gt;&lt;property id=&quot;20148&quot; value=&quot;5&quot;/&gt;&lt;property id=&quot;20300&quot; value=&quot;Slide 100 - &amp;quot;A First Time SI Guide&amp;quot;&quot;/&gt;&lt;property id=&quot;20307&quot; value=&quot;643&quot;/&gt;&lt;/object&gt;&lt;object type=&quot;3&quot; unique_id=&quot;10079&quot;&gt;&lt;property id=&quot;20148&quot; value=&quot;5&quot;/&gt;&lt;property id=&quot;20300&quot; value=&quot;Slide 101 - &amp;quot;A First Time Guide continued&amp;quot;&quot;/&gt;&lt;property id=&quot;20307&quot; value=&quot;644&quot;/&gt;&lt;/object&gt;&lt;object type=&quot;3&quot; unique_id=&quot;10080&quot;&gt;&lt;property id=&quot;20148&quot; value=&quot;5&quot;/&gt;&lt;property id=&quot;20300&quot; value=&quot;Slide 102 - &amp;quot;SI Communication&amp;quot;&quot;/&gt;&lt;property id=&quot;20307&quot; value=&quot;645&quot;/&gt;&lt;/object&gt;&lt;object type=&quot;3&quot; unique_id=&quot;10081&quot;&gt;&lt;property id=&quot;20148&quot; value=&quot;5&quot;/&gt;&lt;property id=&quot;20300&quot; value=&quot;Slide 103 - &amp;quot;The Strategic Imperative Universe&amp;quot;&quot;/&gt;&lt;property id=&quot;20307&quot; value=&quot;646&quot;/&gt;&lt;/object&gt;&lt;object type=&quot;3&quot; unique_id=&quot;10082&quot;&gt;&lt;property id=&quot;20148&quot; value=&quot;5&quot;/&gt;&lt;property id=&quot;20300&quot; value=&quot;Slide 104 - &amp;quot;An Example&amp;quot;&quot;/&gt;&lt;property id=&quot;20307&quot; value=&quot;647&quot;/&gt;&lt;/object&gt;&lt;object type=&quot;3&quot; unique_id=&quot;10083&quot;&gt;&lt;property id=&quot;20148&quot; value=&quot;5&quot;/&gt;&lt;property id=&quot;20300&quot; value=&quot;Slide 105 - &amp;quot;Pursue Geographic Expansion&amp;quot;&quot;/&gt;&lt;property id=&quot;20307&quot; value=&quot;648&quot;/&gt;&lt;/object&gt;&lt;object type=&quot;3&quot; unique_id=&quot;10084&quot;&gt;&lt;property id=&quot;20148&quot; value=&quot;5&quot;/&gt;&lt;property id=&quot;20300&quot; value=&quot;Slide 106 - &amp;quot;The Long SI Template&amp;quot;&quot;/&gt;&lt;property id=&quot;20307&quot; value=&quot;649&quot;/&gt;&lt;/object&gt;&lt;object type=&quot;3&quot; unique_id=&quot;10085&quot;&gt;&lt;property id=&quot;20148&quot; value=&quot;5&quot;/&gt;&lt;property id=&quot;20300&quot; value=&quot;Slide 107 - &amp;quot;You Might Not Believe me Yet&amp;quot;&quot;/&gt;&lt;property id=&quot;20307&quot; value=&quot;780&quot;/&gt;&lt;/object&gt;&lt;object type=&quot;3&quot; unique_id=&quot;10087&quot;&gt;&lt;property id=&quot;20148&quot; value=&quot;5&quot;/&gt;&lt;property id=&quot;20300&quot; value=&quot;Slide 135&quot;/&gt;&lt;property id=&quot;20307&quot; value=&quot;654&quot;/&gt;&lt;/object&gt;&lt;object type=&quot;3&quot; unique_id=&quot;10088&quot;&gt;&lt;property id=&quot;20148&quot; value=&quot;5&quot;/&gt;&lt;property id=&quot;20300&quot; value=&quot;Slide 136 - &amp;quot;Purpose&amp;quot;&quot;/&gt;&lt;property id=&quot;20307&quot; value=&quot;655&quot;/&gt;&lt;/object&gt;&lt;object type=&quot;3&quot; unique_id=&quot;10089&quot;&gt;&lt;property id=&quot;20148&quot; value=&quot;5&quot;/&gt;&lt;property id=&quot;20300&quot; value=&quot;Slide 137 - &amp;quot;The Heart of the Process&amp;quot;&quot;/&gt;&lt;property id=&quot;20307&quot; value=&quot;656&quot;/&gt;&lt;/object&gt;&lt;object type=&quot;3&quot; unique_id=&quot;10090&quot;&gt;&lt;property id=&quot;20148&quot; value=&quot;5&quot;/&gt;&lt;property id=&quot;20300&quot; value=&quot;Slide 138 - &amp;quot;The Operational Planning Group&amp;quot;&quot;/&gt;&lt;property id=&quot;20307&quot; value=&quot;657&quot;/&gt;&lt;/object&gt;&lt;object type=&quot;3&quot; unique_id=&quot;10091&quot;&gt;&lt;property id=&quot;20148&quot; value=&quot;5&quot;/&gt;&lt;property id=&quot;20300&quot; value=&quot;Slide 139 - &amp;quot;The OPG&amp;quot;&quot;/&gt;&lt;property id=&quot;20307&quot; value=&quot;781&quot;/&gt;&lt;/object&gt;&lt;object type=&quot;3&quot; unique_id=&quot;10092&quot;&gt;&lt;property id=&quot;20148&quot; value=&quot;5&quot;/&gt;&lt;property id=&quot;20300&quot; value=&quot;Slide 140 - &amp;quot;The Integrated Initiative List&amp;quot;&quot;/&gt;&lt;property id=&quot;20307&quot; value=&quot;659&quot;/&gt;&lt;/object&gt;&lt;object type=&quot;3&quot; unique_id=&quot;10093&quot;&gt;&lt;property id=&quot;20148&quot; value=&quot;5&quot;/&gt;&lt;property id=&quot;20300&quot; value=&quot;Slide 141&quot;/&gt;&lt;property id=&quot;20307&quot; value=&quot;782&quot;/&gt;&lt;/object&gt;&lt;object type=&quot;3&quot; unique_id=&quot;10094&quot;&gt;&lt;property id=&quot;20148&quot; value=&quot;5&quot;/&gt;&lt;property id=&quot;20300&quot; value=&quot;Slide 142 - &amp;quot;The Operational Plan Document&amp;quot;&quot;/&gt;&lt;property id=&quot;20307&quot; value=&quot;660&quot;/&gt;&lt;/object&gt;&lt;object type=&quot;3&quot; unique_id=&quot;10095&quot;&gt;&lt;property id=&quot;20148&quot; value=&quot;5&quot;/&gt;&lt;property id=&quot;20300&quot; value=&quot;Slide 143 - &amp;quot;A Few more Thoughts…&amp;quot;&quot;/&gt;&lt;property id=&quot;20307&quot; value=&quot;661&quot;/&gt;&lt;/object&gt;&lt;object type=&quot;3&quot; unique_id=&quot;10096&quot;&gt;&lt;property id=&quot;20148&quot; value=&quot;5&quot;/&gt;&lt;property id=&quot;20300&quot; value=&quot;Slide 144 - &amp;quot;Making it Work Here&amp;quot;&quot;/&gt;&lt;property id=&quot;20307&quot; value=&quot;783&quot;/&gt;&lt;/object&gt;&lt;object type=&quot;3&quot; unique_id=&quot;10097&quot;&gt;&lt;property id=&quot;20148&quot; value=&quot;5&quot;/&gt;&lt;property id=&quot;20300&quot; value=&quot;Slide 145 - &amp;quot;Making it Work Here&amp;quot;&quot;/&gt;&lt;property id=&quot;20307&quot; value=&quot;784&quot;/&gt;&lt;/object&gt;&lt;object type=&quot;3&quot; unique_id=&quot;10098&quot;&gt;&lt;property id=&quot;20148&quot; value=&quot;5&quot;/&gt;&lt;property id=&quot;20300&quot; value=&quot;Slide 146 - &amp;quot;NAPS Application Discussion&amp;quot;&quot;/&gt;&lt;property id=&quot;20307&quot; value=&quot;853&quot;/&gt;&lt;/object&gt;&lt;object type=&quot;3&quot; unique_id=&quot;10113&quot;&gt;&lt;property id=&quot;20148&quot; value=&quot;5&quot;/&gt;&lt;property id=&quot;20300&quot; value=&quot;Slide 147&quot;/&gt;&lt;property id=&quot;20307&quot; value=&quot;677&quot;/&gt;&lt;/object&gt;&lt;object type=&quot;3&quot; unique_id=&quot;10114&quot;&gt;&lt;property id=&quot;20148&quot; value=&quot;5&quot;/&gt;&lt;property id=&quot;20300&quot; value=&quot;Slide 148 - &amp;quot;Introduction&amp;quot;&quot;/&gt;&lt;property id=&quot;20307&quot; value=&quot;683&quot;/&gt;&lt;/object&gt;&lt;object type=&quot;3&quot; unique_id=&quot;10115&quot;&gt;&lt;property id=&quot;20148&quot; value=&quot;5&quot;/&gt;&lt;property id=&quot;20300&quot; value=&quot;Slide 149 - &amp;quot;Quarterly Planning &amp;quot;&quot;/&gt;&lt;property id=&quot;20307&quot; value=&quot;684&quot;/&gt;&lt;/object&gt;&lt;object type=&quot;3&quot; unique_id=&quot;10116&quot;&gt;&lt;property id=&quot;20148&quot; value=&quot;5&quot;/&gt;&lt;property id=&quot;20300&quot; value=&quot;Slide 150 - &amp;quot;Making the Shift from Annual to Quarterly Planning&amp;quot;&quot;/&gt;&lt;property id=&quot;20307&quot; value=&quot;685&quot;/&gt;&lt;/object&gt;&lt;object type=&quot;3&quot; unique_id=&quot;10117&quot;&gt;&lt;property id=&quot;20148&quot; value=&quot;5&quot;/&gt;&lt;property id=&quot;20300&quot; value=&quot;Slide 151 - &amp;quot;Quarterly Planning in The Integrated Planning Model&amp;quot;&quot;/&gt;&lt;property id=&quot;20307&quot; value=&quot;686&quot;/&gt;&lt;/object&gt;&lt;object type=&quot;3&quot; unique_id=&quot;10118&quot;&gt;&lt;property id=&quot;20148&quot; value=&quot;5&quot;/&gt;&lt;property id=&quot;20300&quot; value=&quot;Slide 152 - &amp;quot;The Quarterly Cycle&amp;quot;&quot;/&gt;&lt;property id=&quot;20307&quot; value=&quot;687&quot;/&gt;&lt;/object&gt;&lt;object type=&quot;3&quot; unique_id=&quot;10119&quot;&gt;&lt;property id=&quot;20148&quot; value=&quot;5&quot;/&gt;&lt;property id=&quot;20300&quot; value=&quot;Slide 153 - &amp;quot;Right Size the Detail&amp;quot;&quot;/&gt;&lt;property id=&quot;20307&quot; value=&quot;688&quot;/&gt;&lt;/object&gt;&lt;object type=&quot;3&quot; unique_id=&quot;10120&quot;&gt;&lt;property id=&quot;20148&quot; value=&quot;5&quot;/&gt;&lt;property id=&quot;20300&quot; value=&quot;Slide 154 - &amp;quot;The Planning Horizon&amp;quot;&quot;/&gt;&lt;property id=&quot;20307&quot; value=&quot;689&quot;/&gt;&lt;/object&gt;&lt;object type=&quot;3&quot; unique_id=&quot;10121&quot;&gt;&lt;property id=&quot;20148&quot; value=&quot;5&quot;/&gt;&lt;property id=&quot;20300&quot; value=&quot;Slide 155 - &amp;quot;Rolling Plans&amp;quot;&quot;/&gt;&lt;property id=&quot;20307&quot; value=&quot;690&quot;/&gt;&lt;/object&gt;&lt;object type=&quot;3&quot; unique_id=&quot;10122&quot;&gt;&lt;property id=&quot;20148&quot; value=&quot;5&quot;/&gt;&lt;property id=&quot;20300&quot; value=&quot;Slide 156&quot;/&gt;&lt;property id=&quot;20307&quot; value=&quot;691&quot;/&gt;&lt;/object&gt;&lt;object type=&quot;3&quot; unique_id=&quot;10149&quot;&gt;&lt;property id=&quot;20148&quot; value=&quot;5&quot;/&gt;&lt;property id=&quot;20300&quot; value=&quot;Slide 157&quot;/&gt;&lt;property id=&quot;20307&quot; value=&quot;717&quot;/&gt;&lt;/object&gt;&lt;object type=&quot;3&quot; unique_id=&quot;10150&quot;&gt;&lt;property id=&quot;20148&quot; value=&quot;5&quot;/&gt;&lt;property id=&quot;20300&quot; value=&quot;Slide 158 - &amp;quot;Value Proposition Defined&amp;quot;&quot;/&gt;&lt;property id=&quot;20307&quot; value=&quot;718&quot;/&gt;&lt;/object&gt;&lt;object type=&quot;3&quot; unique_id=&quot;10151&quot;&gt;&lt;property id=&quot;20148&quot; value=&quot;5&quot;/&gt;&lt;property id=&quot;20300&quot; value=&quot;Slide 159 - &amp;quot;The Statement of Value Proposition&amp;quot;&quot;/&gt;&lt;property id=&quot;20307&quot; value=&quot;720&quot;/&gt;&lt;/object&gt;&lt;object type=&quot;3&quot; unique_id=&quot;10153&quot;&gt;&lt;property id=&quot;20148&quot; value=&quot;5&quot;/&gt;&lt;property id=&quot;20300&quot; value=&quot;Slide 160 - &amp;quot;Your Own Value Proposition&amp;quot;&quot;/&gt;&lt;property id=&quot;20307&quot; value=&quot;724&quot;/&gt;&lt;/object&gt;&lt;object type=&quot;3&quot; unique_id=&quot;10154&quot;&gt;&lt;property id=&quot;20148&quot; value=&quot;5&quot;/&gt;&lt;property id=&quot;20300&quot; value=&quot;Slide 161&quot;/&gt;&lt;property id=&quot;20307&quot; value=&quot;730&quot;/&gt;&lt;/object&gt;&lt;object type=&quot;3&quot; unique_id=&quot;10155&quot;&gt;&lt;property id=&quot;20148&quot; value=&quot;5&quot;/&gt;&lt;property id=&quot;20300&quot; value=&quot;Slide 162 - &amp;quot;Project and Action Planning&amp;quot;&quot;/&gt;&lt;property id=&quot;20307&quot; value=&quot;732&quot;/&gt;&lt;/object&gt;&lt;object type=&quot;3&quot; unique_id=&quot;10156&quot;&gt;&lt;property id=&quot;20148&quot; value=&quot;5&quot;/&gt;&lt;property id=&quot;20300&quot; value=&quot;Slide 163 - &amp;quot;Principles for a Basic PM Process&amp;quot;&quot;/&gt;&lt;property id=&quot;20307&quot; value=&quot;736&quot;/&gt;&lt;/object&gt;&lt;object type=&quot;3&quot; unique_id=&quot;10157&quot;&gt;&lt;property id=&quot;20148&quot; value=&quot;5&quot;/&gt;&lt;property id=&quot;20300&quot; value=&quot;Slide 164 - &amp;quot;Bringing Project Management in-line with Strategy&amp;quot;&quot;/&gt;&lt;property id=&quot;20307&quot; value=&quot;737&quot;/&gt;&lt;/object&gt;&lt;object type=&quot;3&quot; unique_id=&quot;10160&quot;&gt;&lt;property id=&quot;20148&quot; value=&quot;5&quot;/&gt;&lt;property id=&quot;20300&quot; value=&quot;Slide 165 - &amp;quot;Why Should Planning People Worry About Project Management?&amp;quot;&quot;/&gt;&lt;property id=&quot;20307&quot; value=&quot;791&quot;/&gt;&lt;/object&gt;&lt;object type=&quot;3&quot; unique_id=&quot;10161&quot;&gt;&lt;property id=&quot;20148&quot; value=&quot;5&quot;/&gt;&lt;property id=&quot;20300&quot; value=&quot;Slide 166 - &amp;quot;Some Very Basic Definitions&amp;quot;&quot;/&gt;&lt;property id=&quot;20307&quot; value=&quot;794&quot;/&gt;&lt;/object&gt;&lt;object type=&quot;3&quot; unique_id=&quot;10162&quot;&gt;&lt;property id=&quot;20148&quot; value=&quot;5&quot;/&gt;&lt;property id=&quot;20300&quot; value=&quot;Slide 169 - &amp;quot;Understanding the Project Lifecycle&amp;quot;&quot;/&gt;&lt;property id=&quot;20307&quot; value=&quot;797&quot;/&gt;&lt;/object&gt;&lt;object type=&quot;3&quot; unique_id=&quot;10163&quot;&gt;&lt;property id=&quot;20148&quot; value=&quot;5&quot;/&gt;&lt;property id=&quot;20300&quot; value=&quot;Slide 170 - &amp;quot;The Three Legged Stool of Cost, Time and Scope&amp;quot;&quot;/&gt;&lt;property id=&quot;20307&quot; value=&quot;798&quot;/&gt;&lt;/object&gt;&lt;object type=&quot;3&quot; unique_id=&quot;10164&quot;&gt;&lt;property id=&quot;20148&quot; value=&quot;5&quot;/&gt;&lt;property id=&quot;20300&quot; value=&quot;Slide 171 - &amp;quot;PM Process Highlights&amp;quot;&quot;/&gt;&lt;property id=&quot;20307&quot; value=&quot;802&quot;/&gt;&lt;/object&gt;&lt;object type=&quot;3&quot; unique_id=&quot;10165&quot;&gt;&lt;property id=&quot;20148&quot; value=&quot;5&quot;/&gt;&lt;property id=&quot;20300&quot; value=&quot;Slide 173 - &amp;quot;The Battle of Project versus Functional&amp;quot;&quot;/&gt;&lt;property id=&quot;20307&quot; value=&quot;811&quot;/&gt;&lt;/object&gt;&lt;object type=&quot;3&quot; unique_id=&quot;10166&quot;&gt;&lt;property id=&quot;20148&quot; value=&quot;5&quot;/&gt;&lt;property id=&quot;20300&quot; value=&quot;Slide 174&quot;/&gt;&lt;property id=&quot;20307&quot; value=&quot;812&quot;/&gt;&lt;/object&gt;&lt;object type=&quot;3&quot; unique_id=&quot;10167&quot;&gt;&lt;property id=&quot;20148&quot; value=&quot;5&quot;/&gt;&lt;property id=&quot;20300&quot; value=&quot;Slide 175 - &amp;quot;OPG or Project Portfolio Optimization Group&amp;quot;&quot;/&gt;&lt;property id=&quot;20307&quot; value=&quot;814&quot;/&gt;&lt;/object&gt;&lt;object type=&quot;3&quot; unique_id=&quot;10168&quot;&gt;&lt;property id=&quot;20148&quot; value=&quot;5&quot;/&gt;&lt;property id=&quot;20300&quot; value=&quot;Slide 176 - &amp;quot;Typical Quarter X&amp;quot;&quot;/&gt;&lt;property id=&quot;20307&quot; value=&quot;828&quot;/&gt;&lt;/object&gt;&lt;object type=&quot;3&quot; unique_id=&quot;10169&quot;&gt;&lt;property id=&quot;20148&quot; value=&quot;5&quot;/&gt;&lt;property id=&quot;20300&quot; value=&quot;Slide 177 - &amp;quot;A Case for Project Levels&amp;quot;&quot;/&gt;&lt;property id=&quot;20307&quot; value=&quot;834&quot;/&gt;&lt;/object&gt;&lt;object type=&quot;3&quot; unique_id=&quot;10170&quot;&gt;&lt;property id=&quot;20148&quot; value=&quot;5&quot;/&gt;&lt;property id=&quot;20300&quot; value=&quot;Slide 178 - &amp;quot;Level Tool for Project Initiation&amp;quot;&quot;/&gt;&lt;property id=&quot;20307&quot; value=&quot;835&quot;/&gt;&lt;/object&gt;&lt;object type=&quot;3&quot; unique_id=&quot;10171&quot;&gt;&lt;property id=&quot;20148&quot; value=&quot;5&quot;/&gt;&lt;property id=&quot;20300&quot; value=&quot;Slide 179 - &amp;quot;Level Tool for Project Initiation&amp;quot;&quot;/&gt;&lt;property id=&quot;20307&quot; value=&quot;836&quot;/&gt;&lt;/object&gt;&lt;object type=&quot;3&quot; unique_id=&quot;10172&quot;&gt;&lt;property id=&quot;20148&quot; value=&quot;5&quot;/&gt;&lt;property id=&quot;20300&quot; value=&quot;Slide 181 - &amp;quot;Progressive Elaboration&amp;quot;&quot;/&gt;&lt;property id=&quot;20307&quot; value=&quot;850&quot;/&gt;&lt;/object&gt;&lt;object type=&quot;3&quot; unique_id=&quot;10175&quot;&gt;&lt;property id=&quot;20148&quot; value=&quot;5&quot;/&gt;&lt;property id=&quot;20300&quot; value=&quot;Slide 183 - &amp;quot;Performance  Measurement&amp;quot;&quot;/&gt;&lt;property id=&quot;20307&quot; value=&quot;739&quot;/&gt;&lt;/object&gt;&lt;object type=&quot;3&quot; unique_id=&quot;10181&quot;&gt;&lt;property id=&quot;20148&quot; value=&quot;5&quot;/&gt;&lt;property id=&quot;20300&quot; value=&quot;Slide 198 - &amp;quot;The Long Term Financial Plan&amp;quot;&quot;/&gt;&lt;property id=&quot;20307&quot; value=&quot;743&quot;/&gt;&lt;/object&gt;&lt;object type=&quot;3&quot; unique_id=&quot;10182&quot;&gt;&lt;property id=&quot;20148&quot; value=&quot;5&quot;/&gt;&lt;property id=&quot;20300&quot; value=&quot;Slide 199 - &amp;quot;LTFP Steps&amp;quot;&quot;/&gt;&lt;property id=&quot;20307&quot; value=&quot;744&quot;/&gt;&lt;/object&gt;&lt;object type=&quot;3&quot; unique_id=&quot;10183&quot;&gt;&lt;property id=&quot;20148&quot; value=&quot;5&quot;/&gt;&lt;property id=&quot;20300&quot; value=&quot;Slide 200 - &amp;quot;Introduction to the Balanced Scorecard&amp;quot;&quot;/&gt;&lt;property id=&quot;20307&quot; value=&quot;858&quot;/&gt;&lt;/object&gt;&lt;object type=&quot;3&quot; unique_id=&quot;10184&quot;&gt;&lt;property id=&quot;20148&quot; value=&quot;5&quot;/&gt;&lt;property id=&quot;20300&quot; value=&quot;Slide 201 - &amp;quot;Introduction to the Balanced Scorecard&amp;quot;&quot;/&gt;&lt;property id=&quot;20307&quot; value=&quot;859&quot;/&gt;&lt;/object&gt;&lt;object type=&quot;3&quot; unique_id=&quot;10185&quot;&gt;&lt;property id=&quot;20148&quot; value=&quot;5&quot;/&gt;&lt;property id=&quot;20300&quot; value=&quot;Slide 202 - &amp;quot;The Four Perspectives&amp;quot;&quot;/&gt;&lt;property id=&quot;20307&quot; value=&quot;861&quot;/&gt;&lt;/object&gt;&lt;object type=&quot;3&quot; unique_id=&quot;10186&quot;&gt;&lt;property id=&quot;20148&quot; value=&quot;5&quot;/&gt;&lt;property id=&quot;20300&quot; value=&quot;Slide 203 - &amp;quot;Natural Cause and Effect Logic&amp;quot;&quot;/&gt;&lt;property id=&quot;20307&quot; value=&quot;862&quot;/&gt;&lt;/object&gt;&lt;object type=&quot;3&quot; unique_id=&quot;10187&quot;&gt;&lt;property id=&quot;20148&quot; value=&quot;5&quot;/&gt;&lt;property id=&quot;20300&quot; value=&quot;Slide 204&quot;/&gt;&lt;property id=&quot;20307&quot; value=&quot;867&quot;/&gt;&lt;/object&gt;&lt;object type=&quot;3&quot; unique_id=&quot;10190&quot;&gt;&lt;property id=&quot;20148&quot; value=&quot;5&quot;/&gt;&lt;property id=&quot;20300&quot; value=&quot;Slide 205 - &amp;quot;The Principles of Good Budgeting&amp;quot;&quot;/&gt;&lt;property id=&quot;20307&quot; value=&quot;746&quot;/&gt;&lt;/object&gt;&lt;object type=&quot;3&quot; unique_id=&quot;10204&quot;&gt;&lt;property id=&quot;20148&quot; value=&quot;5&quot;/&gt;&lt;property id=&quot;20300&quot; value=&quot;Slide 210 - &amp;quot;Principles, Definitions and Background&amp;quot;&quot;/&gt;&lt;property id=&quot;20307&quot; value=&quot;874&quot;/&gt;&lt;/object&gt;&lt;object type=&quot;3&quot; unique_id=&quot;10205&quot;&gt;&lt;property id=&quot;20148&quot; value=&quot;5&quot;/&gt;&lt;property id=&quot;20300&quot; value=&quot;Slide 211 - &amp;quot;Principles&amp;quot;&quot;/&gt;&lt;property id=&quot;20307&quot; value=&quot;875&quot;/&gt;&lt;/object&gt;&lt;object type=&quot;3&quot; unique_id=&quot;10206&quot;&gt;&lt;property id=&quot;20148&quot; value=&quot;5&quot;/&gt;&lt;property id=&quot;20300&quot; value=&quot;Slide 212 - &amp;quot;Your Toolkit&amp;quot;&quot;/&gt;&lt;property id=&quot;20307&quot; value=&quot;876&quot;/&gt;&lt;/object&gt;&lt;object type=&quot;3&quot; unique_id=&quot;10209&quot;&gt;&lt;property id=&quot;20148&quot; value=&quot;5&quot;/&gt;&lt;property id=&quot;20300&quot; value=&quot;Slide 213 - &amp;quot;Things I Do to Drive Change&amp;quot;&quot;/&gt;&lt;property id=&quot;20307&quot; value=&quot;879&quot;/&gt;&lt;/object&gt;&lt;object type=&quot;3&quot; unique_id=&quot;10212&quot;&gt;&lt;property id=&quot;20148&quot; value=&quot;5&quot;/&gt;&lt;property id=&quot;20300&quot; value=&quot;Slide 214 - &amp;quot;Getting Started&amp;quot;&quot;/&gt;&lt;property id=&quot;20307&quot; value=&quot;882&quot;/&gt;&lt;/object&gt;&lt;object type=&quot;3&quot; unique_id=&quot;10221&quot;&gt;&lt;property id=&quot;20148&quot; value=&quot;5&quot;/&gt;&lt;property id=&quot;20300&quot; value=&quot;Slide 215 - &amp;quot;Defining Objectives &amp;quot;&quot;/&gt;&lt;property id=&quot;20307&quot; value=&quot;890&quot;/&gt;&lt;/object&gt;&lt;object type=&quot;3&quot; unique_id=&quot;10222&quot;&gt;&lt;property id=&quot;20148&quot; value=&quot;5&quot;/&gt;&lt;property id=&quot;20300&quot; value=&quot;Slide 216 - &amp;quot;But…Before you Define Objectives&amp;quot;&quot;/&gt;&lt;property id=&quot;20307&quot; value=&quot;891&quot;/&gt;&lt;/object&gt;&lt;object type=&quot;3&quot; unique_id=&quot;10223&quot;&gt;&lt;property id=&quot;20148&quot; value=&quot;5&quot;/&gt;&lt;property id=&quot;20300&quot; value=&quot;Slide 217 - &amp;quot;Peter’s Principle&amp;quot;&quot;/&gt;&lt;property id=&quot;20307&quot; value=&quot;892&quot;/&gt;&lt;/object&gt;&lt;object type=&quot;3&quot; unique_id=&quot;10224&quot;&gt;&lt;property id=&quot;20148&quot; value=&quot;5&quot;/&gt;&lt;property id=&quot;20300&quot; value=&quot;Slide 218 - &amp;quot;Defining the Situation and Objectives in Practice&amp;quot;&quot;/&gt;&lt;property id=&quot;20307&quot; value=&quot;893&quot;/&gt;&lt;/object&gt;&lt;object type=&quot;3&quot; unique_id=&quot;10225&quot;&gt;&lt;property id=&quot;20148&quot; value=&quot;5&quot;/&gt;&lt;property id=&quot;20300&quot; value=&quot;Slide 219 - &amp;quot;Defining the Situation&amp;quot;&quot;/&gt;&lt;property id=&quot;20307&quot; value=&quot;894&quot;/&gt;&lt;/object&gt;&lt;object type=&quot;3&quot; unique_id=&quot;10226&quot;&gt;&lt;property id=&quot;20148&quot; value=&quot;5&quot;/&gt;&lt;property id=&quot;20300&quot; value=&quot;Slide 220 - &amp;quot;Defining the Situation&amp;quot;&quot;/&gt;&lt;property id=&quot;20307&quot; value=&quot;895&quot;/&gt;&lt;/object&gt;&lt;object type=&quot;3&quot; unique_id=&quot;10227&quot;&gt;&lt;property id=&quot;20148&quot; value=&quot;5&quot;/&gt;&lt;property id=&quot;20300&quot; value=&quot;Slide 221 - &amp;quot;Defining Objectives in Practice&amp;quot;&quot;/&gt;&lt;property id=&quot;20307&quot; value=&quot;896&quot;/&gt;&lt;/object&gt;&lt;object type=&quot;3&quot; unique_id=&quot;10233&quot;&gt;&lt;property id=&quot;20148&quot; value=&quot;5&quot;/&gt;&lt;property id=&quot;20300&quot; value=&quot;Slide 222 - &amp;quot;Strategic Bookends&amp;quot;&quot;/&gt;&lt;property id=&quot;20307&quot; value=&quot;958&quot;/&gt;&lt;/object&gt;&lt;object type=&quot;3&quot; unique_id=&quot;10237&quot;&gt;&lt;property id=&quot;20148&quot; value=&quot;5&quot;/&gt;&lt;property id=&quot;20300&quot; value=&quot;Slide 223 - &amp;quot;Defining Methodology&amp;quot;&quot;/&gt;&lt;property id=&quot;20307&quot; value=&quot;905&quot;/&gt;&lt;/object&gt;&lt;object type=&quot;3&quot; unique_id=&quot;10238&quot;&gt;&lt;property id=&quot;20148&quot; value=&quot;5&quot;/&gt;&lt;property id=&quot;20300&quot; value=&quot;Slide 224 - &amp;quot;Slowing Things Down&amp;quot;&quot;/&gt;&lt;property id=&quot;20307&quot; value=&quot;906&quot;/&gt;&lt;/object&gt;&lt;object type=&quot;3&quot; unique_id=&quot;10240&quot;&gt;&lt;property id=&quot;20148&quot; value=&quot;5&quot;/&gt;&lt;property id=&quot;20300&quot; value=&quot;Slide 225 - &amp;quot;Peter’s Principle&amp;quot;&quot;/&gt;&lt;property id=&quot;20307&quot; value=&quot;911&quot;/&gt;&lt;/object&gt;&lt;object type=&quot;3&quot; unique_id=&quot;10241&quot;&gt;&lt;property id=&quot;20148&quot; value=&quot;5&quot;/&gt;&lt;property id=&quot;20300&quot; value=&quot;Slide 226 - &amp;quot;Process Agreement in Practice&amp;quot;&quot;/&gt;&lt;property id=&quot;20307&quot; value=&quot;912&quot;/&gt;&lt;/object&gt;&lt;object type=&quot;3&quot; unique_id=&quot;10242&quot;&gt;&lt;property id=&quot;20148&quot; value=&quot;5&quot;/&gt;&lt;property id=&quot;20300&quot; value=&quot;Slide 227 - &amp;quot;Peter’s Principle&amp;quot;&quot;/&gt;&lt;property id=&quot;20307&quot; value=&quot;913&quot;/&gt;&lt;/object&gt;&lt;object type=&quot;3&quot; unique_id=&quot;10243&quot;&gt;&lt;property id=&quot;20148&quot; value=&quot;5&quot;/&gt;&lt;property id=&quot;20300&quot; value=&quot;Slide 228 - &amp;quot;Communicating the project&amp;quot;&quot;/&gt;&lt;property id=&quot;20307&quot; value=&quot;914&quot;/&gt;&lt;/object&gt;&lt;object type=&quot;3&quot; unique_id=&quot;10244&quot;&gt;&lt;property id=&quot;20148&quot; value=&quot;5&quot;/&gt;&lt;property id=&quot;20300&quot; value=&quot;Slide 229 - &amp;quot;Tips for Initial Communication&amp;quot;&quot;/&gt;&lt;property id=&quot;20307&quot; value=&quot;915&quot;/&gt;&lt;/object&gt;&lt;object type=&quot;3&quot; unique_id=&quot;10246&quot;&gt;&lt;property id=&quot;20148&quot; value=&quot;5&quot;/&gt;&lt;property id=&quot;20300&quot; value=&quot;Slide 230 - &amp;quot;The Importance of Momentum&amp;quot;&quot;/&gt;&lt;property id=&quot;20307&quot; value=&quot;917&quot;/&gt;&lt;/object&gt;&lt;object type=&quot;3&quot; unique_id=&quot;10247&quot;&gt;&lt;property id=&quot;20148&quot; value=&quot;5&quot;/&gt;&lt;property id=&quot;20300&quot; value=&quot;Slide 231 - &amp;quot;Momentum rules of Thumb&amp;quot;&quot;/&gt;&lt;property id=&quot;20307&quot; value=&quot;918&quot;/&gt;&lt;/object&gt;&lt;object type=&quot;3&quot; unique_id=&quot;10256&quot;&gt;&lt;property id=&quot;20148&quot; value=&quot;5&quot;/&gt;&lt;property id=&quot;20300&quot; value=&quot;Slide 232 - &amp;quot;Session Design: Agenda&amp;quot;&quot;/&gt;&lt;property id=&quot;20307&quot; value=&quot;927&quot;/&gt;&lt;/object&gt;&lt;object type=&quot;3&quot; unique_id=&quot;10257&quot;&gt;&lt;property id=&quot;20148&quot; value=&quot;5&quot;/&gt;&lt;property id=&quot;20300&quot; value=&quot;Slide 233 - &amp;quot;Peter’s Principle&amp;quot;&quot;/&gt;&lt;property id=&quot;20307&quot; value=&quot;928&quot;/&gt;&lt;/object&gt;&lt;object type=&quot;3&quot; unique_id=&quot;10258&quot;&gt;&lt;property id=&quot;20148&quot; value=&quot;5&quot;/&gt;&lt;property id=&quot;20300&quot; value=&quot;Slide 234 - &amp;quot;Session Design: PowerPoint&amp;quot;&quot;/&gt;&lt;property id=&quot;20307&quot; value=&quot;929&quot;/&gt;&lt;/object&gt;&lt;object type=&quot;3&quot; unique_id=&quot;10260&quot;&gt;&lt;property id=&quot;20148&quot; value=&quot;5&quot;/&gt;&lt;property id=&quot;20300&quot; value=&quot;Slide 235 - &amp;quot;Session Design: The Meeting Plan&amp;quot;&quot;/&gt;&lt;property id=&quot;20307&quot; value=&quot;931&quot;/&gt;&lt;/object&gt;&lt;object type=&quot;3&quot; unique_id=&quot;10261&quot;&gt;&lt;property id=&quot;20148&quot; value=&quot;5&quot;/&gt;&lt;property id=&quot;20300&quot; value=&quot;Slide 236 - &amp;quot;Meeting Plan: Considering the Human Side of Change&amp;quot;&quot;/&gt;&lt;property id=&quot;20307&quot; value=&quot;932&quot;/&gt;&lt;/object&gt;&lt;object type=&quot;3&quot; unique_id=&quot;10262&quot;&gt;&lt;property id=&quot;20148&quot; value=&quot;5&quot;/&gt;&lt;property id=&quot;20300&quot; value=&quot;Slide 237 - &amp;quot;Session Design: The Meeting Plan&amp;quot;&quot;/&gt;&lt;property id=&quot;20307&quot; value=&quot;933&quot;/&gt;&lt;/object&gt;&lt;object type=&quot;3&quot; unique_id=&quot;10263&quot;&gt;&lt;property id=&quot;20148&quot; value=&quot;5&quot;/&gt;&lt;property id=&quot;20300&quot; value=&quot;Slide 238 - &amp;quot;Session Design: The Meeting Plan&amp;quot;&quot;/&gt;&lt;property id=&quot;20307&quot; value=&quot;934&quot;/&gt;&lt;/object&gt;&lt;object type=&quot;3&quot; unique_id=&quot;10264&quot;&gt;&lt;property id=&quot;20148&quot; value=&quot;5&quot;/&gt;&lt;property id=&quot;20300&quot; value=&quot;Slide 239 - &amp;quot;Session Design: The Meeting Plan&amp;quot;&quot;/&gt;&lt;property id=&quot;20307&quot; value=&quot;935&quot;/&gt;&lt;/object&gt;&lt;object type=&quot;3&quot; unique_id=&quot;10268&quot;&gt;&lt;property id=&quot;20148&quot; value=&quot;5&quot;/&gt;&lt;property id=&quot;20300&quot; value=&quot;Slide 240 - &amp;quot;8 Guidelines to Good Facilitation&amp;quot;&quot;/&gt;&lt;property id=&quot;20307&quot; value=&quot;940&quot;/&gt;&lt;/object&gt;&lt;object type=&quot;3&quot; unique_id=&quot;10269&quot;&gt;&lt;property id=&quot;20148&quot; value=&quot;5&quot;/&gt;&lt;property id=&quot;20300&quot; value=&quot;Slide 241 - &amp;quot;Facilitator Tips&amp;quot;&quot;/&gt;&lt;property id=&quot;20307&quot; value=&quot;941&quot;/&gt;&lt;/object&gt;&lt;object type=&quot;3&quot; unique_id=&quot;10270&quot;&gt;&lt;property id=&quot;20148&quot; value=&quot;5&quot;/&gt;&lt;property id=&quot;20300&quot; value=&quot;Slide 242 - &amp;quot;Facilitator Tips&amp;quot;&quot;/&gt;&lt;property id=&quot;20307&quot; value=&quot;942&quot;/&gt;&lt;/object&gt;&lt;object type=&quot;3&quot; unique_id=&quot;10271&quot;&gt;&lt;property id=&quot;20148&quot; value=&quot;5&quot;/&gt;&lt;property id=&quot;20300&quot; value=&quot;Slide 243 - &amp;quot;Facilitator Tips&amp;quot;&quot;/&gt;&lt;property id=&quot;20307&quot; value=&quot;943&quot;/&gt;&lt;/object&gt;&lt;object type=&quot;3&quot; unique_id=&quot;10276&quot;&gt;&lt;property id=&quot;20148&quot; value=&quot;5&quot;/&gt;&lt;property id=&quot;20300&quot; value=&quot;Slide 244 - &amp;quot;Session Follow Up&amp;quot;&quot;/&gt;&lt;property id=&quot;20307&quot; value=&quot;948&quot;/&gt;&lt;/object&gt;&lt;object type=&quot;3&quot; unique_id=&quot;10283&quot;&gt;&lt;property id=&quot;20148&quot; value=&quot;5&quot;/&gt;&lt;property id=&quot;20300&quot; value=&quot;Slide 245 - &amp;quot;Influencing People you Have No Control Over&amp;quot;&quot;/&gt;&lt;property id=&quot;20307&quot; value=&quot;954&quot;/&gt;&lt;/object&gt;&lt;object type=&quot;3&quot; unique_id=&quot;10303&quot;&gt;&lt;property id=&quot;20148&quot; value=&quot;5&quot;/&gt;&lt;property id=&quot;20300&quot; value=&quot;Slide 249 - &amp;quot;Next Steps&amp;quot;&quot;/&gt;&lt;property id=&quot;20307&quot; value=&quot;986&quot;/&gt;&lt;/object&gt;&lt;object type=&quot;3&quot; unique_id=&quot;18251&quot;&gt;&lt;property id=&quot;20148&quot; value=&quot;5&quot;/&gt;&lt;property id=&quot;20300&quot; value=&quot;Slide 167 - &amp;quot;The Case for PM Discipline at CSW&amp;quot;&quot;/&gt;&lt;property id=&quot;20307&quot; value=&quot;995&quot;/&gt;&lt;/object&gt;&lt;object type=&quot;3&quot; unique_id=&quot;18252&quot;&gt;&lt;property id=&quot;20148&quot; value=&quot;5&quot;/&gt;&lt;property id=&quot;20300&quot; value=&quot;Slide 168 - &amp;quot;PMBOK&amp;quot;&quot;/&gt;&lt;property id=&quot;20307&quot; value=&quot;996&quot;/&gt;&lt;/object&gt;&lt;object type=&quot;3&quot; unique_id=&quot;18254&quot;&gt;&lt;property id=&quot;20148&quot; value=&quot;5&quot;/&gt;&lt;property id=&quot;20300&quot; value=&quot;Slide 172 - &amp;quot;The Portfolio View&amp;quot;&quot;/&gt;&lt;property id=&quot;20307&quot; value=&quot;998&quot;/&gt;&lt;/object&gt;&lt;object type=&quot;3&quot; unique_id=&quot;18255&quot;&gt;&lt;property id=&quot;20148&quot; value=&quot;5&quot;/&gt;&lt;property id=&quot;20300&quot; value=&quot;Slide 182 - &amp;quot;The Fine art of Killing a Project&amp;quot;&quot;/&gt;&lt;property id=&quot;20307&quot; value=&quot;999&quot;/&gt;&lt;/object&gt;&lt;object type=&quot;3&quot; unique_id=&quot;22072&quot;&gt;&lt;property id=&quot;20148&quot; value=&quot;5&quot;/&gt;&lt;property id=&quot;20300&quot; value=&quot;Slide 13 - &amp;quot;Strategic Planning Basics&amp;quot;&quot;/&gt;&lt;property id=&quot;20307&quot; value=&quot;1002&quot;/&gt;&lt;/object&gt;&lt;object type=&quot;3&quot; unique_id=&quot;22073&quot;&gt;&lt;property id=&quot;20148&quot; value=&quot;5&quot;/&gt;&lt;property id=&quot;20300&quot; value=&quot;Slide 14 - &amp;quot;Guiding Principle #1 NAPS Planning&amp;quot;&quot;/&gt;&lt;property id=&quot;20307&quot; value=&quot;1001&quot;/&gt;&lt;/object&gt;&lt;object type=&quot;3&quot; unique_id=&quot;22074&quot;&gt;&lt;property id=&quot;20148&quot; value=&quot;5&quot;/&gt;&lt;property id=&quot;20300&quot; value=&quot;Slide 15 - &amp;quot;Guiding Principle #2 for NAPS Process&amp;quot;&quot;/&gt;&lt;property id=&quot;20307&quot; value=&quot;1003&quot;/&gt;&lt;/object&gt;&lt;object type=&quot;3&quot; unique_id=&quot;26750&quot;&gt;&lt;property id=&quot;20148&quot; value=&quot;5&quot;/&gt;&lt;property id=&quot;20300&quot; value=&quot;Slide 26 - &amp;quot;Role of Stakeholder Input Throughout IPM&amp;quot;&quot;/&gt;&lt;property id=&quot;20307&quot; value=&quot;1004&quot;/&gt;&lt;/object&gt;&lt;object type=&quot;3&quot; unique_id=&quot;26752&quot;&gt;&lt;property id=&quot;20148&quot; value=&quot;5&quot;/&gt;&lt;property id=&quot;20300&quot; value=&quot;Slide 28 - &amp;quot;Our Training Process&amp;quot;&quot;/&gt;&lt;property id=&quot;20307&quot; value=&quot;1015&quot;/&gt;&lt;/object&gt;&lt;object type=&quot;3&quot; unique_id=&quot;26753&quot;&gt;&lt;property id=&quot;20148&quot; value=&quot;5&quot;/&gt;&lt;property id=&quot;20300&quot; value=&quot;Slide 206 - &amp;quot;Summarizing Your Role In Planning&amp;quot;&quot;/&gt;&lt;property id=&quot;20307&quot; value=&quot;1005&quot;/&gt;&lt;/object&gt;&lt;object type=&quot;3&quot; unique_id=&quot;26759&quot;&gt;&lt;property id=&quot;20148&quot; value=&quot;5&quot;/&gt;&lt;property id=&quot;20300&quot; value=&quot;Slide 207 - &amp;quot;How to Keep things Moving&amp;quot;&quot;/&gt;&lt;property id=&quot;20307&quot; value=&quot;1011&quot;/&gt;&lt;/object&gt;&lt;object type=&quot;3&quot; unique_id=&quot;26761&quot;&gt;&lt;property id=&quot;20148&quot; value=&quot;5&quot;/&gt;&lt;property id=&quot;20300&quot; value=&quot;Slide 208 - &amp;quot;The Importance of Sign-Off’s&amp;quot;&quot;/&gt;&lt;property id=&quot;20307&quot; value=&quot;1013&quot;/&gt;&lt;/object&gt;&lt;object type=&quot;3&quot; unique_id=&quot;27656&quot;&gt;&lt;property id=&quot;20148&quot; value=&quot;5&quot;/&gt;&lt;property id=&quot;20300&quot; value=&quot;Slide 41 - &amp;quot;…Now Back to the PV Precursors&amp;quot;&quot;/&gt;&lt;property id=&quot;20307&quot; value=&quot;1016&quot;/&gt;&lt;/object&gt;&lt;object type=&quot;3&quot; unique_id=&quot;49977&quot;&gt;&lt;property id=&quot;20148&quot; value=&quot;5&quot;/&gt;&lt;property id=&quot;20300&quot; value=&quot;Slide 42 - &amp;quot;One on One Interviews&amp;quot;&quot;/&gt;&lt;property id=&quot;20307&quot; value=&quot;1017&quot;/&gt;&lt;/object&gt;&lt;object type=&quot;3&quot; unique_id=&quot;49978&quot;&gt;&lt;property id=&quot;20148&quot; value=&quot;5&quot;/&gt;&lt;property id=&quot;20300&quot; value=&quot;Slide 43 - &amp;quot; Interview Principles&amp;quot;&quot;/&gt;&lt;property id=&quot;20307&quot; value=&quot;1018&quot;/&gt;&lt;/object&gt;&lt;object type=&quot;3&quot; unique_id=&quot;49979&quot;&gt;&lt;property id=&quot;20148&quot; value=&quot;5&quot;/&gt;&lt;property id=&quot;20300&quot; value=&quot;Slide 44 - &amp;quot;Interviews: Step by Step&amp;quot;&quot;/&gt;&lt;property id=&quot;20307&quot; value=&quot;1019&quot;/&gt;&lt;/object&gt;&lt;object type=&quot;3&quot; unique_id=&quot;49980&quot;&gt;&lt;property id=&quot;20148&quot; value=&quot;5&quot;/&gt;&lt;property id=&quot;20300&quot; value=&quot;Slide 45 - &amp;quot;Interviews: Building Insight&amp;quot;&quot;/&gt;&lt;property id=&quot;20307&quot; value=&quot;1020&quot;/&gt;&lt;/object&gt;&lt;object type=&quot;3&quot; unique_id=&quot;49981&quot;&gt;&lt;property id=&quot;20148&quot; value=&quot;5&quot;/&gt;&lt;property id=&quot;20300&quot; value=&quot;Slide 46 - &amp;quot;Director Interviews: Leadership &amp;amp; Culture&amp;quot;&quot;/&gt;&lt;property id=&quot;20307&quot; value=&quot;1021&quot;/&gt;&lt;/object&gt;&lt;object type=&quot;3&quot; unique_id=&quot;49982&quot;&gt;&lt;property id=&quot;20148&quot; value=&quot;5&quot;/&gt;&lt;property id=&quot;20300&quot; value=&quot;Slide 47 - &amp;quot;Director Interviews: Strategy Hurdles&amp;quot;&quot;/&gt;&lt;property id=&quot;20307&quot; value=&quot;1022&quot;/&gt;&lt;/object&gt;&lt;object type=&quot;3&quot; unique_id=&quot;49983&quot;&gt;&lt;property id=&quot;20148&quot; value=&quot;5&quot;/&gt;&lt;property id=&quot;20300&quot; value=&quot;Slide 48 - &amp;quot;Director Interviews: Priorities&amp;quot;&quot;/&gt;&lt;property id=&quot;20307&quot; value=&quot;1023&quot;/&gt;&lt;/object&gt;&lt;object type=&quot;3&quot; unique_id=&quot;49984&quot;&gt;&lt;property id=&quot;20148&quot; value=&quot;5&quot;/&gt;&lt;property id=&quot;20300&quot; value=&quot;Slide 49 - &amp;quot;Director Interviews: Debrief&amp;quot;&quot;/&gt;&lt;property id=&quot;20307&quot; value=&quot;1024&quot;/&gt;&lt;/object&gt;&lt;object type=&quot;3&quot; unique_id=&quot;49985&quot;&gt;&lt;property id=&quot;20148&quot; value=&quot;5&quot;/&gt;&lt;property id=&quot;20300&quot; value=&quot;Slide 50 - &amp;quot;External Interviews: Partnerships&amp;quot;&quot;/&gt;&lt;property id=&quot;20307&quot; value=&quot;1025&quot;/&gt;&lt;/object&gt;&lt;object type=&quot;3&quot; unique_id=&quot;49986&quot;&gt;&lt;property id=&quot;20148&quot; value=&quot;5&quot;/&gt;&lt;property id=&quot;20300&quot; value=&quot;Slide 51 - &amp;quot;External Interviews: Metrics and Outcomes&amp;quot;&quot;/&gt;&lt;property id=&quot;20307&quot; value=&quot;1026&quot;/&gt;&lt;/object&gt;&lt;object type=&quot;3&quot; unique_id=&quot;49989&quot;&gt;&lt;property id=&quot;20148&quot; value=&quot;5&quot;/&gt;&lt;property id=&quot;20300&quot; value=&quot;Slide 52 - &amp;quot;External Interviews: The Broad Negatives&amp;quot;&quot;/&gt;&lt;property id=&quot;20307&quot; value=&quot;1029&quot;/&gt;&lt;/object&gt;&lt;object type=&quot;3&quot; unique_id=&quot;49990&quot;&gt;&lt;property id=&quot;20148&quot; value=&quot;5&quot;/&gt;&lt;property id=&quot;20300&quot; value=&quot;Slide 53 - &amp;quot;External Interviews: More Specific Negatives&amp;quot;&quot;/&gt;&lt;property id=&quot;20307&quot; value=&quot;1030&quot;/&gt;&lt;/object&gt;&lt;object type=&quot;3&quot; unique_id=&quot;49991&quot;&gt;&lt;property id=&quot;20148&quot; value=&quot;5&quot;/&gt;&lt;property id=&quot;20300&quot; value=&quot;Slide 55 - &amp;quot;Project Objectives&amp;quot;&quot;/&gt;&lt;property id=&quot;20307&quot; value=&quot;1031&quot;/&gt;&lt;/object&gt;&lt;object type=&quot;3&quot; unique_id=&quot;49992&quot;&gt;&lt;property id=&quot;20148&quot; value=&quot;5&quot;/&gt;&lt;property id=&quot;20300&quot; value=&quot;Slide 56 - &amp;quot;Project Methodology&amp;quot;&quot;/&gt;&lt;property id=&quot;20307&quot; value=&quot;1032&quot;/&gt;&lt;/object&gt;&lt;object type=&quot;3&quot; unique_id=&quot;49993&quot;&gt;&lt;property id=&quot;20148&quot; value=&quot;5&quot;/&gt;&lt;property id=&quot;20300&quot; value=&quot;Slide 57 - &amp;quot;Today’s Agenda&amp;quot;&quot;/&gt;&lt;property id=&quot;20307&quot; value=&quot;1033&quot;/&gt;&lt;/object&gt;&lt;object type=&quot;3&quot; unique_id=&quot;49994&quot;&gt;&lt;property id=&quot;20148&quot; value=&quot;5&quot;/&gt;&lt;property id=&quot;20300&quot; value=&quot;Slide 58 - &amp;quot;Process Refresh&amp;quot;&quot;/&gt;&lt;property id=&quot;20307&quot; value=&quot;1034&quot;/&gt;&lt;/object&gt;&lt;object type=&quot;3&quot; unique_id=&quot;49995&quot;&gt;&lt;property id=&quot;20148&quot; value=&quot;5&quot;/&gt;&lt;property id=&quot;20300&quot; value=&quot;Slide 59&quot;/&gt;&lt;property id=&quot;20307&quot; value=&quot;1035&quot;/&gt;&lt;/object&gt;&lt;object type=&quot;3&quot; unique_id=&quot;49996&quot;&gt;&lt;property id=&quot;20148&quot; value=&quot;5&quot;/&gt;&lt;property id=&quot;20300&quot; value=&quot;Slide 60 - &amp;quot;Key Principles of the Model&amp;quot;&quot;/&gt;&lt;property id=&quot;20307&quot; value=&quot;1036&quot;/&gt;&lt;/object&gt;&lt;object type=&quot;3&quot; unique_id=&quot;49997&quot;&gt;&lt;property id=&quot;20148&quot; value=&quot;5&quot;/&gt;&lt;property id=&quot;20300&quot; value=&quot;Slide 61 - &amp;quot;Filling the Strategic Gap&amp;quot;&quot;/&gt;&lt;property id=&quot;20307&quot; value=&quot;1037&quot;/&gt;&lt;/object&gt;&lt;object type=&quot;3&quot; unique_id=&quot;49998&quot;&gt;&lt;property id=&quot;20148&quot; value=&quot;5&quot;/&gt;&lt;property id=&quot;20300&quot; value=&quot;Slide 62 - &amp;quot;Working Agreements&amp;quot;&quot;/&gt;&lt;property id=&quot;20307&quot; value=&quot;1038&quot;/&gt;&lt;/object&gt;&lt;object type=&quot;3&quot; unique_id=&quot;49999&quot;&gt;&lt;property id=&quot;20148&quot; value=&quot;5&quot;/&gt;&lt;property id=&quot;20300&quot; value=&quot;Slide 63 - &amp;quot;Principles&amp;quot;&quot;/&gt;&lt;property id=&quot;20307&quot; value=&quot;1039&quot;/&gt;&lt;/object&gt;&lt;object type=&quot;3&quot; unique_id=&quot;50000&quot;&gt;&lt;property id=&quot;20148&quot; value=&quot;5&quot;/&gt;&lt;property id=&quot;20300&quot; value=&quot;Slide 64 - &amp;quot;Two Truths and a Lie&amp;quot;&quot;/&gt;&lt;property id=&quot;20307&quot; value=&quot;1040&quot;/&gt;&lt;/object&gt;&lt;object type=&quot;3&quot; unique_id=&quot;50001&quot;&gt;&lt;property id=&quot;20148&quot; value=&quot;5&quot;/&gt;&lt;property id=&quot;20300&quot; value=&quot;Slide 65 - &amp;quot;Objectives&amp;quot;&quot;/&gt;&lt;property id=&quot;20307&quot; value=&quot;1041&quot;/&gt;&lt;/object&gt;&lt;object type=&quot;3&quot; unique_id=&quot;50002&quot;&gt;&lt;property id=&quot;20148&quot; value=&quot;5&quot;/&gt;&lt;property id=&quot;20300&quot; value=&quot;Slide 66 - &amp;quot;Current State&amp;quot;&quot;/&gt;&lt;property id=&quot;20307&quot; value=&quot;1042&quot;/&gt;&lt;/object&gt;&lt;object type=&quot;3&quot; unique_id=&quot;50003&quot;&gt;&lt;property id=&quot;20148&quot; value=&quot;5&quot;/&gt;&lt;property id=&quot;20300&quot; value=&quot;Slide 68 - &amp;quot;Environmental Scan&amp;quot;&quot;/&gt;&lt;property id=&quot;20307&quot; value=&quot;1043&quot;/&gt;&lt;/object&gt;&lt;object type=&quot;3&quot; unique_id=&quot;50004&quot;&gt;&lt;property id=&quot;20148&quot; value=&quot;5&quot;/&gt;&lt;property id=&quot;20300&quot; value=&quot;Slide 69 - &amp;quot;Environmental Scan&amp;quot;&quot;/&gt;&lt;property id=&quot;20307&quot; value=&quot;1044&quot;/&gt;&lt;/object&gt;&lt;object type=&quot;3&quot; unique_id=&quot;50005&quot;&gt;&lt;property id=&quot;20148&quot; value=&quot;5&quot;/&gt;&lt;property id=&quot;20300&quot; value=&quot;Slide 70 - &amp;quot;Operating Environment Deep Dive&amp;quot;&quot;/&gt;&lt;property id=&quot;20307&quot; value=&quot;1045&quot;/&gt;&lt;/object&gt;&lt;object type=&quot;3&quot; unique_id=&quot;50006&quot;&gt;&lt;property id=&quot;20148&quot; value=&quot;5&quot;/&gt;&lt;property id=&quot;20300&quot; value=&quot;Slide 71 - &amp;quot;Environment Developments&amp;quot;&quot;/&gt;&lt;property id=&quot;20307&quot; value=&quot;1050&quot;/&gt;&lt;/object&gt;&lt;object type=&quot;3&quot; unique_id=&quot;50007&quot;&gt;&lt;property id=&quot;20148&quot; value=&quot;5&quot;/&gt;&lt;property id=&quot;20300&quot; value=&quot;Slide 72 - &amp;quot;Expected Trends in our Environment&amp;quot;&quot;/&gt;&lt;property id=&quot;20307&quot; value=&quot;1051&quot;/&gt;&lt;/object&gt;&lt;object type=&quot;3&quot; unique_id=&quot;50008&quot;&gt;&lt;property id=&quot;20148&quot; value=&quot;5&quot;/&gt;&lt;property id=&quot;20300&quot; value=&quot;Slide 73 - &amp;quot;Major Accomplishments&amp;quot;&quot;/&gt;&lt;property id=&quot;20307&quot; value=&quot;1056&quot;/&gt;&lt;/object&gt;&lt;object type=&quot;3&quot; unique_id=&quot;50009&quot;&gt;&lt;property id=&quot;20148&quot; value=&quot;5&quot;/&gt;&lt;property id=&quot;20300&quot; value=&quot;Slide 74 - &amp;quot;Missed Targets &amp;amp; Milestones&amp;quot;&quot;/&gt;&lt;property id=&quot;20307&quot; value=&quot;1057&quot;/&gt;&lt;/object&gt;&lt;object type=&quot;3&quot; unique_id=&quot;50010&quot;&gt;&lt;property id=&quot;20148&quot; value=&quot;5&quot;/&gt;&lt;property id=&quot;20300&quot; value=&quot;Slide 75 - &amp;quot;Hits and Misses&amp;quot;&quot;/&gt;&lt;property id=&quot;20307&quot; value=&quot;1058&quot;/&gt;&lt;/object&gt;&lt;object type=&quot;3&quot; unique_id=&quot;50011&quot;&gt;&lt;property id=&quot;20148&quot; value=&quot;5&quot;/&gt;&lt;property id=&quot;20300&quot; value=&quot;Slide 76 - &amp;quot;Shaping Acme Value Proposition&amp;quot;&quot;/&gt;&lt;property id=&quot;20307&quot; value=&quot;1059&quot;/&gt;&lt;/object&gt;&lt;object type=&quot;3&quot; unique_id=&quot;50012&quot;&gt;&lt;property id=&quot;20148&quot; value=&quot;5&quot;/&gt;&lt;property id=&quot;20300&quot; value=&quot;Slide 77 - &amp;quot;Key Strategic Opportunities&amp;quot;&quot;/&gt;&lt;property id=&quot;20307&quot; value=&quot;1060&quot;/&gt;&lt;/object&gt;&lt;object type=&quot;3&quot; unique_id=&quot;50013&quot;&gt;&lt;property id=&quot;20148&quot; value=&quot;5&quot;/&gt;&lt;property id=&quot;20300&quot; value=&quot;Slide 78 - &amp;quot;Refining Opportunities &amp;quot;&quot;/&gt;&lt;property id=&quot;20307&quot; value=&quot;1061&quot;/&gt;&lt;/object&gt;&lt;object type=&quot;3&quot; unique_id=&quot;50014&quot;&gt;&lt;property id=&quot;20148&quot; value=&quot;5&quot;/&gt;&lt;property id=&quot;20300&quot; value=&quot;Slide 79 - &amp;quot;Homework&amp;quot;&quot;/&gt;&lt;property id=&quot;20307&quot; value=&quot;1076&quot;/&gt;&lt;/object&gt;&lt;object type=&quot;3&quot; unique_id=&quot;50015&quot;&gt;&lt;property id=&quot;20148&quot; value=&quot;5&quot;/&gt;&lt;property id=&quot;20300&quot; value=&quot;Slide 80 - &amp;quot;A View of the Future&amp;quot;&quot;/&gt;&lt;property id=&quot;20307&quot; value=&quot;1078&quot;/&gt;&lt;/object&gt;&lt;object type=&quot;3&quot; unique_id=&quot;50016&quot;&gt;&lt;property id=&quot;20148&quot; value=&quot;5&quot;/&gt;&lt;property id=&quot;20300&quot; value=&quot;Slide 81 - &amp;quot;Outstanding Achievement in Public Health&amp;quot;&quot;/&gt;&lt;property id=&quot;20307&quot; value=&quot;1079&quot;/&gt;&lt;/object&gt;&lt;object type=&quot;3&quot; unique_id=&quot;50017&quot;&gt;&lt;property id=&quot;20148&quot; value=&quot;5&quot;/&gt;&lt;property id=&quot;20300&quot; value=&quot;Slide 82 - &amp;quot;Working on Your Own&amp;quot;&quot;/&gt;&lt;property id=&quot;20307&quot; value=&quot;1080&quot;/&gt;&lt;/object&gt;&lt;object type=&quot;3&quot; unique_id=&quot;50018&quot;&gt;&lt;property id=&quot;20148&quot; value=&quot;5&quot;/&gt;&lt;property id=&quot;20300&quot; value=&quot;Slide 83 - &amp;quot;Working with a Partner&amp;quot;&quot;/&gt;&lt;property id=&quot;20307&quot; value=&quot;1081&quot;/&gt;&lt;/object&gt;&lt;object type=&quot;3&quot; unique_id=&quot;50019&quot;&gt;&lt;property id=&quot;20148&quot; value=&quot;5&quot;/&gt;&lt;property id=&quot;20300&quot; value=&quot;Slide 84&quot;/&gt;&lt;property id=&quot;20307&quot; value=&quot;1083&quot;/&gt;&lt;/object&gt;&lt;object type=&quot;3&quot; unique_id=&quot;50020&quot;&gt;&lt;property id=&quot;20148&quot; value=&quot;5&quot;/&gt;&lt;property id=&quot;20300&quot; value=&quot;Slide 85&quot;/&gt;&lt;property id=&quot;20307&quot; value=&quot;1084&quot;/&gt;&lt;/object&gt;&lt;object type=&quot;3&quot; unique_id=&quot;50021&quot;&gt;&lt;property id=&quot;20148&quot; value=&quot;5&quot;/&gt;&lt;property id=&quot;20300&quot; value=&quot;Slide 86 - &amp;quot;The Time for Real PV Alignment&amp;quot;&quot;/&gt;&lt;property id=&quot;20307&quot; value=&quot;1085&quot;/&gt;&lt;/object&gt;&lt;object type=&quot;3&quot; unique_id=&quot;50022&quot;&gt;&lt;property id=&quot;20148&quot; value=&quot;5&quot;/&gt;&lt;property id=&quot;20300&quot; value=&quot;Slide 87 - &amp;quot;Planning Assumptions&amp;quot;&quot;/&gt;&lt;property id=&quot;20307&quot; value=&quot;1082&quot;/&gt;&lt;/object&gt;&lt;object type=&quot;3&quot; unique_id=&quot;51373&quot;&gt;&lt;property id=&quot;20148&quot; value=&quot;5&quot;/&gt;&lt;property id=&quot;20300&quot; value=&quot;Slide 92 - &amp;quot;More Practical Vision Examples&amp;quot;&quot;/&gt;&lt;property id=&quot;20307&quot; value=&quot;1086&quot;/&gt;&lt;/object&gt;&lt;object type=&quot;3&quot; unique_id=&quot;52655&quot;&gt;&lt;property id=&quot;20148&quot; value=&quot;5&quot;/&gt;&lt;property id=&quot;20300&quot; value=&quot;Slide 89 - &amp;quot;Practical Vision Follow Up&amp;quot;&quot;/&gt;&lt;property id=&quot;20307&quot; value=&quot;1087&quot;/&gt;&lt;/object&gt;&lt;object type=&quot;3&quot; unique_id=&quot;52656&quot;&gt;&lt;property id=&quot;20148&quot; value=&quot;5&quot;/&gt;&lt;property id=&quot;20300&quot; value=&quot;Slide 90&quot;/&gt;&lt;property id=&quot;20307&quot; value=&quot;1088&quot;/&gt;&lt;/object&gt;&lt;object type=&quot;3&quot; unique_id=&quot;55264&quot;&gt;&lt;property id=&quot;20148&quot; value=&quot;5&quot;/&gt;&lt;property id=&quot;20300&quot; value=&quot;Slide 108 - &amp;quot;Tail End of Senior Strategy Session&amp;quot;&quot;/&gt;&lt;property id=&quot;20307&quot; value=&quot;1092&quot;/&gt;&lt;/object&gt;&lt;object type=&quot;3&quot; unique_id=&quot;55265&quot;&gt;&lt;property id=&quot;20148&quot; value=&quot;5&quot;/&gt;&lt;property id=&quot;20300&quot; value=&quot;Slide 109 - &amp;quot;A Dose of Reality&amp;quot;&quot;/&gt;&lt;property id=&quot;20307&quot; value=&quot;1089&quot;/&gt;&lt;/object&gt;&lt;object type=&quot;3&quot; unique_id=&quot;55266&quot;&gt;&lt;property id=&quot;20148&quot; value=&quot;5&quot;/&gt;&lt;property id=&quot;20300&quot; value=&quot;Slide 110 - &amp;quot;Filling the Strategic Gap&amp;quot;&quot;/&gt;&lt;property id=&quot;20307&quot; value=&quot;1090&quot;/&gt;&lt;/object&gt;&lt;object type=&quot;3&quot; unique_id=&quot;55267&quot;&gt;&lt;property id=&quot;20148&quot; value=&quot;5&quot;/&gt;&lt;property id=&quot;20300&quot; value=&quot;Slide 111 - &amp;quot;Describing “What” we Must Do&amp;quot;&quot;/&gt;&lt;property id=&quot;20307&quot; value=&quot;1091&quot;/&gt;&lt;/object&gt;&lt;object type=&quot;3&quot; unique_id=&quot;63649&quot;&gt;&lt;property id=&quot;20148&quot; value=&quot;5&quot;/&gt;&lt;property id=&quot;20300&quot; value=&quot;Slide 113 - &amp;quot;Strategic Imperative Sessions&amp;quot;&quot;/&gt;&lt;property id=&quot;20307&quot; value=&quot;1093&quot;/&gt;&lt;/object&gt;&lt;object type=&quot;3&quot; unique_id=&quot;63650&quot;&gt;&lt;property id=&quot;20148&quot; value=&quot;5&quot;/&gt;&lt;property id=&quot;20300&quot; value=&quot;Slide 114 - &amp;quot;Session Objectives&amp;quot;&quot;/&gt;&lt;property id=&quot;20307&quot; value=&quot;1094&quot;/&gt;&lt;/object&gt;&lt;object type=&quot;3&quot; unique_id=&quot;63651&quot;&gt;&lt;property id=&quot;20148&quot; value=&quot;5&quot;/&gt;&lt;property id=&quot;20300&quot; value=&quot;Slide 115 - &amp;quot;Expected Outcome&amp;quot;&quot;/&gt;&lt;property id=&quot;20307&quot; value=&quot;1095&quot;/&gt;&lt;/object&gt;&lt;object type=&quot;3&quot; unique_id=&quot;63652&quot;&gt;&lt;property id=&quot;20148&quot; value=&quot;5&quot;/&gt;&lt;property id=&quot;20300&quot; value=&quot;Slide 116 - &amp;quot;Today’s Agenda&amp;quot;&quot;/&gt;&lt;property id=&quot;20307&quot; value=&quot;1096&quot;/&gt;&lt;/object&gt;&lt;object type=&quot;3&quot; unique_id=&quot;63653&quot;&gt;&lt;property id=&quot;20148&quot; value=&quot;5&quot;/&gt;&lt;property id=&quot;20300&quot; value=&quot;Slide 117 - &amp;quot;Project Timeline&amp;quot;&quot;/&gt;&lt;property id=&quot;20307&quot; value=&quot;1097&quot;/&gt;&lt;/object&gt;&lt;object type=&quot;3&quot; unique_id=&quot;63654&quot;&gt;&lt;property id=&quot;20148&quot; value=&quot;5&quot;/&gt;&lt;property id=&quot;20300&quot; value=&quot;Slide 118 - &amp;quot;Strategic Imperative Teams&amp;quot;&quot;/&gt;&lt;property id=&quot;20307&quot; value=&quot;1098&quot;/&gt;&lt;/object&gt;&lt;object type=&quot;3&quot; unique_id=&quot;63655&quot;&gt;&lt;property id=&quot;20148&quot; value=&quot;5&quot;/&gt;&lt;property id=&quot;20300&quot; value=&quot;Slide 119&quot;/&gt;&lt;property id=&quot;20307&quot; value=&quot;1099&quot;/&gt;&lt;/object&gt;&lt;object type=&quot;3&quot; unique_id=&quot;63656&quot;&gt;&lt;property id=&quot;20148&quot; value=&quot;5&quot;/&gt;&lt;property id=&quot;20300&quot; value=&quot;Slide 120 - &amp;quot;Filling the Strategic Gap&amp;quot;&quot;/&gt;&lt;property id=&quot;20307&quot; value=&quot;1100&quot;/&gt;&lt;/object&gt;&lt;object type=&quot;3&quot; unique_id=&quot;63657&quot;&gt;&lt;property id=&quot;20148&quot; value=&quot;5&quot;/&gt;&lt;property id=&quot;20300&quot; value=&quot;Slide 121 - &amp;quot;Session Principles&amp;quot;&quot;/&gt;&lt;property id=&quot;20307&quot; value=&quot;1101&quot;/&gt;&lt;/object&gt;&lt;object type=&quot;3&quot; unique_id=&quot;63658&quot;&gt;&lt;property id=&quot;20148&quot; value=&quot;5&quot;/&gt;&lt;property id=&quot;20300&quot; value=&quot;Slide 122 - &amp;quot;Team Accountabilities&amp;quot;&quot;/&gt;&lt;property id=&quot;20307&quot; value=&quot;1102&quot;/&gt;&lt;/object&gt;&lt;object type=&quot;3&quot; unique_id=&quot;63659&quot;&gt;&lt;property id=&quot;20148&quot; value=&quot;5&quot;/&gt;&lt;property id=&quot;20300&quot; value=&quot;Slide 123 - &amp;quot;Strategic Imperatives&amp;quot;&quot;/&gt;&lt;property id=&quot;20307&quot; value=&quot;1103&quot;/&gt;&lt;/object&gt;&lt;object type=&quot;3&quot; unique_id=&quot;63660&quot;&gt;&lt;property id=&quot;20148&quot; value=&quot;5&quot;/&gt;&lt;property id=&quot;20300&quot; value=&quot;Slide 124 - &amp;quot;SI #2: Infrastructure  Strategy&amp;quot;&quot;/&gt;&lt;property id=&quot;20307&quot; value=&quot;1104&quot;/&gt;&lt;/object&gt;&lt;object type=&quot;3&quot; unique_id=&quot;63661&quot;&gt;&lt;property id=&quot;20148&quot; value=&quot;5&quot;/&gt;&lt;property id=&quot;20300&quot; value=&quot;Slide 125 - &amp;quot;Understanding Infrastructure Market Segments&amp;quot;&quot;/&gt;&lt;property id=&quot;20307&quot; value=&quot;1105&quot;/&gt;&lt;/object&gt;&lt;object type=&quot;3&quot; unique_id=&quot;63662&quot;&gt;&lt;property id=&quot;20148&quot; value=&quot;5&quot;/&gt;&lt;property id=&quot;20300&quot; value=&quot;Slide 126 - &amp;quot;Prioritizing our Target Segments&amp;quot;&quot;/&gt;&lt;property id=&quot;20307&quot; value=&quot;1106&quot;/&gt;&lt;/object&gt;&lt;object type=&quot;3&quot; unique_id=&quot;63663&quot;&gt;&lt;property id=&quot;20148&quot; value=&quot;5&quot;/&gt;&lt;property id=&quot;20300&quot; value=&quot;Slide 127 - &amp;quot;Infrastructure Vision&amp;quot;&quot;/&gt;&lt;property id=&quot;20307&quot; value=&quot;1107&quot;/&gt;&lt;/object&gt;&lt;object type=&quot;3&quot; unique_id=&quot;63664&quot;&gt;&lt;property id=&quot;20148&quot; value=&quot;5&quot;/&gt;&lt;property id=&quot;20300&quot; value=&quot;Slide 128 - &amp;quot;Nailing Down Objectives&amp;quot;&quot;/&gt;&lt;property id=&quot;20307&quot; value=&quot;1108&quot;/&gt;&lt;/object&gt;&lt;object type=&quot;3&quot; unique_id=&quot;63665&quot;&gt;&lt;property id=&quot;20148&quot; value=&quot;5&quot;/&gt;&lt;property id=&quot;20300&quot; value=&quot;Slide 129 - &amp;quot;Deliverables&amp;quot;&quot;/&gt;&lt;property id=&quot;20307&quot; value=&quot;1109&quot;/&gt;&lt;/object&gt;&lt;object type=&quot;3&quot; unique_id=&quot;63666&quot;&gt;&lt;property id=&quot;20148&quot; value=&quot;5&quot;/&gt;&lt;property id=&quot;20300&quot; value=&quot;Slide 130 - &amp;quot;Limiting Scope&amp;quot;&quot;/&gt;&lt;property id=&quot;20307&quot; value=&quot;1110&quot;/&gt;&lt;/object&gt;&lt;object type=&quot;3&quot; unique_id=&quot;63667&quot;&gt;&lt;property id=&quot;20148&quot; value=&quot;5&quot;/&gt;&lt;property id=&quot;20300&quot; value=&quot;Slide 131 - &amp;quot;Getting There&amp;quot;&quot;/&gt;&lt;property id=&quot;20307&quot; value=&quot;1111&quot;/&gt;&lt;/object&gt;&lt;object type=&quot;3&quot; unique_id=&quot;63668&quot;&gt;&lt;property id=&quot;20148&quot; value=&quot;5&quot;/&gt;&lt;property id=&quot;20300&quot; value=&quot;Slide 132 - &amp;quot;Rounding out our Plan&amp;quot;&quot;/&gt;&lt;property id=&quot;20307&quot; value=&quot;1112&quot;/&gt;&lt;/object&gt;&lt;object type=&quot;3&quot; unique_id=&quot;63669&quot;&gt;&lt;property id=&quot;20148&quot; value=&quot;5&quot;/&gt;&lt;property id=&quot;20300&quot; value=&quot;Slide 133 - &amp;quot;Next Steps&amp;quot;&quot;/&gt;&lt;property id=&quot;20307&quot; value=&quot;1113&quot;/&gt;&lt;/object&gt;&lt;object type=&quot;3&quot; unique_id=&quot;63670&quot;&gt;&lt;property id=&quot;20148&quot; value=&quot;5&quot;/&gt;&lt;property id=&quot;20300&quot; value=&quot;Slide 134 - &amp;quot;Thank You&amp;quot;&quot;/&gt;&lt;property id=&quot;20307&quot; value=&quot;1114&quot;/&gt;&lt;/object&gt;&lt;object type=&quot;3&quot; unique_id=&quot;71023&quot;&gt;&lt;property id=&quot;20148&quot; value=&quot;5&quot;/&gt;&lt;property id=&quot;20300&quot; value=&quot;Slide 16 - &amp;quot;A Word on Your Role in Planning&amp;quot;&quot;/&gt;&lt;property id=&quot;20307&quot; value=&quot;1130&quot;/&gt;&lt;/object&gt;&lt;object type=&quot;3&quot; unique_id=&quot;71024&quot;&gt;&lt;property id=&quot;20148&quot; value=&quot;5&quot;/&gt;&lt;property id=&quot;20300&quot; value=&quot;Slide 17 - &amp;quot;The Importance of Planning&amp;quot;&quot;/&gt;&lt;property id=&quot;20307&quot; value=&quot;1131&quot;/&gt;&lt;/object&gt;&lt;object type=&quot;3&quot; unique_id=&quot;71025&quot;&gt;&lt;property id=&quot;20148&quot; value=&quot;5&quot;/&gt;&lt;property id=&quot;20300&quot; value=&quot;Slide 18 - &amp;quot;You are The Driver&amp;quot;&quot;/&gt;&lt;property id=&quot;20307&quot; value=&quot;1132&quot;/&gt;&lt;/object&gt;&lt;object type=&quot;3&quot; unique_id=&quot;71026&quot;&gt;&lt;property id=&quot;20148&quot; value=&quot;5&quot;/&gt;&lt;property id=&quot;20300&quot; value=&quot;Slide 91 - &amp;quot;A Quick Word on Document Writing&amp;quot;&quot;/&gt;&lt;property id=&quot;20307&quot; value=&quot;1129&quot;/&gt;&lt;/object&gt;&lt;object type=&quot;3&quot; unique_id=&quot;71027&quot;&gt;&lt;property id=&quot;20148&quot; value=&quot;5&quot;/&gt;&lt;property id=&quot;20300&quot; value=&quot;Slide 112 - &amp;quot;Very Specific SI Instructions&amp;quot;&quot;/&gt;&lt;property id=&quot;20307&quot; value=&quot;1135&quot;/&gt;&lt;/object&gt;&lt;object type=&quot;3&quot; unique_id=&quot;71028&quot;&gt;&lt;property id=&quot;20148&quot; value=&quot;5&quot;/&gt;&lt;property id=&quot;20300&quot; value=&quot;Slide 180 - &amp;quot;The Project Plan&amp;quot;&quot;/&gt;&lt;property id=&quot;20307&quot; value=&quot;1134&quot;/&gt;&lt;/object&gt;&lt;object type=&quot;3&quot; unique_id=&quot;71029&quot;&gt;&lt;property id=&quot;20148&quot; value=&quot;5&quot;/&gt;&lt;property id=&quot;20300&quot; value=&quot;Slide 184&quot;/&gt;&lt;property id=&quot;20307&quot; value=&quot;1115&quot;/&gt;&lt;/object&gt;&lt;object type=&quot;3&quot; unique_id=&quot;71030&quot;&gt;&lt;property id=&quot;20148&quot; value=&quot;5&quot;/&gt;&lt;property id=&quot;20300&quot; value=&quot;Slide 185 - &amp;quot;Key Principles of the Model&amp;quot;&quot;/&gt;&lt;property id=&quot;20307&quot; value=&quot;1116&quot;/&gt;&lt;/object&gt;&lt;object type=&quot;3&quot; unique_id=&quot;71031&quot;&gt;&lt;property id=&quot;20148&quot; value=&quot;5&quot;/&gt;&lt;property id=&quot;20300&quot; value=&quot;Slide 186&quot;/&gt;&lt;property id=&quot;20307&quot; value=&quot;1117&quot;/&gt;&lt;/object&gt;&lt;object type=&quot;3&quot; unique_id=&quot;71032&quot;&gt;&lt;property id=&quot;20148&quot; value=&quot;5&quot;/&gt;&lt;property id=&quot;20300&quot; value=&quot;Slide 187 - &amp;quot;Performance Measurement&amp;quot;&quot;/&gt;&lt;property id=&quot;20307&quot; value=&quot;1118&quot;/&gt;&lt;/object&gt;&lt;object type=&quot;3&quot; unique_id=&quot;71033&quot;&gt;&lt;property id=&quot;20148&quot; value=&quot;5&quot;/&gt;&lt;property id=&quot;20300&quot; value=&quot;Slide 188 - &amp;quot;Key Principles of Integrated Metrics&amp;quot;&quot;/&gt;&lt;property id=&quot;20307&quot; value=&quot;1119&quot;/&gt;&lt;/object&gt;&lt;object type=&quot;3&quot; unique_id=&quot;71034&quot;&gt;&lt;property id=&quot;20148&quot; value=&quot;5&quot;/&gt;&lt;property id=&quot;20300&quot; value=&quot;Slide 189 - &amp;quot;Southwest Airlines Example&amp;quot;&quot;/&gt;&lt;property id=&quot;20307&quot; value=&quot;1120&quot;/&gt;&lt;/object&gt;&lt;object type=&quot;3&quot; unique_id=&quot;71035&quot;&gt;&lt;property id=&quot;20148&quot; value=&quot;5&quot;/&gt;&lt;property id=&quot;20300&quot; value=&quot;Slide 190 - &amp;quot;Metrics Background&amp;quot;&quot;/&gt;&lt;property id=&quot;20307&quot; value=&quot;1121&quot;/&gt;&lt;/object&gt;&lt;object type=&quot;3&quot; unique_id=&quot;71036&quot;&gt;&lt;property id=&quot;20148&quot; value=&quot;5&quot;/&gt;&lt;property id=&quot;20300&quot; value=&quot;Slide 191 - &amp;quot;Chicken or Egg?&amp;quot;&quot;/&gt;&lt;property id=&quot;20307&quot; value=&quot;1122&quot;/&gt;&lt;/object&gt;&lt;object type=&quot;3&quot; unique_id=&quot;71037&quot;&gt;&lt;property id=&quot;20148&quot; value=&quot;5&quot;/&gt;&lt;property id=&quot;20300&quot; value=&quot;Slide 192 - &amp;quot;The PERFECT Indicator…&amp;quot;&quot;/&gt;&lt;property id=&quot;20307&quot; value=&quot;1123&quot;/&gt;&lt;/object&gt;&lt;object type=&quot;3&quot; unique_id=&quot;71038&quot;&gt;&lt;property id=&quot;20148&quot; value=&quot;5&quot;/&gt;&lt;property id=&quot;20300&quot; value=&quot;Slide 193 - &amp;quot;Proxy&amp;quot;&quot;/&gt;&lt;property id=&quot;20307&quot; value=&quot;1124&quot;/&gt;&lt;/object&gt;&lt;object type=&quot;3&quot; unique_id=&quot;71039&quot;&gt;&lt;property id=&quot;20148&quot; value=&quot;5&quot;/&gt;&lt;property id=&quot;20300&quot; value=&quot;Slide 194 - &amp;quot;Communicating Targets&amp;quot;&quot;/&gt;&lt;property id=&quot;20307&quot; value=&quot;1125&quot;/&gt;&lt;/object&gt;&lt;object type=&quot;3&quot; unique_id=&quot;71040&quot;&gt;&lt;property id=&quot;20148&quot; value=&quot;5&quot;/&gt;&lt;property id=&quot;20300&quot; value=&quot;Slide 195 - &amp;quot;Performance Measurement in Practice&amp;quot;&quot;/&gt;&lt;property id=&quot;20307&quot; value=&quot;1126&quot;/&gt;&lt;/object&gt;&lt;object type=&quot;3&quot; unique_id=&quot;71041&quot;&gt;&lt;property id=&quot;20148&quot; value=&quot;5&quot;/&gt;&lt;property id=&quot;20300&quot; value=&quot;Slide 196 - &amp;quot;Performance Measurement in Practice&amp;quot;&quot;/&gt;&lt;property id=&quot;20307&quot; value=&quot;1127&quot;/&gt;&lt;/object&gt;&lt;object type=&quot;3&quot; unique_id=&quot;71042&quot;&gt;&lt;property id=&quot;20148&quot; value=&quot;5&quot;/&gt;&lt;property id=&quot;20300&quot; value=&quot;Slide 197 - &amp;quot;Performance Measurement in Practice&amp;quot;&quot;/&gt;&lt;property id=&quot;20307&quot; value=&quot;1128&quot;/&gt;&lt;/object&gt;&lt;object type=&quot;3&quot; unique_id=&quot;71043&quot;&gt;&lt;property id=&quot;20148&quot; value=&quot;5&quot;/&gt;&lt;property id=&quot;20300&quot; value=&quot;Slide 209&quot;/&gt;&lt;property id=&quot;20307&quot; value=&quot;1133&quot;/&gt;&lt;/object&gt;&lt;object type=&quot;3&quot; unique_id=&quot;73698&quot;&gt;&lt;property id=&quot;20148&quot; value=&quot;5&quot;/&gt;&lt;property id=&quot;20300&quot; value=&quot;Slide 67&quot;/&gt;&lt;property id=&quot;20307&quot; value=&quot;1139&quot;/&gt;&lt;/object&gt;&lt;object type=&quot;3&quot; unique_id=&quot;73699&quot;&gt;&lt;property id=&quot;20148&quot; value=&quot;5&quot;/&gt;&lt;property id=&quot;20300&quot; value=&quot;Slide 246 - &amp;quot;NAPS Planning Process&amp;quot;&quot;/&gt;&lt;property id=&quot;20307&quot; value=&quot;1136&quot;/&gt;&lt;/object&gt;&lt;object type=&quot;3&quot; unique_id=&quot;73700&quot;&gt;&lt;property id=&quot;20148&quot; value=&quot;5&quot;/&gt;&lt;property id=&quot;20300&quot; value=&quot;Slide 247 - &amp;quot;The Basics&amp;quot;&quot;/&gt;&lt;property id=&quot;20307&quot; value=&quot;1137&quot;/&gt;&lt;/object&gt;&lt;object type=&quot;3&quot; unique_id=&quot;73701&quot;&gt;&lt;property id=&quot;20148&quot; value=&quot;5&quot;/&gt;&lt;property id=&quot;20300&quot; value=&quot;Slide 248 - &amp;quot;The Process&amp;quot;&quot;/&gt;&lt;property id=&quot;20307&quot; value=&quot;1138&quot;/&gt;&lt;/object&gt;&lt;/object&gt;&lt;object type=&quot;8&quot; unique_id=&quot;10608&quot;&gt;&lt;/object&gt;&lt;/object&gt;&lt;/database&gt;"/>
  <p:tag name="SECTOMILLISECCONVERTED" val="1"/>
</p:tagLst>
</file>

<file path=ppt/theme/_rels/theme5.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Monteiro Color_01">
      <a:dk1>
        <a:srgbClr val="878787"/>
      </a:dk1>
      <a:lt1>
        <a:srgbClr val="323232"/>
      </a:lt1>
      <a:dk2>
        <a:srgbClr val="33B6D2"/>
      </a:dk2>
      <a:lt2>
        <a:srgbClr val="121A1A"/>
      </a:lt2>
      <a:accent1>
        <a:srgbClr val="3DA9CF"/>
      </a:accent1>
      <a:accent2>
        <a:srgbClr val="489DCD"/>
      </a:accent2>
      <a:accent3>
        <a:srgbClr val="5390CB"/>
      </a:accent3>
      <a:accent4>
        <a:srgbClr val="5E84C9"/>
      </a:accent4>
      <a:accent5>
        <a:srgbClr val="6977C7"/>
      </a:accent5>
      <a:accent6>
        <a:srgbClr val="746BC5"/>
      </a:accent6>
      <a:hlink>
        <a:srgbClr val="0099FF"/>
      </a:hlink>
      <a:folHlink>
        <a:srgbClr val="003399"/>
      </a:folHlink>
    </a:clrScheme>
    <a:fontScheme name="Hello v.001">
      <a:majorFont>
        <a:latin typeface="Montserrat"/>
        <a:ea typeface=""/>
        <a:cs typeface=""/>
      </a:majorFont>
      <a:minorFont>
        <a:latin typeface="Quest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onteiro Color_01">
      <a:dk1>
        <a:srgbClr val="878787"/>
      </a:dk1>
      <a:lt1>
        <a:srgbClr val="323232"/>
      </a:lt1>
      <a:dk2>
        <a:srgbClr val="33B6D2"/>
      </a:dk2>
      <a:lt2>
        <a:srgbClr val="121A1A"/>
      </a:lt2>
      <a:accent1>
        <a:srgbClr val="3DA9CF"/>
      </a:accent1>
      <a:accent2>
        <a:srgbClr val="489DCD"/>
      </a:accent2>
      <a:accent3>
        <a:srgbClr val="5390CB"/>
      </a:accent3>
      <a:accent4>
        <a:srgbClr val="5E84C9"/>
      </a:accent4>
      <a:accent5>
        <a:srgbClr val="6977C7"/>
      </a:accent5>
      <a:accent6>
        <a:srgbClr val="746BC5"/>
      </a:accent6>
      <a:hlink>
        <a:srgbClr val="0099FF"/>
      </a:hlink>
      <a:folHlink>
        <a:srgbClr val="003399"/>
      </a:folHlink>
    </a:clrScheme>
    <a:fontScheme name="Hello v.001">
      <a:majorFont>
        <a:latin typeface="Montserrat"/>
        <a:ea typeface=""/>
        <a:cs typeface=""/>
      </a:majorFont>
      <a:minorFont>
        <a:latin typeface="Quest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5.xml><?xml version="1.0" encoding="utf-8"?>
<a:theme xmlns:a="http://schemas.openxmlformats.org/drawingml/2006/main" name="1_Black">
  <a:themeElements>
    <a:clrScheme name="Custom 1">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FF5324"/>
      </a:hlink>
      <a:folHlink>
        <a:srgbClr val="FF7400"/>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3224</TotalTime>
  <Words>1338</Words>
  <Application>Microsoft Macintosh PowerPoint</Application>
  <PresentationFormat>Widescreen</PresentationFormat>
  <Paragraphs>220</Paragraphs>
  <Slides>34</Slides>
  <Notes>28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Arial</vt:lpstr>
      <vt:lpstr>Bookman Old Style</vt:lpstr>
      <vt:lpstr>Calibri</vt:lpstr>
      <vt:lpstr>Franklin Gothic Book</vt:lpstr>
      <vt:lpstr>Helvetica Light</vt:lpstr>
      <vt:lpstr>Lato Bold</vt:lpstr>
      <vt:lpstr>Lato Light</vt:lpstr>
      <vt:lpstr>Lato Regular</vt:lpstr>
      <vt:lpstr>Montserrat</vt:lpstr>
      <vt:lpstr>Montserrat Semi Bold</vt:lpstr>
      <vt:lpstr>Questrial</vt:lpstr>
      <vt:lpstr>Times New Roman</vt:lpstr>
      <vt:lpstr>Verdana</vt:lpstr>
      <vt:lpstr>Office Theme</vt:lpstr>
      <vt:lpstr>1_Office Theme</vt:lpstr>
      <vt:lpstr>3_Office Theme</vt:lpstr>
      <vt:lpstr>2_RetrospectVTI</vt:lpstr>
      <vt:lpstr>1_Black</vt:lpstr>
      <vt:lpstr>1_RetrospectVTI</vt:lpstr>
      <vt:lpstr>What’s Your Strategic Plan? Landscape Ontario</vt:lpstr>
      <vt:lpstr>Learning Agenda</vt:lpstr>
      <vt:lpstr>Feel Free to Get in Touch</vt:lpstr>
      <vt:lpstr>PowerPoint Presentation</vt:lpstr>
      <vt:lpstr>“Plans are useless,   planning is indispensable.”  </vt:lpstr>
      <vt:lpstr>PowerPoint Presentation</vt:lpstr>
      <vt:lpstr>The Case for Business Planning</vt:lpstr>
      <vt:lpstr>PowerPoint Presentation</vt:lpstr>
      <vt:lpstr>The Case for Business Planning</vt:lpstr>
      <vt:lpstr>Planning for The Right Reasons</vt:lpstr>
      <vt:lpstr>The Case for Planning Continues</vt:lpstr>
      <vt:lpstr>What Does a Plan Actually Do?</vt:lpstr>
      <vt:lpstr>What Does a Plan Actually Do?</vt:lpstr>
      <vt:lpstr>“It's difficult to make predictions - especially about the future.”  </vt:lpstr>
      <vt:lpstr>PowerPoint Presentation</vt:lpstr>
      <vt:lpstr>Strategic Imperatives Fill the Strategy Gap</vt:lpstr>
      <vt:lpstr>A Business Without a Plan</vt:lpstr>
      <vt:lpstr>“You can't prepare for everything, but you can prepare for anything.”  </vt:lpstr>
      <vt:lpstr>A Taste of Planning</vt:lpstr>
      <vt:lpstr>Understanding External Strategic Drivers</vt:lpstr>
      <vt:lpstr>Your Operating Environment</vt:lpstr>
      <vt:lpstr>Understanding Internal Strategic Drivers</vt:lpstr>
      <vt:lpstr>Understanding Growth Drivers</vt:lpstr>
      <vt:lpstr>PowerPoint Presentation</vt:lpstr>
      <vt:lpstr>PowerPoint Presentation</vt:lpstr>
      <vt:lpstr>Strategic Imperatives Fill the Strategy Gap</vt:lpstr>
      <vt:lpstr>Strategic Imperatives</vt:lpstr>
      <vt:lpstr>Summary Sheet</vt:lpstr>
      <vt:lpstr>Putting Your Plan Into Action</vt:lpstr>
      <vt:lpstr>PowerPoint Presentation</vt:lpstr>
      <vt:lpstr>Principles of Planning for Small Business</vt:lpstr>
      <vt:lpstr>Tips to Make Planning Stick</vt:lpstr>
      <vt:lpstr>Thank You</vt:lpstr>
      <vt:lpstr>“When you don't know what to do, walk fast and look worried.”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Strategy Overview</dc:title>
  <dc:creator>Peter Wright</dc:creator>
  <cp:lastModifiedBy>Microsoft Office User</cp:lastModifiedBy>
  <cp:revision>91</cp:revision>
  <cp:lastPrinted>2021-02-10T18:19:08Z</cp:lastPrinted>
  <dcterms:created xsi:type="dcterms:W3CDTF">2021-02-03T17:39:35Z</dcterms:created>
  <dcterms:modified xsi:type="dcterms:W3CDTF">2022-03-14T15:06:57Z</dcterms:modified>
</cp:coreProperties>
</file>