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62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2" r:id="rId12"/>
    <p:sldId id="273" r:id="rId13"/>
    <p:sldId id="274" r:id="rId14"/>
    <p:sldId id="275" r:id="rId15"/>
    <p:sldId id="26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2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18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sv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svg"/><Relationship Id="rId1" Type="http://schemas.openxmlformats.org/officeDocument/2006/relationships/image" Target="../media/image30.png"/><Relationship Id="rId4" Type="http://schemas.openxmlformats.org/officeDocument/2006/relationships/image" Target="../media/image33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18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sv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svg"/><Relationship Id="rId1" Type="http://schemas.openxmlformats.org/officeDocument/2006/relationships/image" Target="../media/image30.png"/><Relationship Id="rId4" Type="http://schemas.openxmlformats.org/officeDocument/2006/relationships/image" Target="../media/image3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0C1492-9089-4566-BE54-0EA6F9A9BE3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E82A91A-06AB-4A41-BB0B-00621425403B}">
      <dgm:prSet/>
      <dgm:spPr/>
      <dgm:t>
        <a:bodyPr/>
        <a:lstStyle/>
        <a:p>
          <a:r>
            <a:rPr lang="en-CA"/>
            <a:t>Start with hiring for success</a:t>
          </a:r>
          <a:endParaRPr lang="en-US"/>
        </a:p>
      </dgm:t>
    </dgm:pt>
    <dgm:pt modelId="{FE285202-CC61-4BFB-B6A7-231B2EE7377E}" type="parTrans" cxnId="{A2315D0E-154A-4A74-A00A-31388D43AEFB}">
      <dgm:prSet/>
      <dgm:spPr/>
      <dgm:t>
        <a:bodyPr/>
        <a:lstStyle/>
        <a:p>
          <a:endParaRPr lang="en-US"/>
        </a:p>
      </dgm:t>
    </dgm:pt>
    <dgm:pt modelId="{F3A2A689-5610-43AC-A797-7F7975490917}" type="sibTrans" cxnId="{A2315D0E-154A-4A74-A00A-31388D43AEFB}">
      <dgm:prSet/>
      <dgm:spPr/>
      <dgm:t>
        <a:bodyPr/>
        <a:lstStyle/>
        <a:p>
          <a:endParaRPr lang="en-US"/>
        </a:p>
      </dgm:t>
    </dgm:pt>
    <dgm:pt modelId="{9906DF2E-9EF1-4083-A28A-8E32C3ED7F76}">
      <dgm:prSet/>
      <dgm:spPr/>
      <dgm:t>
        <a:bodyPr/>
        <a:lstStyle/>
        <a:p>
          <a:r>
            <a:rPr lang="en-CA"/>
            <a:t>Show employees their career paths and where they can grow</a:t>
          </a:r>
          <a:endParaRPr lang="en-US"/>
        </a:p>
      </dgm:t>
    </dgm:pt>
    <dgm:pt modelId="{7E902D34-4A64-4D08-A4BC-BBD93BCC3898}" type="parTrans" cxnId="{110A192B-8A82-4399-B0C4-F129CFF150B0}">
      <dgm:prSet/>
      <dgm:spPr/>
      <dgm:t>
        <a:bodyPr/>
        <a:lstStyle/>
        <a:p>
          <a:endParaRPr lang="en-US"/>
        </a:p>
      </dgm:t>
    </dgm:pt>
    <dgm:pt modelId="{BB7E8526-1626-437B-B8D9-8A051B579EB7}" type="sibTrans" cxnId="{110A192B-8A82-4399-B0C4-F129CFF150B0}">
      <dgm:prSet/>
      <dgm:spPr/>
      <dgm:t>
        <a:bodyPr/>
        <a:lstStyle/>
        <a:p>
          <a:endParaRPr lang="en-US"/>
        </a:p>
      </dgm:t>
    </dgm:pt>
    <dgm:pt modelId="{04B8745F-B9D9-4B9F-BCAA-E75C85C787EC}">
      <dgm:prSet/>
      <dgm:spPr/>
      <dgm:t>
        <a:bodyPr/>
        <a:lstStyle/>
        <a:p>
          <a:r>
            <a:rPr lang="en-CA"/>
            <a:t>Know your vision and values and teach them to your employees so you can gain their hearts</a:t>
          </a:r>
          <a:endParaRPr lang="en-US"/>
        </a:p>
      </dgm:t>
    </dgm:pt>
    <dgm:pt modelId="{9D0AC17F-D5BF-403F-A1FC-37634B88AFFA}" type="parTrans" cxnId="{1D0881DF-FDF4-4A5E-BDB1-F00F3650F217}">
      <dgm:prSet/>
      <dgm:spPr/>
      <dgm:t>
        <a:bodyPr/>
        <a:lstStyle/>
        <a:p>
          <a:endParaRPr lang="en-US"/>
        </a:p>
      </dgm:t>
    </dgm:pt>
    <dgm:pt modelId="{362085CD-7DC1-4FEA-A623-59FF2FDE2996}" type="sibTrans" cxnId="{1D0881DF-FDF4-4A5E-BDB1-F00F3650F217}">
      <dgm:prSet/>
      <dgm:spPr/>
      <dgm:t>
        <a:bodyPr/>
        <a:lstStyle/>
        <a:p>
          <a:endParaRPr lang="en-US"/>
        </a:p>
      </dgm:t>
    </dgm:pt>
    <dgm:pt modelId="{9FB63785-4F57-4A1E-B695-B0D917847A8E}">
      <dgm:prSet/>
      <dgm:spPr/>
      <dgm:t>
        <a:bodyPr/>
        <a:lstStyle/>
        <a:p>
          <a:r>
            <a:rPr lang="en-CA"/>
            <a:t>Provide them with structure (Organizational Chart, Career Ladder, Job Descriptions, etc.)</a:t>
          </a:r>
          <a:endParaRPr lang="en-US"/>
        </a:p>
      </dgm:t>
    </dgm:pt>
    <dgm:pt modelId="{9D53D404-B7B0-4111-BFCB-C1BD351FE9D4}" type="parTrans" cxnId="{ACA55D2B-6675-4966-9E51-55B802139D61}">
      <dgm:prSet/>
      <dgm:spPr/>
      <dgm:t>
        <a:bodyPr/>
        <a:lstStyle/>
        <a:p>
          <a:endParaRPr lang="en-US"/>
        </a:p>
      </dgm:t>
    </dgm:pt>
    <dgm:pt modelId="{8D7A7406-CAD2-4B76-8351-4A3AEAF5DE4F}" type="sibTrans" cxnId="{ACA55D2B-6675-4966-9E51-55B802139D61}">
      <dgm:prSet/>
      <dgm:spPr/>
      <dgm:t>
        <a:bodyPr/>
        <a:lstStyle/>
        <a:p>
          <a:endParaRPr lang="en-US"/>
        </a:p>
      </dgm:t>
    </dgm:pt>
    <dgm:pt modelId="{F6410EFE-75E1-4FFC-A968-CC0BFDB21A31}" type="pres">
      <dgm:prSet presAssocID="{4E0C1492-9089-4566-BE54-0EA6F9A9BE34}" presName="root" presStyleCnt="0">
        <dgm:presLayoutVars>
          <dgm:dir/>
          <dgm:resizeHandles val="exact"/>
        </dgm:presLayoutVars>
      </dgm:prSet>
      <dgm:spPr/>
    </dgm:pt>
    <dgm:pt modelId="{1578DF97-6660-4CB8-96AA-E5716AB8C162}" type="pres">
      <dgm:prSet presAssocID="{0E82A91A-06AB-4A41-BB0B-00621425403B}" presName="compNode" presStyleCnt="0"/>
      <dgm:spPr/>
    </dgm:pt>
    <dgm:pt modelId="{39A14B23-FF3E-46A7-8ED7-349B2C34D16E}" type="pres">
      <dgm:prSet presAssocID="{0E82A91A-06AB-4A41-BB0B-00621425403B}" presName="bgRect" presStyleLbl="bgShp" presStyleIdx="0" presStyleCnt="4"/>
      <dgm:spPr/>
    </dgm:pt>
    <dgm:pt modelId="{D1B60C09-52ED-49B6-A4C4-8C0F97C7495B}" type="pres">
      <dgm:prSet presAssocID="{0E82A91A-06AB-4A41-BB0B-00621425403B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3283D348-9434-4FB1-88CD-0E3CECD971AA}" type="pres">
      <dgm:prSet presAssocID="{0E82A91A-06AB-4A41-BB0B-00621425403B}" presName="spaceRect" presStyleCnt="0"/>
      <dgm:spPr/>
    </dgm:pt>
    <dgm:pt modelId="{385974EE-13CB-42AD-A4A2-601C970D25FE}" type="pres">
      <dgm:prSet presAssocID="{0E82A91A-06AB-4A41-BB0B-00621425403B}" presName="parTx" presStyleLbl="revTx" presStyleIdx="0" presStyleCnt="4">
        <dgm:presLayoutVars>
          <dgm:chMax val="0"/>
          <dgm:chPref val="0"/>
        </dgm:presLayoutVars>
      </dgm:prSet>
      <dgm:spPr/>
    </dgm:pt>
    <dgm:pt modelId="{468FA6CC-49F9-4EB8-817D-B935F4463647}" type="pres">
      <dgm:prSet presAssocID="{F3A2A689-5610-43AC-A797-7F7975490917}" presName="sibTrans" presStyleCnt="0"/>
      <dgm:spPr/>
    </dgm:pt>
    <dgm:pt modelId="{F51328CC-F667-4CF7-9103-AF883FBFE99E}" type="pres">
      <dgm:prSet presAssocID="{9906DF2E-9EF1-4083-A28A-8E32C3ED7F76}" presName="compNode" presStyleCnt="0"/>
      <dgm:spPr/>
    </dgm:pt>
    <dgm:pt modelId="{916BB48A-EEF0-419C-8FC9-79AF443F7303}" type="pres">
      <dgm:prSet presAssocID="{9906DF2E-9EF1-4083-A28A-8E32C3ED7F76}" presName="bgRect" presStyleLbl="bgShp" presStyleIdx="1" presStyleCnt="4"/>
      <dgm:spPr/>
    </dgm:pt>
    <dgm:pt modelId="{A3BD0205-184C-4701-921A-8A79512A4839}" type="pres">
      <dgm:prSet presAssocID="{9906DF2E-9EF1-4083-A28A-8E32C3ED7F7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43FCB5A9-4D63-4638-AC19-0B870B9D88B3}" type="pres">
      <dgm:prSet presAssocID="{9906DF2E-9EF1-4083-A28A-8E32C3ED7F76}" presName="spaceRect" presStyleCnt="0"/>
      <dgm:spPr/>
    </dgm:pt>
    <dgm:pt modelId="{86073F8B-6242-4B88-9407-8D57D89D19CE}" type="pres">
      <dgm:prSet presAssocID="{9906DF2E-9EF1-4083-A28A-8E32C3ED7F76}" presName="parTx" presStyleLbl="revTx" presStyleIdx="1" presStyleCnt="4">
        <dgm:presLayoutVars>
          <dgm:chMax val="0"/>
          <dgm:chPref val="0"/>
        </dgm:presLayoutVars>
      </dgm:prSet>
      <dgm:spPr/>
    </dgm:pt>
    <dgm:pt modelId="{CCFBC31C-1749-4729-97DD-D37075A7B39A}" type="pres">
      <dgm:prSet presAssocID="{BB7E8526-1626-437B-B8D9-8A051B579EB7}" presName="sibTrans" presStyleCnt="0"/>
      <dgm:spPr/>
    </dgm:pt>
    <dgm:pt modelId="{AB7F482F-493E-4424-B97A-9953763198CB}" type="pres">
      <dgm:prSet presAssocID="{04B8745F-B9D9-4B9F-BCAA-E75C85C787EC}" presName="compNode" presStyleCnt="0"/>
      <dgm:spPr/>
    </dgm:pt>
    <dgm:pt modelId="{50BFEC75-CEC2-4F5D-8DB6-BE300F260F2D}" type="pres">
      <dgm:prSet presAssocID="{04B8745F-B9D9-4B9F-BCAA-E75C85C787EC}" presName="bgRect" presStyleLbl="bgShp" presStyleIdx="2" presStyleCnt="4"/>
      <dgm:spPr/>
    </dgm:pt>
    <dgm:pt modelId="{FC9CF541-FA21-49E8-B588-A794D9FA226D}" type="pres">
      <dgm:prSet presAssocID="{04B8745F-B9D9-4B9F-BCAA-E75C85C787E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"/>
        </a:ext>
      </dgm:extLst>
    </dgm:pt>
    <dgm:pt modelId="{7632EC50-077A-4850-A195-8398E914CF0F}" type="pres">
      <dgm:prSet presAssocID="{04B8745F-B9D9-4B9F-BCAA-E75C85C787EC}" presName="spaceRect" presStyleCnt="0"/>
      <dgm:spPr/>
    </dgm:pt>
    <dgm:pt modelId="{0C769225-9463-43CA-868D-83B1003870B0}" type="pres">
      <dgm:prSet presAssocID="{04B8745F-B9D9-4B9F-BCAA-E75C85C787EC}" presName="parTx" presStyleLbl="revTx" presStyleIdx="2" presStyleCnt="4">
        <dgm:presLayoutVars>
          <dgm:chMax val="0"/>
          <dgm:chPref val="0"/>
        </dgm:presLayoutVars>
      </dgm:prSet>
      <dgm:spPr/>
    </dgm:pt>
    <dgm:pt modelId="{CB40351E-8F9D-4D67-9F04-26E85A5370E0}" type="pres">
      <dgm:prSet presAssocID="{362085CD-7DC1-4FEA-A623-59FF2FDE2996}" presName="sibTrans" presStyleCnt="0"/>
      <dgm:spPr/>
    </dgm:pt>
    <dgm:pt modelId="{B5A6C556-AEF7-4F8F-B8FC-88EBDFD4A806}" type="pres">
      <dgm:prSet presAssocID="{9FB63785-4F57-4A1E-B695-B0D917847A8E}" presName="compNode" presStyleCnt="0"/>
      <dgm:spPr/>
    </dgm:pt>
    <dgm:pt modelId="{ACC33604-75F9-4785-A730-4260E5AF3EE1}" type="pres">
      <dgm:prSet presAssocID="{9FB63785-4F57-4A1E-B695-B0D917847A8E}" presName="bgRect" presStyleLbl="bgShp" presStyleIdx="3" presStyleCnt="4"/>
      <dgm:spPr/>
    </dgm:pt>
    <dgm:pt modelId="{B235980D-903B-403A-9EE0-60BF72F07826}" type="pres">
      <dgm:prSet presAssocID="{9FB63785-4F57-4A1E-B695-B0D917847A8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FFE8CE0D-E414-4165-A275-DDBFCF0C4EBC}" type="pres">
      <dgm:prSet presAssocID="{9FB63785-4F57-4A1E-B695-B0D917847A8E}" presName="spaceRect" presStyleCnt="0"/>
      <dgm:spPr/>
    </dgm:pt>
    <dgm:pt modelId="{B85EFE86-C340-4ED4-B013-457D295A86DC}" type="pres">
      <dgm:prSet presAssocID="{9FB63785-4F57-4A1E-B695-B0D917847A8E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A2315D0E-154A-4A74-A00A-31388D43AEFB}" srcId="{4E0C1492-9089-4566-BE54-0EA6F9A9BE34}" destId="{0E82A91A-06AB-4A41-BB0B-00621425403B}" srcOrd="0" destOrd="0" parTransId="{FE285202-CC61-4BFB-B6A7-231B2EE7377E}" sibTransId="{F3A2A689-5610-43AC-A797-7F7975490917}"/>
    <dgm:cxn modelId="{110A192B-8A82-4399-B0C4-F129CFF150B0}" srcId="{4E0C1492-9089-4566-BE54-0EA6F9A9BE34}" destId="{9906DF2E-9EF1-4083-A28A-8E32C3ED7F76}" srcOrd="1" destOrd="0" parTransId="{7E902D34-4A64-4D08-A4BC-BBD93BCC3898}" sibTransId="{BB7E8526-1626-437B-B8D9-8A051B579EB7}"/>
    <dgm:cxn modelId="{ACA55D2B-6675-4966-9E51-55B802139D61}" srcId="{4E0C1492-9089-4566-BE54-0EA6F9A9BE34}" destId="{9FB63785-4F57-4A1E-B695-B0D917847A8E}" srcOrd="3" destOrd="0" parTransId="{9D53D404-B7B0-4111-BFCB-C1BD351FE9D4}" sibTransId="{8D7A7406-CAD2-4B76-8351-4A3AEAF5DE4F}"/>
    <dgm:cxn modelId="{5892ED6D-600E-472B-BAF5-B4671A85C837}" type="presOf" srcId="{9906DF2E-9EF1-4083-A28A-8E32C3ED7F76}" destId="{86073F8B-6242-4B88-9407-8D57D89D19CE}" srcOrd="0" destOrd="0" presId="urn:microsoft.com/office/officeart/2018/2/layout/IconVerticalSolidList"/>
    <dgm:cxn modelId="{AA28AF97-69A5-48DE-9704-4525214A2D3F}" type="presOf" srcId="{4E0C1492-9089-4566-BE54-0EA6F9A9BE34}" destId="{F6410EFE-75E1-4FFC-A968-CC0BFDB21A31}" srcOrd="0" destOrd="0" presId="urn:microsoft.com/office/officeart/2018/2/layout/IconVerticalSolidList"/>
    <dgm:cxn modelId="{EFFC05A3-6654-4711-8802-ED5C8F40AE75}" type="presOf" srcId="{9FB63785-4F57-4A1E-B695-B0D917847A8E}" destId="{B85EFE86-C340-4ED4-B013-457D295A86DC}" srcOrd="0" destOrd="0" presId="urn:microsoft.com/office/officeart/2018/2/layout/IconVerticalSolidList"/>
    <dgm:cxn modelId="{24F3B0B1-29DA-479F-A053-31500D1ECB37}" type="presOf" srcId="{04B8745F-B9D9-4B9F-BCAA-E75C85C787EC}" destId="{0C769225-9463-43CA-868D-83B1003870B0}" srcOrd="0" destOrd="0" presId="urn:microsoft.com/office/officeart/2018/2/layout/IconVerticalSolidList"/>
    <dgm:cxn modelId="{1D0881DF-FDF4-4A5E-BDB1-F00F3650F217}" srcId="{4E0C1492-9089-4566-BE54-0EA6F9A9BE34}" destId="{04B8745F-B9D9-4B9F-BCAA-E75C85C787EC}" srcOrd="2" destOrd="0" parTransId="{9D0AC17F-D5BF-403F-A1FC-37634B88AFFA}" sibTransId="{362085CD-7DC1-4FEA-A623-59FF2FDE2996}"/>
    <dgm:cxn modelId="{5C5693FF-79B8-404F-A393-3746B31920C0}" type="presOf" srcId="{0E82A91A-06AB-4A41-BB0B-00621425403B}" destId="{385974EE-13CB-42AD-A4A2-601C970D25FE}" srcOrd="0" destOrd="0" presId="urn:microsoft.com/office/officeart/2018/2/layout/IconVerticalSolidList"/>
    <dgm:cxn modelId="{316DABA7-390D-43E1-9E33-2086A920594D}" type="presParOf" srcId="{F6410EFE-75E1-4FFC-A968-CC0BFDB21A31}" destId="{1578DF97-6660-4CB8-96AA-E5716AB8C162}" srcOrd="0" destOrd="0" presId="urn:microsoft.com/office/officeart/2018/2/layout/IconVerticalSolidList"/>
    <dgm:cxn modelId="{D0E5660F-2B38-4A0B-AC0B-5F403431DD84}" type="presParOf" srcId="{1578DF97-6660-4CB8-96AA-E5716AB8C162}" destId="{39A14B23-FF3E-46A7-8ED7-349B2C34D16E}" srcOrd="0" destOrd="0" presId="urn:microsoft.com/office/officeart/2018/2/layout/IconVerticalSolidList"/>
    <dgm:cxn modelId="{EC38F3AE-A5F5-489A-9B3E-DBC4B2C843BF}" type="presParOf" srcId="{1578DF97-6660-4CB8-96AA-E5716AB8C162}" destId="{D1B60C09-52ED-49B6-A4C4-8C0F97C7495B}" srcOrd="1" destOrd="0" presId="urn:microsoft.com/office/officeart/2018/2/layout/IconVerticalSolidList"/>
    <dgm:cxn modelId="{2ADB6567-DE18-43F4-8C03-B50B599BFAA1}" type="presParOf" srcId="{1578DF97-6660-4CB8-96AA-E5716AB8C162}" destId="{3283D348-9434-4FB1-88CD-0E3CECD971AA}" srcOrd="2" destOrd="0" presId="urn:microsoft.com/office/officeart/2018/2/layout/IconVerticalSolidList"/>
    <dgm:cxn modelId="{1DE28993-D7AA-48F2-B199-9383346FF325}" type="presParOf" srcId="{1578DF97-6660-4CB8-96AA-E5716AB8C162}" destId="{385974EE-13CB-42AD-A4A2-601C970D25FE}" srcOrd="3" destOrd="0" presId="urn:microsoft.com/office/officeart/2018/2/layout/IconVerticalSolidList"/>
    <dgm:cxn modelId="{B823D8F9-F016-4336-A017-4348293E7A32}" type="presParOf" srcId="{F6410EFE-75E1-4FFC-A968-CC0BFDB21A31}" destId="{468FA6CC-49F9-4EB8-817D-B935F4463647}" srcOrd="1" destOrd="0" presId="urn:microsoft.com/office/officeart/2018/2/layout/IconVerticalSolidList"/>
    <dgm:cxn modelId="{3ABE4310-B3D9-491A-A333-0B42847D978A}" type="presParOf" srcId="{F6410EFE-75E1-4FFC-A968-CC0BFDB21A31}" destId="{F51328CC-F667-4CF7-9103-AF883FBFE99E}" srcOrd="2" destOrd="0" presId="urn:microsoft.com/office/officeart/2018/2/layout/IconVerticalSolidList"/>
    <dgm:cxn modelId="{8D227EC3-82E4-4F5B-8941-EEBE86D8ED6B}" type="presParOf" srcId="{F51328CC-F667-4CF7-9103-AF883FBFE99E}" destId="{916BB48A-EEF0-419C-8FC9-79AF443F7303}" srcOrd="0" destOrd="0" presId="urn:microsoft.com/office/officeart/2018/2/layout/IconVerticalSolidList"/>
    <dgm:cxn modelId="{37B8ECDB-4F00-47DB-AD9E-00B65E13FF13}" type="presParOf" srcId="{F51328CC-F667-4CF7-9103-AF883FBFE99E}" destId="{A3BD0205-184C-4701-921A-8A79512A4839}" srcOrd="1" destOrd="0" presId="urn:microsoft.com/office/officeart/2018/2/layout/IconVerticalSolidList"/>
    <dgm:cxn modelId="{5F8F0C91-333F-447C-A06C-21B959938343}" type="presParOf" srcId="{F51328CC-F667-4CF7-9103-AF883FBFE99E}" destId="{43FCB5A9-4D63-4638-AC19-0B870B9D88B3}" srcOrd="2" destOrd="0" presId="urn:microsoft.com/office/officeart/2018/2/layout/IconVerticalSolidList"/>
    <dgm:cxn modelId="{1B6BAC6D-9278-4CA1-A580-F31C1478BECD}" type="presParOf" srcId="{F51328CC-F667-4CF7-9103-AF883FBFE99E}" destId="{86073F8B-6242-4B88-9407-8D57D89D19CE}" srcOrd="3" destOrd="0" presId="urn:microsoft.com/office/officeart/2018/2/layout/IconVerticalSolidList"/>
    <dgm:cxn modelId="{44D2043B-5088-48B2-9C78-121380C77AA8}" type="presParOf" srcId="{F6410EFE-75E1-4FFC-A968-CC0BFDB21A31}" destId="{CCFBC31C-1749-4729-97DD-D37075A7B39A}" srcOrd="3" destOrd="0" presId="urn:microsoft.com/office/officeart/2018/2/layout/IconVerticalSolidList"/>
    <dgm:cxn modelId="{000FA506-DC2E-440B-92DE-EFEEE6B6D4D7}" type="presParOf" srcId="{F6410EFE-75E1-4FFC-A968-CC0BFDB21A31}" destId="{AB7F482F-493E-4424-B97A-9953763198CB}" srcOrd="4" destOrd="0" presId="urn:microsoft.com/office/officeart/2018/2/layout/IconVerticalSolidList"/>
    <dgm:cxn modelId="{FC7AE675-5ABB-41D9-9546-6B4B97F20662}" type="presParOf" srcId="{AB7F482F-493E-4424-B97A-9953763198CB}" destId="{50BFEC75-CEC2-4F5D-8DB6-BE300F260F2D}" srcOrd="0" destOrd="0" presId="urn:microsoft.com/office/officeart/2018/2/layout/IconVerticalSolidList"/>
    <dgm:cxn modelId="{42CCD6E7-F376-41A2-806D-F61DF44BF996}" type="presParOf" srcId="{AB7F482F-493E-4424-B97A-9953763198CB}" destId="{FC9CF541-FA21-49E8-B588-A794D9FA226D}" srcOrd="1" destOrd="0" presId="urn:microsoft.com/office/officeart/2018/2/layout/IconVerticalSolidList"/>
    <dgm:cxn modelId="{C21D2C7D-935C-4C41-8B5E-ECDA1128F4DD}" type="presParOf" srcId="{AB7F482F-493E-4424-B97A-9953763198CB}" destId="{7632EC50-077A-4850-A195-8398E914CF0F}" srcOrd="2" destOrd="0" presId="urn:microsoft.com/office/officeart/2018/2/layout/IconVerticalSolidList"/>
    <dgm:cxn modelId="{582CB063-0B5D-4BB8-8EC4-C444D7DF22A8}" type="presParOf" srcId="{AB7F482F-493E-4424-B97A-9953763198CB}" destId="{0C769225-9463-43CA-868D-83B1003870B0}" srcOrd="3" destOrd="0" presId="urn:microsoft.com/office/officeart/2018/2/layout/IconVerticalSolidList"/>
    <dgm:cxn modelId="{6DA6DFAC-E0F2-4C70-902C-51883E876462}" type="presParOf" srcId="{F6410EFE-75E1-4FFC-A968-CC0BFDB21A31}" destId="{CB40351E-8F9D-4D67-9F04-26E85A5370E0}" srcOrd="5" destOrd="0" presId="urn:microsoft.com/office/officeart/2018/2/layout/IconVerticalSolidList"/>
    <dgm:cxn modelId="{103E8809-4582-44C8-9C6C-844350986ACB}" type="presParOf" srcId="{F6410EFE-75E1-4FFC-A968-CC0BFDB21A31}" destId="{B5A6C556-AEF7-4F8F-B8FC-88EBDFD4A806}" srcOrd="6" destOrd="0" presId="urn:microsoft.com/office/officeart/2018/2/layout/IconVerticalSolidList"/>
    <dgm:cxn modelId="{EA2A293E-7FEF-44DE-A8A1-A2AE54A98CA4}" type="presParOf" srcId="{B5A6C556-AEF7-4F8F-B8FC-88EBDFD4A806}" destId="{ACC33604-75F9-4785-A730-4260E5AF3EE1}" srcOrd="0" destOrd="0" presId="urn:microsoft.com/office/officeart/2018/2/layout/IconVerticalSolidList"/>
    <dgm:cxn modelId="{1621226B-66C7-4B54-B949-E16B7221D8D1}" type="presParOf" srcId="{B5A6C556-AEF7-4F8F-B8FC-88EBDFD4A806}" destId="{B235980D-903B-403A-9EE0-60BF72F07826}" srcOrd="1" destOrd="0" presId="urn:microsoft.com/office/officeart/2018/2/layout/IconVerticalSolidList"/>
    <dgm:cxn modelId="{34CF15B3-BA3D-4A0B-A918-166BCE559189}" type="presParOf" srcId="{B5A6C556-AEF7-4F8F-B8FC-88EBDFD4A806}" destId="{FFE8CE0D-E414-4165-A275-DDBFCF0C4EBC}" srcOrd="2" destOrd="0" presId="urn:microsoft.com/office/officeart/2018/2/layout/IconVerticalSolidList"/>
    <dgm:cxn modelId="{036238AC-7207-4D4C-87AD-D380726D5891}" type="presParOf" srcId="{B5A6C556-AEF7-4F8F-B8FC-88EBDFD4A806}" destId="{B85EFE86-C340-4ED4-B013-457D295A86D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24DA77-1AF1-4C49-8EC4-FA9F488DB4FB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78FBF20E-0D28-447E-BF99-99A547395931}">
      <dgm:prSet custT="1"/>
      <dgm:spPr/>
      <dgm:t>
        <a:bodyPr/>
        <a:lstStyle/>
        <a:p>
          <a:r>
            <a:rPr lang="en-CA" sz="1800" dirty="0"/>
            <a:t>Evaluate potential candidates according to their alignment with core values</a:t>
          </a:r>
          <a:endParaRPr lang="en-US" sz="1800" dirty="0"/>
        </a:p>
      </dgm:t>
    </dgm:pt>
    <dgm:pt modelId="{4A0A0033-E4C1-4B6A-BAED-F86A329586B4}" type="parTrans" cxnId="{9679D90F-7BEB-426F-AC7E-4ED40638C023}">
      <dgm:prSet/>
      <dgm:spPr/>
      <dgm:t>
        <a:bodyPr/>
        <a:lstStyle/>
        <a:p>
          <a:endParaRPr lang="en-US"/>
        </a:p>
      </dgm:t>
    </dgm:pt>
    <dgm:pt modelId="{C8272690-8808-4C31-851F-A77B02ABE952}" type="sibTrans" cxnId="{9679D90F-7BEB-426F-AC7E-4ED40638C023}">
      <dgm:prSet/>
      <dgm:spPr/>
      <dgm:t>
        <a:bodyPr/>
        <a:lstStyle/>
        <a:p>
          <a:endParaRPr lang="en-US"/>
        </a:p>
      </dgm:t>
    </dgm:pt>
    <dgm:pt modelId="{CDA856E9-B1D4-4A42-930B-BF87B47FF0E8}">
      <dgm:prSet/>
      <dgm:spPr/>
      <dgm:t>
        <a:bodyPr/>
        <a:lstStyle/>
        <a:p>
          <a:r>
            <a:rPr lang="en-US" dirty="0"/>
            <a:t>Communicate with staff and coach them through the application of core values if they are struggling</a:t>
          </a:r>
        </a:p>
      </dgm:t>
    </dgm:pt>
    <dgm:pt modelId="{98C01FE9-FD24-433E-A8CB-776AE53A52F8}" type="parTrans" cxnId="{51EB4098-7705-4D59-8111-B3BE249BF5A1}">
      <dgm:prSet/>
      <dgm:spPr/>
      <dgm:t>
        <a:bodyPr/>
        <a:lstStyle/>
        <a:p>
          <a:endParaRPr lang="en-US"/>
        </a:p>
      </dgm:t>
    </dgm:pt>
    <dgm:pt modelId="{7E66C2A1-1864-406F-9526-9E9EFF528482}" type="sibTrans" cxnId="{51EB4098-7705-4D59-8111-B3BE249BF5A1}">
      <dgm:prSet/>
      <dgm:spPr/>
      <dgm:t>
        <a:bodyPr/>
        <a:lstStyle/>
        <a:p>
          <a:endParaRPr lang="en-US"/>
        </a:p>
      </dgm:t>
    </dgm:pt>
    <dgm:pt modelId="{3AD6F4E5-7082-49EC-9E2A-F4D1FB975B09}">
      <dgm:prSet/>
      <dgm:spPr/>
      <dgm:t>
        <a:bodyPr/>
        <a:lstStyle/>
        <a:p>
          <a:r>
            <a:rPr lang="en-CA" dirty="0"/>
            <a:t>Reward employees who are actively living out your core values</a:t>
          </a:r>
          <a:endParaRPr lang="en-US" dirty="0"/>
        </a:p>
      </dgm:t>
    </dgm:pt>
    <dgm:pt modelId="{D07FB9DC-2CC9-496D-892F-47482AB92BC6}" type="parTrans" cxnId="{06EB5EFB-75B6-435B-9139-6C9DB2685216}">
      <dgm:prSet/>
      <dgm:spPr/>
      <dgm:t>
        <a:bodyPr/>
        <a:lstStyle/>
        <a:p>
          <a:endParaRPr lang="en-US"/>
        </a:p>
      </dgm:t>
    </dgm:pt>
    <dgm:pt modelId="{2F7C4608-DF12-4372-A36D-51EE9A151C79}" type="sibTrans" cxnId="{06EB5EFB-75B6-435B-9139-6C9DB2685216}">
      <dgm:prSet/>
      <dgm:spPr/>
      <dgm:t>
        <a:bodyPr/>
        <a:lstStyle/>
        <a:p>
          <a:endParaRPr lang="en-US"/>
        </a:p>
      </dgm:t>
    </dgm:pt>
    <dgm:pt modelId="{3A821D6E-A0AE-4D2D-9D7D-659C271BDF00}" type="pres">
      <dgm:prSet presAssocID="{4824DA77-1AF1-4C49-8EC4-FA9F488DB4FB}" presName="root" presStyleCnt="0">
        <dgm:presLayoutVars>
          <dgm:dir/>
          <dgm:resizeHandles val="exact"/>
        </dgm:presLayoutVars>
      </dgm:prSet>
      <dgm:spPr/>
    </dgm:pt>
    <dgm:pt modelId="{E4D2728C-4790-4873-A2F2-54A6D68B9084}" type="pres">
      <dgm:prSet presAssocID="{78FBF20E-0D28-447E-BF99-99A547395931}" presName="compNode" presStyleCnt="0"/>
      <dgm:spPr/>
    </dgm:pt>
    <dgm:pt modelId="{41F73672-239F-425F-BB93-721C9994B341}" type="pres">
      <dgm:prSet presAssocID="{78FBF20E-0D28-447E-BF99-99A54739593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5CD64344-51B0-4240-9C4B-9DBA38FB17E7}" type="pres">
      <dgm:prSet presAssocID="{78FBF20E-0D28-447E-BF99-99A547395931}" presName="spaceRect" presStyleCnt="0"/>
      <dgm:spPr/>
    </dgm:pt>
    <dgm:pt modelId="{BD58ADC5-F719-4D77-A87F-A7B6D2207A44}" type="pres">
      <dgm:prSet presAssocID="{78FBF20E-0D28-447E-BF99-99A547395931}" presName="textRect" presStyleLbl="revTx" presStyleIdx="0" presStyleCnt="3" custScaleY="212847">
        <dgm:presLayoutVars>
          <dgm:chMax val="1"/>
          <dgm:chPref val="1"/>
        </dgm:presLayoutVars>
      </dgm:prSet>
      <dgm:spPr/>
    </dgm:pt>
    <dgm:pt modelId="{791677D3-FD34-47DA-9D43-34274C4366D6}" type="pres">
      <dgm:prSet presAssocID="{C8272690-8808-4C31-851F-A77B02ABE952}" presName="sibTrans" presStyleCnt="0"/>
      <dgm:spPr/>
    </dgm:pt>
    <dgm:pt modelId="{B42E4138-07FE-4D58-A6C0-56C38477CDF8}" type="pres">
      <dgm:prSet presAssocID="{CDA856E9-B1D4-4A42-930B-BF87B47FF0E8}" presName="compNode" presStyleCnt="0"/>
      <dgm:spPr/>
    </dgm:pt>
    <dgm:pt modelId="{702E149B-C027-4DD9-9BC5-3D7EB47C39AB}" type="pres">
      <dgm:prSet presAssocID="{CDA856E9-B1D4-4A42-930B-BF87B47FF0E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E4E2541F-EF12-4AF4-966A-92FE4C65980E}" type="pres">
      <dgm:prSet presAssocID="{CDA856E9-B1D4-4A42-930B-BF87B47FF0E8}" presName="spaceRect" presStyleCnt="0"/>
      <dgm:spPr/>
    </dgm:pt>
    <dgm:pt modelId="{009FC73F-1468-4ED3-9B4A-28A4F4BCBB2A}" type="pres">
      <dgm:prSet presAssocID="{CDA856E9-B1D4-4A42-930B-BF87B47FF0E8}" presName="textRect" presStyleLbl="revTx" presStyleIdx="1" presStyleCnt="3" custScaleY="203744">
        <dgm:presLayoutVars>
          <dgm:chMax val="1"/>
          <dgm:chPref val="1"/>
        </dgm:presLayoutVars>
      </dgm:prSet>
      <dgm:spPr/>
    </dgm:pt>
    <dgm:pt modelId="{04FBFBCB-66D5-4354-A9BB-E5C34AF439C5}" type="pres">
      <dgm:prSet presAssocID="{7E66C2A1-1864-406F-9526-9E9EFF528482}" presName="sibTrans" presStyleCnt="0"/>
      <dgm:spPr/>
    </dgm:pt>
    <dgm:pt modelId="{E724EF7E-DD3F-4A80-81CC-2BBF8F13593B}" type="pres">
      <dgm:prSet presAssocID="{3AD6F4E5-7082-49EC-9E2A-F4D1FB975B09}" presName="compNode" presStyleCnt="0"/>
      <dgm:spPr/>
    </dgm:pt>
    <dgm:pt modelId="{FE36362C-BB98-496F-B94D-F8EEF5EDCB70}" type="pres">
      <dgm:prSet presAssocID="{3AD6F4E5-7082-49EC-9E2A-F4D1FB975B0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3F7557C2-E22A-417A-A626-840727C057B8}" type="pres">
      <dgm:prSet presAssocID="{3AD6F4E5-7082-49EC-9E2A-F4D1FB975B09}" presName="spaceRect" presStyleCnt="0"/>
      <dgm:spPr/>
    </dgm:pt>
    <dgm:pt modelId="{38AA8523-FA91-45BD-8A98-77F16BAD37B9}" type="pres">
      <dgm:prSet presAssocID="{3AD6F4E5-7082-49EC-9E2A-F4D1FB975B09}" presName="textRect" presStyleLbl="revTx" presStyleIdx="2" presStyleCnt="3" custScaleY="198419">
        <dgm:presLayoutVars>
          <dgm:chMax val="1"/>
          <dgm:chPref val="1"/>
        </dgm:presLayoutVars>
      </dgm:prSet>
      <dgm:spPr/>
    </dgm:pt>
  </dgm:ptLst>
  <dgm:cxnLst>
    <dgm:cxn modelId="{9679D90F-7BEB-426F-AC7E-4ED40638C023}" srcId="{4824DA77-1AF1-4C49-8EC4-FA9F488DB4FB}" destId="{78FBF20E-0D28-447E-BF99-99A547395931}" srcOrd="0" destOrd="0" parTransId="{4A0A0033-E4C1-4B6A-BAED-F86A329586B4}" sibTransId="{C8272690-8808-4C31-851F-A77B02ABE952}"/>
    <dgm:cxn modelId="{999A4D70-7034-4E05-9DB6-AFBF178149A8}" type="presOf" srcId="{CDA856E9-B1D4-4A42-930B-BF87B47FF0E8}" destId="{009FC73F-1468-4ED3-9B4A-28A4F4BCBB2A}" srcOrd="0" destOrd="0" presId="urn:microsoft.com/office/officeart/2018/2/layout/IconLabelList"/>
    <dgm:cxn modelId="{006B6B76-3A05-4674-88BF-E4074465142B}" type="presOf" srcId="{4824DA77-1AF1-4C49-8EC4-FA9F488DB4FB}" destId="{3A821D6E-A0AE-4D2D-9D7D-659C271BDF00}" srcOrd="0" destOrd="0" presId="urn:microsoft.com/office/officeart/2018/2/layout/IconLabelList"/>
    <dgm:cxn modelId="{3043B58F-B9D8-4B37-B3DE-A775FD279994}" type="presOf" srcId="{3AD6F4E5-7082-49EC-9E2A-F4D1FB975B09}" destId="{38AA8523-FA91-45BD-8A98-77F16BAD37B9}" srcOrd="0" destOrd="0" presId="urn:microsoft.com/office/officeart/2018/2/layout/IconLabelList"/>
    <dgm:cxn modelId="{51EB4098-7705-4D59-8111-B3BE249BF5A1}" srcId="{4824DA77-1AF1-4C49-8EC4-FA9F488DB4FB}" destId="{CDA856E9-B1D4-4A42-930B-BF87B47FF0E8}" srcOrd="1" destOrd="0" parTransId="{98C01FE9-FD24-433E-A8CB-776AE53A52F8}" sibTransId="{7E66C2A1-1864-406F-9526-9E9EFF528482}"/>
    <dgm:cxn modelId="{40BC1BDA-473A-4A67-8B55-D9CCC281D0D6}" type="presOf" srcId="{78FBF20E-0D28-447E-BF99-99A547395931}" destId="{BD58ADC5-F719-4D77-A87F-A7B6D2207A44}" srcOrd="0" destOrd="0" presId="urn:microsoft.com/office/officeart/2018/2/layout/IconLabelList"/>
    <dgm:cxn modelId="{06EB5EFB-75B6-435B-9139-6C9DB2685216}" srcId="{4824DA77-1AF1-4C49-8EC4-FA9F488DB4FB}" destId="{3AD6F4E5-7082-49EC-9E2A-F4D1FB975B09}" srcOrd="2" destOrd="0" parTransId="{D07FB9DC-2CC9-496D-892F-47482AB92BC6}" sibTransId="{2F7C4608-DF12-4372-A36D-51EE9A151C79}"/>
    <dgm:cxn modelId="{D4938615-0184-43B8-9069-6CD415B2B8B7}" type="presParOf" srcId="{3A821D6E-A0AE-4D2D-9D7D-659C271BDF00}" destId="{E4D2728C-4790-4873-A2F2-54A6D68B9084}" srcOrd="0" destOrd="0" presId="urn:microsoft.com/office/officeart/2018/2/layout/IconLabelList"/>
    <dgm:cxn modelId="{2D6736B7-E8D2-4BC6-8017-B67CFCFDD19D}" type="presParOf" srcId="{E4D2728C-4790-4873-A2F2-54A6D68B9084}" destId="{41F73672-239F-425F-BB93-721C9994B341}" srcOrd="0" destOrd="0" presId="urn:microsoft.com/office/officeart/2018/2/layout/IconLabelList"/>
    <dgm:cxn modelId="{4D59FB1D-96D1-4C34-9ACF-A74E1C3A8E65}" type="presParOf" srcId="{E4D2728C-4790-4873-A2F2-54A6D68B9084}" destId="{5CD64344-51B0-4240-9C4B-9DBA38FB17E7}" srcOrd="1" destOrd="0" presId="urn:microsoft.com/office/officeart/2018/2/layout/IconLabelList"/>
    <dgm:cxn modelId="{1FBD0EA7-8E3D-4A05-8D80-7F4ADECF06C7}" type="presParOf" srcId="{E4D2728C-4790-4873-A2F2-54A6D68B9084}" destId="{BD58ADC5-F719-4D77-A87F-A7B6D2207A44}" srcOrd="2" destOrd="0" presId="urn:microsoft.com/office/officeart/2018/2/layout/IconLabelList"/>
    <dgm:cxn modelId="{889ABA92-B126-46FC-99D9-24AE55352248}" type="presParOf" srcId="{3A821D6E-A0AE-4D2D-9D7D-659C271BDF00}" destId="{791677D3-FD34-47DA-9D43-34274C4366D6}" srcOrd="1" destOrd="0" presId="urn:microsoft.com/office/officeart/2018/2/layout/IconLabelList"/>
    <dgm:cxn modelId="{3708F128-CDB2-4BB6-B24B-46496B5E1884}" type="presParOf" srcId="{3A821D6E-A0AE-4D2D-9D7D-659C271BDF00}" destId="{B42E4138-07FE-4D58-A6C0-56C38477CDF8}" srcOrd="2" destOrd="0" presId="urn:microsoft.com/office/officeart/2018/2/layout/IconLabelList"/>
    <dgm:cxn modelId="{3AFEAA13-2051-4C5C-B148-F17BECA12307}" type="presParOf" srcId="{B42E4138-07FE-4D58-A6C0-56C38477CDF8}" destId="{702E149B-C027-4DD9-9BC5-3D7EB47C39AB}" srcOrd="0" destOrd="0" presId="urn:microsoft.com/office/officeart/2018/2/layout/IconLabelList"/>
    <dgm:cxn modelId="{8C6B68CB-2BF2-4D1C-AEFB-6C6041EF8060}" type="presParOf" srcId="{B42E4138-07FE-4D58-A6C0-56C38477CDF8}" destId="{E4E2541F-EF12-4AF4-966A-92FE4C65980E}" srcOrd="1" destOrd="0" presId="urn:microsoft.com/office/officeart/2018/2/layout/IconLabelList"/>
    <dgm:cxn modelId="{6E6A16CE-979D-444B-971D-8F58521291D3}" type="presParOf" srcId="{B42E4138-07FE-4D58-A6C0-56C38477CDF8}" destId="{009FC73F-1468-4ED3-9B4A-28A4F4BCBB2A}" srcOrd="2" destOrd="0" presId="urn:microsoft.com/office/officeart/2018/2/layout/IconLabelList"/>
    <dgm:cxn modelId="{29349DCA-73C1-4A36-A9AC-85F980C802B3}" type="presParOf" srcId="{3A821D6E-A0AE-4D2D-9D7D-659C271BDF00}" destId="{04FBFBCB-66D5-4354-A9BB-E5C34AF439C5}" srcOrd="3" destOrd="0" presId="urn:microsoft.com/office/officeart/2018/2/layout/IconLabelList"/>
    <dgm:cxn modelId="{AA42252B-ED2A-470A-A0E0-B45C27460281}" type="presParOf" srcId="{3A821D6E-A0AE-4D2D-9D7D-659C271BDF00}" destId="{E724EF7E-DD3F-4A80-81CC-2BBF8F13593B}" srcOrd="4" destOrd="0" presId="urn:microsoft.com/office/officeart/2018/2/layout/IconLabelList"/>
    <dgm:cxn modelId="{B6074CE8-0AB8-4866-87DD-C633C40F5DDA}" type="presParOf" srcId="{E724EF7E-DD3F-4A80-81CC-2BBF8F13593B}" destId="{FE36362C-BB98-496F-B94D-F8EEF5EDCB70}" srcOrd="0" destOrd="0" presId="urn:microsoft.com/office/officeart/2018/2/layout/IconLabelList"/>
    <dgm:cxn modelId="{C8BE6CB5-21C1-4CCC-A3B0-A9213BE3B5BC}" type="presParOf" srcId="{E724EF7E-DD3F-4A80-81CC-2BBF8F13593B}" destId="{3F7557C2-E22A-417A-A626-840727C057B8}" srcOrd="1" destOrd="0" presId="urn:microsoft.com/office/officeart/2018/2/layout/IconLabelList"/>
    <dgm:cxn modelId="{940D5CA3-B41D-40FD-906F-1F3A6CA96F96}" type="presParOf" srcId="{E724EF7E-DD3F-4A80-81CC-2BBF8F13593B}" destId="{38AA8523-FA91-45BD-8A98-77F16BAD37B9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2A9A1D-EC93-41D3-830C-1423606C11B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B661228-2A06-4323-BB89-8A17D313E5FA}">
      <dgm:prSet/>
      <dgm:spPr/>
      <dgm:t>
        <a:bodyPr/>
        <a:lstStyle/>
        <a:p>
          <a:r>
            <a:rPr lang="en-CA"/>
            <a:t>Screen leads by your values (are you a match?)</a:t>
          </a:r>
          <a:endParaRPr lang="en-US"/>
        </a:p>
      </dgm:t>
    </dgm:pt>
    <dgm:pt modelId="{0DE1DE95-53D0-494D-86FC-30FAE6819080}" type="parTrans" cxnId="{E437ED41-D307-4963-BC24-AA53D75E4BC6}">
      <dgm:prSet/>
      <dgm:spPr/>
      <dgm:t>
        <a:bodyPr/>
        <a:lstStyle/>
        <a:p>
          <a:endParaRPr lang="en-US"/>
        </a:p>
      </dgm:t>
    </dgm:pt>
    <dgm:pt modelId="{5393D544-5423-4263-8709-6702631BC288}" type="sibTrans" cxnId="{E437ED41-D307-4963-BC24-AA53D75E4BC6}">
      <dgm:prSet/>
      <dgm:spPr/>
      <dgm:t>
        <a:bodyPr/>
        <a:lstStyle/>
        <a:p>
          <a:endParaRPr lang="en-US"/>
        </a:p>
      </dgm:t>
    </dgm:pt>
    <dgm:pt modelId="{A9253302-3194-4776-A5D8-077E3F9CD25C}">
      <dgm:prSet/>
      <dgm:spPr/>
      <dgm:t>
        <a:bodyPr/>
        <a:lstStyle/>
        <a:p>
          <a:r>
            <a:rPr lang="en-CA"/>
            <a:t>Teach your customers your values</a:t>
          </a:r>
          <a:endParaRPr lang="en-US"/>
        </a:p>
      </dgm:t>
    </dgm:pt>
    <dgm:pt modelId="{8AF6744E-987C-490E-AFAD-27984227AC9F}" type="parTrans" cxnId="{F0F8AC85-EDB3-4B31-B2C4-AFEA875C865D}">
      <dgm:prSet/>
      <dgm:spPr/>
      <dgm:t>
        <a:bodyPr/>
        <a:lstStyle/>
        <a:p>
          <a:endParaRPr lang="en-US"/>
        </a:p>
      </dgm:t>
    </dgm:pt>
    <dgm:pt modelId="{00E84EAA-DAAC-43C8-A70D-6DAB92E385BE}" type="sibTrans" cxnId="{F0F8AC85-EDB3-4B31-B2C4-AFEA875C865D}">
      <dgm:prSet/>
      <dgm:spPr/>
      <dgm:t>
        <a:bodyPr/>
        <a:lstStyle/>
        <a:p>
          <a:endParaRPr lang="en-US"/>
        </a:p>
      </dgm:t>
    </dgm:pt>
    <dgm:pt modelId="{140F9AC0-0201-48EA-989C-0C31683A3E08}">
      <dgm:prSet/>
      <dgm:spPr/>
      <dgm:t>
        <a:bodyPr/>
        <a:lstStyle/>
        <a:p>
          <a:r>
            <a:rPr lang="en-CA"/>
            <a:t>Live by your values</a:t>
          </a:r>
          <a:endParaRPr lang="en-US"/>
        </a:p>
      </dgm:t>
    </dgm:pt>
    <dgm:pt modelId="{D24DA0B4-4C01-4F5F-87D5-C1FF226EE35B}" type="parTrans" cxnId="{634B4434-ADEB-415D-8609-054341B9D1CC}">
      <dgm:prSet/>
      <dgm:spPr/>
      <dgm:t>
        <a:bodyPr/>
        <a:lstStyle/>
        <a:p>
          <a:endParaRPr lang="en-US"/>
        </a:p>
      </dgm:t>
    </dgm:pt>
    <dgm:pt modelId="{399273FA-6D2C-4048-B24B-EBF25D443BC2}" type="sibTrans" cxnId="{634B4434-ADEB-415D-8609-054341B9D1CC}">
      <dgm:prSet/>
      <dgm:spPr/>
      <dgm:t>
        <a:bodyPr/>
        <a:lstStyle/>
        <a:p>
          <a:endParaRPr lang="en-US"/>
        </a:p>
      </dgm:t>
    </dgm:pt>
    <dgm:pt modelId="{72125160-7701-429E-AE5D-8FB93A22C0F7}" type="pres">
      <dgm:prSet presAssocID="{B82A9A1D-EC93-41D3-830C-1423606C11B4}" presName="root" presStyleCnt="0">
        <dgm:presLayoutVars>
          <dgm:dir/>
          <dgm:resizeHandles val="exact"/>
        </dgm:presLayoutVars>
      </dgm:prSet>
      <dgm:spPr/>
    </dgm:pt>
    <dgm:pt modelId="{31D71597-9470-4854-8771-382DAB339476}" type="pres">
      <dgm:prSet presAssocID="{0B661228-2A06-4323-BB89-8A17D313E5FA}" presName="compNode" presStyleCnt="0"/>
      <dgm:spPr/>
    </dgm:pt>
    <dgm:pt modelId="{B4CD685E-4DF6-433D-9486-FCC41867C651}" type="pres">
      <dgm:prSet presAssocID="{0B661228-2A06-4323-BB89-8A17D313E5FA}" presName="bgRect" presStyleLbl="bgShp" presStyleIdx="0" presStyleCnt="3"/>
      <dgm:spPr/>
    </dgm:pt>
    <dgm:pt modelId="{2D21D45F-12B9-44CF-99DD-F726BCC39DDC}" type="pres">
      <dgm:prSet presAssocID="{0B661228-2A06-4323-BB89-8A17D313E5F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levision"/>
        </a:ext>
      </dgm:extLst>
    </dgm:pt>
    <dgm:pt modelId="{FD7A5D6C-3FBA-4517-BE0B-A66FAAB8A0BE}" type="pres">
      <dgm:prSet presAssocID="{0B661228-2A06-4323-BB89-8A17D313E5FA}" presName="spaceRect" presStyleCnt="0"/>
      <dgm:spPr/>
    </dgm:pt>
    <dgm:pt modelId="{44F491B4-675A-4A8E-BB00-FEF19BCD6AEC}" type="pres">
      <dgm:prSet presAssocID="{0B661228-2A06-4323-BB89-8A17D313E5FA}" presName="parTx" presStyleLbl="revTx" presStyleIdx="0" presStyleCnt="3">
        <dgm:presLayoutVars>
          <dgm:chMax val="0"/>
          <dgm:chPref val="0"/>
        </dgm:presLayoutVars>
      </dgm:prSet>
      <dgm:spPr/>
    </dgm:pt>
    <dgm:pt modelId="{88CC629D-C8CB-4DB8-B2CE-6D68B60FF753}" type="pres">
      <dgm:prSet presAssocID="{5393D544-5423-4263-8709-6702631BC288}" presName="sibTrans" presStyleCnt="0"/>
      <dgm:spPr/>
    </dgm:pt>
    <dgm:pt modelId="{4A2EFDB8-07B4-4933-B5F6-EF4079F9FDA7}" type="pres">
      <dgm:prSet presAssocID="{A9253302-3194-4776-A5D8-077E3F9CD25C}" presName="compNode" presStyleCnt="0"/>
      <dgm:spPr/>
    </dgm:pt>
    <dgm:pt modelId="{1997B240-9541-4017-96FD-BFE99E8E299D}" type="pres">
      <dgm:prSet presAssocID="{A9253302-3194-4776-A5D8-077E3F9CD25C}" presName="bgRect" presStyleLbl="bgShp" presStyleIdx="1" presStyleCnt="3"/>
      <dgm:spPr/>
    </dgm:pt>
    <dgm:pt modelId="{6E4ED811-F31B-4D59-9783-A716CA02CEC9}" type="pres">
      <dgm:prSet presAssocID="{A9253302-3194-4776-A5D8-077E3F9CD25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DFB089E7-1AE1-46EA-9B5A-033E8A865B11}" type="pres">
      <dgm:prSet presAssocID="{A9253302-3194-4776-A5D8-077E3F9CD25C}" presName="spaceRect" presStyleCnt="0"/>
      <dgm:spPr/>
    </dgm:pt>
    <dgm:pt modelId="{ED5C1A2C-BCE4-4646-B53E-7593BCC394B9}" type="pres">
      <dgm:prSet presAssocID="{A9253302-3194-4776-A5D8-077E3F9CD25C}" presName="parTx" presStyleLbl="revTx" presStyleIdx="1" presStyleCnt="3">
        <dgm:presLayoutVars>
          <dgm:chMax val="0"/>
          <dgm:chPref val="0"/>
        </dgm:presLayoutVars>
      </dgm:prSet>
      <dgm:spPr/>
    </dgm:pt>
    <dgm:pt modelId="{342DAC79-25B8-40C3-8011-AAE9B08052A2}" type="pres">
      <dgm:prSet presAssocID="{00E84EAA-DAAC-43C8-A70D-6DAB92E385BE}" presName="sibTrans" presStyleCnt="0"/>
      <dgm:spPr/>
    </dgm:pt>
    <dgm:pt modelId="{00484992-D377-4D34-B773-EBCA504F167A}" type="pres">
      <dgm:prSet presAssocID="{140F9AC0-0201-48EA-989C-0C31683A3E08}" presName="compNode" presStyleCnt="0"/>
      <dgm:spPr/>
    </dgm:pt>
    <dgm:pt modelId="{8E20DCA2-0286-42CC-AFA5-31C6FCC167D7}" type="pres">
      <dgm:prSet presAssocID="{140F9AC0-0201-48EA-989C-0C31683A3E08}" presName="bgRect" presStyleLbl="bgShp" presStyleIdx="2" presStyleCnt="3"/>
      <dgm:spPr/>
    </dgm:pt>
    <dgm:pt modelId="{DDBC6724-3D00-4D42-B49F-DDD37A978CC7}" type="pres">
      <dgm:prSet presAssocID="{140F9AC0-0201-48EA-989C-0C31683A3E0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"/>
        </a:ext>
      </dgm:extLst>
    </dgm:pt>
    <dgm:pt modelId="{08DB199C-E773-4356-B9C0-5C82FBF68895}" type="pres">
      <dgm:prSet presAssocID="{140F9AC0-0201-48EA-989C-0C31683A3E08}" presName="spaceRect" presStyleCnt="0"/>
      <dgm:spPr/>
    </dgm:pt>
    <dgm:pt modelId="{6E814588-EB54-4C31-A93C-36F40DA7A88D}" type="pres">
      <dgm:prSet presAssocID="{140F9AC0-0201-48EA-989C-0C31683A3E0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2823502-809D-4E1C-AB78-49EF80AA0642}" type="presOf" srcId="{0B661228-2A06-4323-BB89-8A17D313E5FA}" destId="{44F491B4-675A-4A8E-BB00-FEF19BCD6AEC}" srcOrd="0" destOrd="0" presId="urn:microsoft.com/office/officeart/2018/2/layout/IconVerticalSolidList"/>
    <dgm:cxn modelId="{0869CC07-6B6A-4EF2-A77D-142B3A9B7FED}" type="presOf" srcId="{140F9AC0-0201-48EA-989C-0C31683A3E08}" destId="{6E814588-EB54-4C31-A93C-36F40DA7A88D}" srcOrd="0" destOrd="0" presId="urn:microsoft.com/office/officeart/2018/2/layout/IconVerticalSolidList"/>
    <dgm:cxn modelId="{58B0AC0A-DD87-4326-B340-B15E4948C76A}" type="presOf" srcId="{B82A9A1D-EC93-41D3-830C-1423606C11B4}" destId="{72125160-7701-429E-AE5D-8FB93A22C0F7}" srcOrd="0" destOrd="0" presId="urn:microsoft.com/office/officeart/2018/2/layout/IconVerticalSolidList"/>
    <dgm:cxn modelId="{634B4434-ADEB-415D-8609-054341B9D1CC}" srcId="{B82A9A1D-EC93-41D3-830C-1423606C11B4}" destId="{140F9AC0-0201-48EA-989C-0C31683A3E08}" srcOrd="2" destOrd="0" parTransId="{D24DA0B4-4C01-4F5F-87D5-C1FF226EE35B}" sibTransId="{399273FA-6D2C-4048-B24B-EBF25D443BC2}"/>
    <dgm:cxn modelId="{E437ED41-D307-4963-BC24-AA53D75E4BC6}" srcId="{B82A9A1D-EC93-41D3-830C-1423606C11B4}" destId="{0B661228-2A06-4323-BB89-8A17D313E5FA}" srcOrd="0" destOrd="0" parTransId="{0DE1DE95-53D0-494D-86FC-30FAE6819080}" sibTransId="{5393D544-5423-4263-8709-6702631BC288}"/>
    <dgm:cxn modelId="{C90B5753-7325-4496-BA5D-F9D226CFC0A3}" type="presOf" srcId="{A9253302-3194-4776-A5D8-077E3F9CD25C}" destId="{ED5C1A2C-BCE4-4646-B53E-7593BCC394B9}" srcOrd="0" destOrd="0" presId="urn:microsoft.com/office/officeart/2018/2/layout/IconVerticalSolidList"/>
    <dgm:cxn modelId="{F0F8AC85-EDB3-4B31-B2C4-AFEA875C865D}" srcId="{B82A9A1D-EC93-41D3-830C-1423606C11B4}" destId="{A9253302-3194-4776-A5D8-077E3F9CD25C}" srcOrd="1" destOrd="0" parTransId="{8AF6744E-987C-490E-AFAD-27984227AC9F}" sibTransId="{00E84EAA-DAAC-43C8-A70D-6DAB92E385BE}"/>
    <dgm:cxn modelId="{07848415-C0DF-4F38-9D35-080CC1ADCE8D}" type="presParOf" srcId="{72125160-7701-429E-AE5D-8FB93A22C0F7}" destId="{31D71597-9470-4854-8771-382DAB339476}" srcOrd="0" destOrd="0" presId="urn:microsoft.com/office/officeart/2018/2/layout/IconVerticalSolidList"/>
    <dgm:cxn modelId="{A053EBDA-DB33-49AB-A35B-9EA43BDE1AC8}" type="presParOf" srcId="{31D71597-9470-4854-8771-382DAB339476}" destId="{B4CD685E-4DF6-433D-9486-FCC41867C651}" srcOrd="0" destOrd="0" presId="urn:microsoft.com/office/officeart/2018/2/layout/IconVerticalSolidList"/>
    <dgm:cxn modelId="{35444C11-CEF9-4A33-B0ED-B70D25BB7CD6}" type="presParOf" srcId="{31D71597-9470-4854-8771-382DAB339476}" destId="{2D21D45F-12B9-44CF-99DD-F726BCC39DDC}" srcOrd="1" destOrd="0" presId="urn:microsoft.com/office/officeart/2018/2/layout/IconVerticalSolidList"/>
    <dgm:cxn modelId="{27DE5E49-1A46-406C-94E6-094883585D48}" type="presParOf" srcId="{31D71597-9470-4854-8771-382DAB339476}" destId="{FD7A5D6C-3FBA-4517-BE0B-A66FAAB8A0BE}" srcOrd="2" destOrd="0" presId="urn:microsoft.com/office/officeart/2018/2/layout/IconVerticalSolidList"/>
    <dgm:cxn modelId="{5C09430C-165B-457D-9A4C-7013B77165AD}" type="presParOf" srcId="{31D71597-9470-4854-8771-382DAB339476}" destId="{44F491B4-675A-4A8E-BB00-FEF19BCD6AEC}" srcOrd="3" destOrd="0" presId="urn:microsoft.com/office/officeart/2018/2/layout/IconVerticalSolidList"/>
    <dgm:cxn modelId="{04CB4C94-3540-4512-95C0-755E35E52DB0}" type="presParOf" srcId="{72125160-7701-429E-AE5D-8FB93A22C0F7}" destId="{88CC629D-C8CB-4DB8-B2CE-6D68B60FF753}" srcOrd="1" destOrd="0" presId="urn:microsoft.com/office/officeart/2018/2/layout/IconVerticalSolidList"/>
    <dgm:cxn modelId="{66709B28-F31F-4283-B8CA-4A7262395BC0}" type="presParOf" srcId="{72125160-7701-429E-AE5D-8FB93A22C0F7}" destId="{4A2EFDB8-07B4-4933-B5F6-EF4079F9FDA7}" srcOrd="2" destOrd="0" presId="urn:microsoft.com/office/officeart/2018/2/layout/IconVerticalSolidList"/>
    <dgm:cxn modelId="{A4F137D0-C9E3-4D69-9CB1-347B1CA3A2C5}" type="presParOf" srcId="{4A2EFDB8-07B4-4933-B5F6-EF4079F9FDA7}" destId="{1997B240-9541-4017-96FD-BFE99E8E299D}" srcOrd="0" destOrd="0" presId="urn:microsoft.com/office/officeart/2018/2/layout/IconVerticalSolidList"/>
    <dgm:cxn modelId="{EBB47888-68E2-4659-83EE-22DBBFF8E38A}" type="presParOf" srcId="{4A2EFDB8-07B4-4933-B5F6-EF4079F9FDA7}" destId="{6E4ED811-F31B-4D59-9783-A716CA02CEC9}" srcOrd="1" destOrd="0" presId="urn:microsoft.com/office/officeart/2018/2/layout/IconVerticalSolidList"/>
    <dgm:cxn modelId="{D25CD3CD-7762-444C-B31A-F56CDAA69F73}" type="presParOf" srcId="{4A2EFDB8-07B4-4933-B5F6-EF4079F9FDA7}" destId="{DFB089E7-1AE1-46EA-9B5A-033E8A865B11}" srcOrd="2" destOrd="0" presId="urn:microsoft.com/office/officeart/2018/2/layout/IconVerticalSolidList"/>
    <dgm:cxn modelId="{D8670524-8EB1-48B6-B6DE-FEF52F3E43CE}" type="presParOf" srcId="{4A2EFDB8-07B4-4933-B5F6-EF4079F9FDA7}" destId="{ED5C1A2C-BCE4-4646-B53E-7593BCC394B9}" srcOrd="3" destOrd="0" presId="urn:microsoft.com/office/officeart/2018/2/layout/IconVerticalSolidList"/>
    <dgm:cxn modelId="{ED64C3A7-ACFC-47F3-819D-DCC5168E851A}" type="presParOf" srcId="{72125160-7701-429E-AE5D-8FB93A22C0F7}" destId="{342DAC79-25B8-40C3-8011-AAE9B08052A2}" srcOrd="3" destOrd="0" presId="urn:microsoft.com/office/officeart/2018/2/layout/IconVerticalSolidList"/>
    <dgm:cxn modelId="{D2FF89B7-4D73-43AB-AF50-3D8B411D23EF}" type="presParOf" srcId="{72125160-7701-429E-AE5D-8FB93A22C0F7}" destId="{00484992-D377-4D34-B773-EBCA504F167A}" srcOrd="4" destOrd="0" presId="urn:microsoft.com/office/officeart/2018/2/layout/IconVerticalSolidList"/>
    <dgm:cxn modelId="{795C02FE-1446-468A-BE28-2C5DB39353AB}" type="presParOf" srcId="{00484992-D377-4D34-B773-EBCA504F167A}" destId="{8E20DCA2-0286-42CC-AFA5-31C6FCC167D7}" srcOrd="0" destOrd="0" presId="urn:microsoft.com/office/officeart/2018/2/layout/IconVerticalSolidList"/>
    <dgm:cxn modelId="{2B2E8FDF-620D-4255-B3C3-D2C3B8F74415}" type="presParOf" srcId="{00484992-D377-4D34-B773-EBCA504F167A}" destId="{DDBC6724-3D00-4D42-B49F-DDD37A978CC7}" srcOrd="1" destOrd="0" presId="urn:microsoft.com/office/officeart/2018/2/layout/IconVerticalSolidList"/>
    <dgm:cxn modelId="{E0448C3D-FC25-4100-80BE-2AAC1FD336AB}" type="presParOf" srcId="{00484992-D377-4D34-B773-EBCA504F167A}" destId="{08DB199C-E773-4356-B9C0-5C82FBF68895}" srcOrd="2" destOrd="0" presId="urn:microsoft.com/office/officeart/2018/2/layout/IconVerticalSolidList"/>
    <dgm:cxn modelId="{591D95CF-0E4F-4221-AF42-3891DB8D9519}" type="presParOf" srcId="{00484992-D377-4D34-B773-EBCA504F167A}" destId="{6E814588-EB54-4C31-A93C-36F40DA7A88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3F9BD09-F7C4-4887-A220-13D72B1CEFE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63001925-FEEB-4A03-985E-62B488E46604}">
      <dgm:prSet/>
      <dgm:spPr/>
      <dgm:t>
        <a:bodyPr/>
        <a:lstStyle/>
        <a:p>
          <a:r>
            <a:rPr lang="en-CA"/>
            <a:t>Email</a:t>
          </a:r>
          <a:endParaRPr lang="en-US"/>
        </a:p>
      </dgm:t>
    </dgm:pt>
    <dgm:pt modelId="{1F8A08EC-361D-4C22-9799-7AFCDB9969A8}" type="parTrans" cxnId="{7D535406-374F-46F0-97EB-F3CFDEE70DD0}">
      <dgm:prSet/>
      <dgm:spPr/>
      <dgm:t>
        <a:bodyPr/>
        <a:lstStyle/>
        <a:p>
          <a:endParaRPr lang="en-US"/>
        </a:p>
      </dgm:t>
    </dgm:pt>
    <dgm:pt modelId="{1E53B226-40C3-47CA-B2BD-4BC19029AA59}" type="sibTrans" cxnId="{7D535406-374F-46F0-97EB-F3CFDEE70DD0}">
      <dgm:prSet/>
      <dgm:spPr/>
      <dgm:t>
        <a:bodyPr/>
        <a:lstStyle/>
        <a:p>
          <a:endParaRPr lang="en-US"/>
        </a:p>
      </dgm:t>
    </dgm:pt>
    <dgm:pt modelId="{006188DC-12E2-4D92-8F1C-057A6B540E5D}">
      <dgm:prSet/>
      <dgm:spPr/>
      <dgm:t>
        <a:bodyPr/>
        <a:lstStyle/>
        <a:p>
          <a:r>
            <a:rPr lang="en-CA"/>
            <a:t>What’sApp groups – also build rapport, share pictures and successes</a:t>
          </a:r>
          <a:endParaRPr lang="en-US"/>
        </a:p>
      </dgm:t>
    </dgm:pt>
    <dgm:pt modelId="{484D1720-306C-44EF-815E-D4F2E66F0BDB}" type="parTrans" cxnId="{19E4BB4C-EAA5-49BD-8D6B-748CD4F730F5}">
      <dgm:prSet/>
      <dgm:spPr/>
      <dgm:t>
        <a:bodyPr/>
        <a:lstStyle/>
        <a:p>
          <a:endParaRPr lang="en-US"/>
        </a:p>
      </dgm:t>
    </dgm:pt>
    <dgm:pt modelId="{BC96298D-469A-4B67-B420-07B7CFDEA0BF}" type="sibTrans" cxnId="{19E4BB4C-EAA5-49BD-8D6B-748CD4F730F5}">
      <dgm:prSet/>
      <dgm:spPr/>
      <dgm:t>
        <a:bodyPr/>
        <a:lstStyle/>
        <a:p>
          <a:endParaRPr lang="en-US"/>
        </a:p>
      </dgm:t>
    </dgm:pt>
    <dgm:pt modelId="{EFCF19A3-9D28-4818-B3DC-F9CDD7EC3A57}">
      <dgm:prSet/>
      <dgm:spPr/>
      <dgm:t>
        <a:bodyPr/>
        <a:lstStyle/>
        <a:p>
          <a:r>
            <a:rPr lang="en-CA"/>
            <a:t>TV’s as displays for information share</a:t>
          </a:r>
          <a:endParaRPr lang="en-US"/>
        </a:p>
      </dgm:t>
    </dgm:pt>
    <dgm:pt modelId="{802E84EC-C7B6-4923-B22D-FFFB39CACCB5}" type="parTrans" cxnId="{B5AACE72-7D82-4C61-9E64-EE68AE08A346}">
      <dgm:prSet/>
      <dgm:spPr/>
      <dgm:t>
        <a:bodyPr/>
        <a:lstStyle/>
        <a:p>
          <a:endParaRPr lang="en-US"/>
        </a:p>
      </dgm:t>
    </dgm:pt>
    <dgm:pt modelId="{CA005A7C-1D28-4D91-AC7A-03E8288024F0}" type="sibTrans" cxnId="{B5AACE72-7D82-4C61-9E64-EE68AE08A346}">
      <dgm:prSet/>
      <dgm:spPr/>
      <dgm:t>
        <a:bodyPr/>
        <a:lstStyle/>
        <a:p>
          <a:endParaRPr lang="en-US"/>
        </a:p>
      </dgm:t>
    </dgm:pt>
    <dgm:pt modelId="{A4507D60-038B-4688-AC8F-200E877A9622}">
      <dgm:prSet/>
      <dgm:spPr/>
      <dgm:t>
        <a:bodyPr/>
        <a:lstStyle/>
        <a:p>
          <a:r>
            <a:rPr lang="en-CA"/>
            <a:t>Other apps for time tracking and job progress communication</a:t>
          </a:r>
          <a:endParaRPr lang="en-US"/>
        </a:p>
      </dgm:t>
    </dgm:pt>
    <dgm:pt modelId="{DF345AD6-A1FD-4B24-AA51-3585318E077E}" type="parTrans" cxnId="{7ADF84D8-F848-43E7-A569-9C8685AC7ABE}">
      <dgm:prSet/>
      <dgm:spPr/>
      <dgm:t>
        <a:bodyPr/>
        <a:lstStyle/>
        <a:p>
          <a:endParaRPr lang="en-US"/>
        </a:p>
      </dgm:t>
    </dgm:pt>
    <dgm:pt modelId="{99126F2A-2198-424F-A0B0-214CA29DC6FB}" type="sibTrans" cxnId="{7ADF84D8-F848-43E7-A569-9C8685AC7ABE}">
      <dgm:prSet/>
      <dgm:spPr/>
      <dgm:t>
        <a:bodyPr/>
        <a:lstStyle/>
        <a:p>
          <a:endParaRPr lang="en-US"/>
        </a:p>
      </dgm:t>
    </dgm:pt>
    <dgm:pt modelId="{8FFB9BA5-08F4-4C17-BD6E-EBD6C172A1B1}" type="pres">
      <dgm:prSet presAssocID="{33F9BD09-F7C4-4887-A220-13D72B1CEFEC}" presName="root" presStyleCnt="0">
        <dgm:presLayoutVars>
          <dgm:dir/>
          <dgm:resizeHandles val="exact"/>
        </dgm:presLayoutVars>
      </dgm:prSet>
      <dgm:spPr/>
    </dgm:pt>
    <dgm:pt modelId="{2B360925-2652-4148-B76D-ADB54FBCA9DD}" type="pres">
      <dgm:prSet presAssocID="{63001925-FEEB-4A03-985E-62B488E46604}" presName="compNode" presStyleCnt="0"/>
      <dgm:spPr/>
    </dgm:pt>
    <dgm:pt modelId="{FEB23A1C-F18C-44B5-9458-459B4D1882C6}" type="pres">
      <dgm:prSet presAssocID="{63001925-FEEB-4A03-985E-62B488E46604}" presName="bgRect" presStyleLbl="bgShp" presStyleIdx="0" presStyleCnt="4"/>
      <dgm:spPr/>
    </dgm:pt>
    <dgm:pt modelId="{04EB9D9C-274D-4235-84F5-0FDA890449DE}" type="pres">
      <dgm:prSet presAssocID="{63001925-FEEB-4A03-985E-62B488E4660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F7DECF8C-8B2B-4E7F-A935-6D1E91A27AE0}" type="pres">
      <dgm:prSet presAssocID="{63001925-FEEB-4A03-985E-62B488E46604}" presName="spaceRect" presStyleCnt="0"/>
      <dgm:spPr/>
    </dgm:pt>
    <dgm:pt modelId="{AAC234C3-A38E-4DB7-B32A-654F8D75CEE4}" type="pres">
      <dgm:prSet presAssocID="{63001925-FEEB-4A03-985E-62B488E46604}" presName="parTx" presStyleLbl="revTx" presStyleIdx="0" presStyleCnt="4">
        <dgm:presLayoutVars>
          <dgm:chMax val="0"/>
          <dgm:chPref val="0"/>
        </dgm:presLayoutVars>
      </dgm:prSet>
      <dgm:spPr/>
    </dgm:pt>
    <dgm:pt modelId="{F24866BD-9224-4C18-9C19-24C51394B1C3}" type="pres">
      <dgm:prSet presAssocID="{1E53B226-40C3-47CA-B2BD-4BC19029AA59}" presName="sibTrans" presStyleCnt="0"/>
      <dgm:spPr/>
    </dgm:pt>
    <dgm:pt modelId="{A924A91E-1FE7-4DB9-917A-D530C14DC9FA}" type="pres">
      <dgm:prSet presAssocID="{006188DC-12E2-4D92-8F1C-057A6B540E5D}" presName="compNode" presStyleCnt="0"/>
      <dgm:spPr/>
    </dgm:pt>
    <dgm:pt modelId="{59DF8617-81BC-4A7B-9AE3-7C730CFD3C34}" type="pres">
      <dgm:prSet presAssocID="{006188DC-12E2-4D92-8F1C-057A6B540E5D}" presName="bgRect" presStyleLbl="bgShp" presStyleIdx="1" presStyleCnt="4"/>
      <dgm:spPr/>
    </dgm:pt>
    <dgm:pt modelId="{70C85C8C-5245-4D8B-8A30-FA46EBB5678F}" type="pres">
      <dgm:prSet presAssocID="{006188DC-12E2-4D92-8F1C-057A6B540E5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63618775-1F68-44B6-9480-A02EB2B9477F}" type="pres">
      <dgm:prSet presAssocID="{006188DC-12E2-4D92-8F1C-057A6B540E5D}" presName="spaceRect" presStyleCnt="0"/>
      <dgm:spPr/>
    </dgm:pt>
    <dgm:pt modelId="{45FA5DAE-1EAD-44FD-951A-DCE0605AA3C8}" type="pres">
      <dgm:prSet presAssocID="{006188DC-12E2-4D92-8F1C-057A6B540E5D}" presName="parTx" presStyleLbl="revTx" presStyleIdx="1" presStyleCnt="4">
        <dgm:presLayoutVars>
          <dgm:chMax val="0"/>
          <dgm:chPref val="0"/>
        </dgm:presLayoutVars>
      </dgm:prSet>
      <dgm:spPr/>
    </dgm:pt>
    <dgm:pt modelId="{A0AAF7A1-6FC6-4014-BF7F-A2C001832279}" type="pres">
      <dgm:prSet presAssocID="{BC96298D-469A-4B67-B420-07B7CFDEA0BF}" presName="sibTrans" presStyleCnt="0"/>
      <dgm:spPr/>
    </dgm:pt>
    <dgm:pt modelId="{F14ABC68-D719-484F-9F1E-63EF9BDF15C7}" type="pres">
      <dgm:prSet presAssocID="{EFCF19A3-9D28-4818-B3DC-F9CDD7EC3A57}" presName="compNode" presStyleCnt="0"/>
      <dgm:spPr/>
    </dgm:pt>
    <dgm:pt modelId="{BAA3EFDE-C618-4B24-B961-51B52B71087B}" type="pres">
      <dgm:prSet presAssocID="{EFCF19A3-9D28-4818-B3DC-F9CDD7EC3A57}" presName="bgRect" presStyleLbl="bgShp" presStyleIdx="2" presStyleCnt="4"/>
      <dgm:spPr/>
    </dgm:pt>
    <dgm:pt modelId="{E2BC0EA8-A2D4-4F2D-9E3C-70FA81FA189F}" type="pres">
      <dgm:prSet presAssocID="{EFCF19A3-9D28-4818-B3DC-F9CDD7EC3A5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itor"/>
        </a:ext>
      </dgm:extLst>
    </dgm:pt>
    <dgm:pt modelId="{214F19C7-0EAF-441B-A665-01B07218A12D}" type="pres">
      <dgm:prSet presAssocID="{EFCF19A3-9D28-4818-B3DC-F9CDD7EC3A57}" presName="spaceRect" presStyleCnt="0"/>
      <dgm:spPr/>
    </dgm:pt>
    <dgm:pt modelId="{D313440C-46C4-4792-9AB4-8DE7D77192D1}" type="pres">
      <dgm:prSet presAssocID="{EFCF19A3-9D28-4818-B3DC-F9CDD7EC3A57}" presName="parTx" presStyleLbl="revTx" presStyleIdx="2" presStyleCnt="4">
        <dgm:presLayoutVars>
          <dgm:chMax val="0"/>
          <dgm:chPref val="0"/>
        </dgm:presLayoutVars>
      </dgm:prSet>
      <dgm:spPr/>
    </dgm:pt>
    <dgm:pt modelId="{ABFD12D8-9250-46CB-AFE1-BCD8B40B7B3C}" type="pres">
      <dgm:prSet presAssocID="{CA005A7C-1D28-4D91-AC7A-03E8288024F0}" presName="sibTrans" presStyleCnt="0"/>
      <dgm:spPr/>
    </dgm:pt>
    <dgm:pt modelId="{3D3727ED-D7D7-4DA4-AF0C-CE9837F4BA66}" type="pres">
      <dgm:prSet presAssocID="{A4507D60-038B-4688-AC8F-200E877A9622}" presName="compNode" presStyleCnt="0"/>
      <dgm:spPr/>
    </dgm:pt>
    <dgm:pt modelId="{77B17A60-CB33-49CD-B27A-B32EB6B81D95}" type="pres">
      <dgm:prSet presAssocID="{A4507D60-038B-4688-AC8F-200E877A9622}" presName="bgRect" presStyleLbl="bgShp" presStyleIdx="3" presStyleCnt="4"/>
      <dgm:spPr/>
    </dgm:pt>
    <dgm:pt modelId="{134E3985-C1EF-4D9F-8D6C-B3A66D1333AF}" type="pres">
      <dgm:prSet presAssocID="{A4507D60-038B-4688-AC8F-200E877A962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40155B09-0CF2-4E3B-A7C4-186AC0307F00}" type="pres">
      <dgm:prSet presAssocID="{A4507D60-038B-4688-AC8F-200E877A9622}" presName="spaceRect" presStyleCnt="0"/>
      <dgm:spPr/>
    </dgm:pt>
    <dgm:pt modelId="{BCD2901D-35F2-4D51-8033-ABD2B67AED0D}" type="pres">
      <dgm:prSet presAssocID="{A4507D60-038B-4688-AC8F-200E877A9622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7D535406-374F-46F0-97EB-F3CFDEE70DD0}" srcId="{33F9BD09-F7C4-4887-A220-13D72B1CEFEC}" destId="{63001925-FEEB-4A03-985E-62B488E46604}" srcOrd="0" destOrd="0" parTransId="{1F8A08EC-361D-4C22-9799-7AFCDB9969A8}" sibTransId="{1E53B226-40C3-47CA-B2BD-4BC19029AA59}"/>
    <dgm:cxn modelId="{7480ED27-E246-4667-B42B-A4A3252DE8F1}" type="presOf" srcId="{EFCF19A3-9D28-4818-B3DC-F9CDD7EC3A57}" destId="{D313440C-46C4-4792-9AB4-8DE7D77192D1}" srcOrd="0" destOrd="0" presId="urn:microsoft.com/office/officeart/2018/2/layout/IconVerticalSolidList"/>
    <dgm:cxn modelId="{DDEC2536-BCA7-4550-B70B-8A25E7AFC2AB}" type="presOf" srcId="{006188DC-12E2-4D92-8F1C-057A6B540E5D}" destId="{45FA5DAE-1EAD-44FD-951A-DCE0605AA3C8}" srcOrd="0" destOrd="0" presId="urn:microsoft.com/office/officeart/2018/2/layout/IconVerticalSolidList"/>
    <dgm:cxn modelId="{19E4BB4C-EAA5-49BD-8D6B-748CD4F730F5}" srcId="{33F9BD09-F7C4-4887-A220-13D72B1CEFEC}" destId="{006188DC-12E2-4D92-8F1C-057A6B540E5D}" srcOrd="1" destOrd="0" parTransId="{484D1720-306C-44EF-815E-D4F2E66F0BDB}" sibTransId="{BC96298D-469A-4B67-B420-07B7CFDEA0BF}"/>
    <dgm:cxn modelId="{B5AACE72-7D82-4C61-9E64-EE68AE08A346}" srcId="{33F9BD09-F7C4-4887-A220-13D72B1CEFEC}" destId="{EFCF19A3-9D28-4818-B3DC-F9CDD7EC3A57}" srcOrd="2" destOrd="0" parTransId="{802E84EC-C7B6-4923-B22D-FFFB39CACCB5}" sibTransId="{CA005A7C-1D28-4D91-AC7A-03E8288024F0}"/>
    <dgm:cxn modelId="{9ED568C3-E7D8-4C11-AD8B-2B7ABCC33ABB}" type="presOf" srcId="{A4507D60-038B-4688-AC8F-200E877A9622}" destId="{BCD2901D-35F2-4D51-8033-ABD2B67AED0D}" srcOrd="0" destOrd="0" presId="urn:microsoft.com/office/officeart/2018/2/layout/IconVerticalSolidList"/>
    <dgm:cxn modelId="{F3D5EDD0-EF33-4570-BA47-6127799FF57A}" type="presOf" srcId="{63001925-FEEB-4A03-985E-62B488E46604}" destId="{AAC234C3-A38E-4DB7-B32A-654F8D75CEE4}" srcOrd="0" destOrd="0" presId="urn:microsoft.com/office/officeart/2018/2/layout/IconVerticalSolidList"/>
    <dgm:cxn modelId="{7ADF84D8-F848-43E7-A569-9C8685AC7ABE}" srcId="{33F9BD09-F7C4-4887-A220-13D72B1CEFEC}" destId="{A4507D60-038B-4688-AC8F-200E877A9622}" srcOrd="3" destOrd="0" parTransId="{DF345AD6-A1FD-4B24-AA51-3585318E077E}" sibTransId="{99126F2A-2198-424F-A0B0-214CA29DC6FB}"/>
    <dgm:cxn modelId="{167978EB-D453-41B1-B627-E45ED5249FBD}" type="presOf" srcId="{33F9BD09-F7C4-4887-A220-13D72B1CEFEC}" destId="{8FFB9BA5-08F4-4C17-BD6E-EBD6C172A1B1}" srcOrd="0" destOrd="0" presId="urn:microsoft.com/office/officeart/2018/2/layout/IconVerticalSolidList"/>
    <dgm:cxn modelId="{207266B1-D715-4BBB-B0A4-5A4C0368D11B}" type="presParOf" srcId="{8FFB9BA5-08F4-4C17-BD6E-EBD6C172A1B1}" destId="{2B360925-2652-4148-B76D-ADB54FBCA9DD}" srcOrd="0" destOrd="0" presId="urn:microsoft.com/office/officeart/2018/2/layout/IconVerticalSolidList"/>
    <dgm:cxn modelId="{7E3CF448-71C4-4D00-B7FB-6048514278A2}" type="presParOf" srcId="{2B360925-2652-4148-B76D-ADB54FBCA9DD}" destId="{FEB23A1C-F18C-44B5-9458-459B4D1882C6}" srcOrd="0" destOrd="0" presId="urn:microsoft.com/office/officeart/2018/2/layout/IconVerticalSolidList"/>
    <dgm:cxn modelId="{FF3A6B71-028E-44A1-B382-F6645FE29FE3}" type="presParOf" srcId="{2B360925-2652-4148-B76D-ADB54FBCA9DD}" destId="{04EB9D9C-274D-4235-84F5-0FDA890449DE}" srcOrd="1" destOrd="0" presId="urn:microsoft.com/office/officeart/2018/2/layout/IconVerticalSolidList"/>
    <dgm:cxn modelId="{D3CCFD4A-8601-47E2-BFC8-F488D9F33ACB}" type="presParOf" srcId="{2B360925-2652-4148-B76D-ADB54FBCA9DD}" destId="{F7DECF8C-8B2B-4E7F-A935-6D1E91A27AE0}" srcOrd="2" destOrd="0" presId="urn:microsoft.com/office/officeart/2018/2/layout/IconVerticalSolidList"/>
    <dgm:cxn modelId="{69BB205D-636B-460F-BADB-CDF770890CAC}" type="presParOf" srcId="{2B360925-2652-4148-B76D-ADB54FBCA9DD}" destId="{AAC234C3-A38E-4DB7-B32A-654F8D75CEE4}" srcOrd="3" destOrd="0" presId="urn:microsoft.com/office/officeart/2018/2/layout/IconVerticalSolidList"/>
    <dgm:cxn modelId="{43274B33-9326-4F4F-BF93-931D45165796}" type="presParOf" srcId="{8FFB9BA5-08F4-4C17-BD6E-EBD6C172A1B1}" destId="{F24866BD-9224-4C18-9C19-24C51394B1C3}" srcOrd="1" destOrd="0" presId="urn:microsoft.com/office/officeart/2018/2/layout/IconVerticalSolidList"/>
    <dgm:cxn modelId="{CD4D9DF7-D763-4AA9-97B9-CB6594C2B010}" type="presParOf" srcId="{8FFB9BA5-08F4-4C17-BD6E-EBD6C172A1B1}" destId="{A924A91E-1FE7-4DB9-917A-D530C14DC9FA}" srcOrd="2" destOrd="0" presId="urn:microsoft.com/office/officeart/2018/2/layout/IconVerticalSolidList"/>
    <dgm:cxn modelId="{0E10F532-694F-448C-A4AD-24ADA075952F}" type="presParOf" srcId="{A924A91E-1FE7-4DB9-917A-D530C14DC9FA}" destId="{59DF8617-81BC-4A7B-9AE3-7C730CFD3C34}" srcOrd="0" destOrd="0" presId="urn:microsoft.com/office/officeart/2018/2/layout/IconVerticalSolidList"/>
    <dgm:cxn modelId="{5C65D592-C7B8-4833-9582-50E1AC1B996B}" type="presParOf" srcId="{A924A91E-1FE7-4DB9-917A-D530C14DC9FA}" destId="{70C85C8C-5245-4D8B-8A30-FA46EBB5678F}" srcOrd="1" destOrd="0" presId="urn:microsoft.com/office/officeart/2018/2/layout/IconVerticalSolidList"/>
    <dgm:cxn modelId="{0EF64C9D-AABC-43F8-A198-D0855127A087}" type="presParOf" srcId="{A924A91E-1FE7-4DB9-917A-D530C14DC9FA}" destId="{63618775-1F68-44B6-9480-A02EB2B9477F}" srcOrd="2" destOrd="0" presId="urn:microsoft.com/office/officeart/2018/2/layout/IconVerticalSolidList"/>
    <dgm:cxn modelId="{F84F8987-4F99-4846-9300-8594DB266FE9}" type="presParOf" srcId="{A924A91E-1FE7-4DB9-917A-D530C14DC9FA}" destId="{45FA5DAE-1EAD-44FD-951A-DCE0605AA3C8}" srcOrd="3" destOrd="0" presId="urn:microsoft.com/office/officeart/2018/2/layout/IconVerticalSolidList"/>
    <dgm:cxn modelId="{3CE3D8E4-0CBA-49CE-AF97-BD051A7CD2F8}" type="presParOf" srcId="{8FFB9BA5-08F4-4C17-BD6E-EBD6C172A1B1}" destId="{A0AAF7A1-6FC6-4014-BF7F-A2C001832279}" srcOrd="3" destOrd="0" presId="urn:microsoft.com/office/officeart/2018/2/layout/IconVerticalSolidList"/>
    <dgm:cxn modelId="{76553C7C-AA72-4B42-AC2D-0C96A760C8F8}" type="presParOf" srcId="{8FFB9BA5-08F4-4C17-BD6E-EBD6C172A1B1}" destId="{F14ABC68-D719-484F-9F1E-63EF9BDF15C7}" srcOrd="4" destOrd="0" presId="urn:microsoft.com/office/officeart/2018/2/layout/IconVerticalSolidList"/>
    <dgm:cxn modelId="{0F0AD927-7773-48E5-8E98-9FAEF500587E}" type="presParOf" srcId="{F14ABC68-D719-484F-9F1E-63EF9BDF15C7}" destId="{BAA3EFDE-C618-4B24-B961-51B52B71087B}" srcOrd="0" destOrd="0" presId="urn:microsoft.com/office/officeart/2018/2/layout/IconVerticalSolidList"/>
    <dgm:cxn modelId="{F0F76147-CAE3-4634-866E-E402A2E7CFD3}" type="presParOf" srcId="{F14ABC68-D719-484F-9F1E-63EF9BDF15C7}" destId="{E2BC0EA8-A2D4-4F2D-9E3C-70FA81FA189F}" srcOrd="1" destOrd="0" presId="urn:microsoft.com/office/officeart/2018/2/layout/IconVerticalSolidList"/>
    <dgm:cxn modelId="{69B859DC-C62F-4667-8C77-9146EA0A7E47}" type="presParOf" srcId="{F14ABC68-D719-484F-9F1E-63EF9BDF15C7}" destId="{214F19C7-0EAF-441B-A665-01B07218A12D}" srcOrd="2" destOrd="0" presId="urn:microsoft.com/office/officeart/2018/2/layout/IconVerticalSolidList"/>
    <dgm:cxn modelId="{ABE57128-CC55-4BA7-8434-E824D0D927DB}" type="presParOf" srcId="{F14ABC68-D719-484F-9F1E-63EF9BDF15C7}" destId="{D313440C-46C4-4792-9AB4-8DE7D77192D1}" srcOrd="3" destOrd="0" presId="urn:microsoft.com/office/officeart/2018/2/layout/IconVerticalSolidList"/>
    <dgm:cxn modelId="{ABC1ACD4-2A57-4C98-9F94-2477D47765EE}" type="presParOf" srcId="{8FFB9BA5-08F4-4C17-BD6E-EBD6C172A1B1}" destId="{ABFD12D8-9250-46CB-AFE1-BCD8B40B7B3C}" srcOrd="5" destOrd="0" presId="urn:microsoft.com/office/officeart/2018/2/layout/IconVerticalSolidList"/>
    <dgm:cxn modelId="{54945856-7769-4812-9F9F-F0E825365F52}" type="presParOf" srcId="{8FFB9BA5-08F4-4C17-BD6E-EBD6C172A1B1}" destId="{3D3727ED-D7D7-4DA4-AF0C-CE9837F4BA66}" srcOrd="6" destOrd="0" presId="urn:microsoft.com/office/officeart/2018/2/layout/IconVerticalSolidList"/>
    <dgm:cxn modelId="{B14ED8C9-4AAA-4DE2-9BE6-E10671ED179D}" type="presParOf" srcId="{3D3727ED-D7D7-4DA4-AF0C-CE9837F4BA66}" destId="{77B17A60-CB33-49CD-B27A-B32EB6B81D95}" srcOrd="0" destOrd="0" presId="urn:microsoft.com/office/officeart/2018/2/layout/IconVerticalSolidList"/>
    <dgm:cxn modelId="{246F7C5E-DCFB-47A7-A93F-5420DC32CCE8}" type="presParOf" srcId="{3D3727ED-D7D7-4DA4-AF0C-CE9837F4BA66}" destId="{134E3985-C1EF-4D9F-8D6C-B3A66D1333AF}" srcOrd="1" destOrd="0" presId="urn:microsoft.com/office/officeart/2018/2/layout/IconVerticalSolidList"/>
    <dgm:cxn modelId="{17379211-D7A9-4FF6-94E3-21626D1AB2EB}" type="presParOf" srcId="{3D3727ED-D7D7-4DA4-AF0C-CE9837F4BA66}" destId="{40155B09-0CF2-4E3B-A7C4-186AC0307F00}" srcOrd="2" destOrd="0" presId="urn:microsoft.com/office/officeart/2018/2/layout/IconVerticalSolidList"/>
    <dgm:cxn modelId="{4BE120B9-D0A4-451E-811B-0D2034AF52D1}" type="presParOf" srcId="{3D3727ED-D7D7-4DA4-AF0C-CE9837F4BA66}" destId="{BCD2901D-35F2-4D51-8033-ABD2B67AED0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4E71C0A-77FE-4CF8-B0E7-0D9C7D6F13F2}" type="doc">
      <dgm:prSet loTypeId="urn:microsoft.com/office/officeart/2005/8/layout/matrix2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E09971B-E3C2-49A5-9A5C-554BE9784475}">
      <dgm:prSet/>
      <dgm:spPr/>
      <dgm:t>
        <a:bodyPr/>
        <a:lstStyle/>
        <a:p>
          <a:r>
            <a:rPr lang="en-CA"/>
            <a:t>Timely job reports</a:t>
          </a:r>
          <a:endParaRPr lang="en-US"/>
        </a:p>
      </dgm:t>
    </dgm:pt>
    <dgm:pt modelId="{892E299D-80AA-4053-9857-8CB03AF692BC}" type="parTrans" cxnId="{C0DE3FD6-D9D9-4784-A67F-1D55229EEF10}">
      <dgm:prSet/>
      <dgm:spPr/>
      <dgm:t>
        <a:bodyPr/>
        <a:lstStyle/>
        <a:p>
          <a:endParaRPr lang="en-US"/>
        </a:p>
      </dgm:t>
    </dgm:pt>
    <dgm:pt modelId="{3B90312B-0ED6-4369-AAA3-DDB66BEAD63B}" type="sibTrans" cxnId="{C0DE3FD6-D9D9-4784-A67F-1D55229EEF10}">
      <dgm:prSet/>
      <dgm:spPr/>
      <dgm:t>
        <a:bodyPr/>
        <a:lstStyle/>
        <a:p>
          <a:endParaRPr lang="en-US"/>
        </a:p>
      </dgm:t>
    </dgm:pt>
    <dgm:pt modelId="{1C116EFC-3E07-4830-9F91-24351E036388}">
      <dgm:prSet/>
      <dgm:spPr/>
      <dgm:t>
        <a:bodyPr/>
        <a:lstStyle/>
        <a:p>
          <a:r>
            <a:rPr lang="en-CA"/>
            <a:t>Develop your Key Performance Indicators and train staff on them</a:t>
          </a:r>
          <a:endParaRPr lang="en-US"/>
        </a:p>
      </dgm:t>
    </dgm:pt>
    <dgm:pt modelId="{B12ECEEA-155F-4DBA-A100-3594CE14437B}" type="parTrans" cxnId="{6BAE89B8-1704-4857-AD35-067DBE4B81C7}">
      <dgm:prSet/>
      <dgm:spPr/>
      <dgm:t>
        <a:bodyPr/>
        <a:lstStyle/>
        <a:p>
          <a:endParaRPr lang="en-US"/>
        </a:p>
      </dgm:t>
    </dgm:pt>
    <dgm:pt modelId="{ECE8B56E-DEF6-4916-87AC-C0A4E675896D}" type="sibTrans" cxnId="{6BAE89B8-1704-4857-AD35-067DBE4B81C7}">
      <dgm:prSet/>
      <dgm:spPr/>
      <dgm:t>
        <a:bodyPr/>
        <a:lstStyle/>
        <a:p>
          <a:endParaRPr lang="en-US"/>
        </a:p>
      </dgm:t>
    </dgm:pt>
    <dgm:pt modelId="{E3268E40-651D-408B-BED4-CF2787E44360}">
      <dgm:prSet/>
      <dgm:spPr/>
      <dgm:t>
        <a:bodyPr/>
        <a:lstStyle/>
        <a:p>
          <a:r>
            <a:rPr lang="en-CA"/>
            <a:t>Monthly meetings to share financials </a:t>
          </a:r>
          <a:endParaRPr lang="en-US"/>
        </a:p>
      </dgm:t>
    </dgm:pt>
    <dgm:pt modelId="{3C9C0B8F-DC19-44EF-AB51-5CED619EC73C}" type="parTrans" cxnId="{BFCF916B-8A9D-4F03-A9FA-A19B6FF1679D}">
      <dgm:prSet/>
      <dgm:spPr/>
      <dgm:t>
        <a:bodyPr/>
        <a:lstStyle/>
        <a:p>
          <a:endParaRPr lang="en-US"/>
        </a:p>
      </dgm:t>
    </dgm:pt>
    <dgm:pt modelId="{8DA51D3F-2DCA-4B8D-AFD7-7752D3A5DEFD}" type="sibTrans" cxnId="{BFCF916B-8A9D-4F03-A9FA-A19B6FF1679D}">
      <dgm:prSet/>
      <dgm:spPr/>
      <dgm:t>
        <a:bodyPr/>
        <a:lstStyle/>
        <a:p>
          <a:endParaRPr lang="en-US"/>
        </a:p>
      </dgm:t>
    </dgm:pt>
    <dgm:pt modelId="{A91C67B7-70B7-4063-A75A-B2AB37D9F514}">
      <dgm:prSet/>
      <dgm:spPr/>
      <dgm:t>
        <a:bodyPr/>
        <a:lstStyle/>
        <a:p>
          <a:r>
            <a:rPr lang="en-CA" dirty="0"/>
            <a:t>Teaching Tool – the information is useless and can have negative effects if they don’t understand what they are looking at and how it applies</a:t>
          </a:r>
          <a:endParaRPr lang="en-US" dirty="0"/>
        </a:p>
      </dgm:t>
    </dgm:pt>
    <dgm:pt modelId="{CB6C3A74-67DB-4BA4-B0D5-F25CFAD5395C}" type="parTrans" cxnId="{3DE0700D-3866-45F2-B9B5-9277E3868620}">
      <dgm:prSet/>
      <dgm:spPr/>
      <dgm:t>
        <a:bodyPr/>
        <a:lstStyle/>
        <a:p>
          <a:endParaRPr lang="en-US"/>
        </a:p>
      </dgm:t>
    </dgm:pt>
    <dgm:pt modelId="{C3D4064A-4FAE-402E-A8A1-5DF76A79161F}" type="sibTrans" cxnId="{3DE0700D-3866-45F2-B9B5-9277E3868620}">
      <dgm:prSet/>
      <dgm:spPr/>
      <dgm:t>
        <a:bodyPr/>
        <a:lstStyle/>
        <a:p>
          <a:endParaRPr lang="en-US"/>
        </a:p>
      </dgm:t>
    </dgm:pt>
    <dgm:pt modelId="{0AC3BFFF-4D4A-4D8E-9B08-692D83C89D66}" type="pres">
      <dgm:prSet presAssocID="{B4E71C0A-77FE-4CF8-B0E7-0D9C7D6F13F2}" presName="matrix" presStyleCnt="0">
        <dgm:presLayoutVars>
          <dgm:chMax val="1"/>
          <dgm:dir/>
          <dgm:resizeHandles val="exact"/>
        </dgm:presLayoutVars>
      </dgm:prSet>
      <dgm:spPr/>
    </dgm:pt>
    <dgm:pt modelId="{661424F4-A1FF-4125-AACC-65CB87EEFAE7}" type="pres">
      <dgm:prSet presAssocID="{B4E71C0A-77FE-4CF8-B0E7-0D9C7D6F13F2}" presName="axisShape" presStyleLbl="bgShp" presStyleIdx="0" presStyleCnt="1"/>
      <dgm:spPr/>
    </dgm:pt>
    <dgm:pt modelId="{A12DF818-DB3D-42ED-852D-25ACB3C85731}" type="pres">
      <dgm:prSet presAssocID="{B4E71C0A-77FE-4CF8-B0E7-0D9C7D6F13F2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55B9B9B5-82CF-423D-A816-E0F1945E56EB}" type="pres">
      <dgm:prSet presAssocID="{B4E71C0A-77FE-4CF8-B0E7-0D9C7D6F13F2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C50F242-7284-4CBE-9BBC-A2012D36AF8D}" type="pres">
      <dgm:prSet presAssocID="{B4E71C0A-77FE-4CF8-B0E7-0D9C7D6F13F2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ED7BA949-629C-49C2-84AC-D607260155B3}" type="pres">
      <dgm:prSet presAssocID="{B4E71C0A-77FE-4CF8-B0E7-0D9C7D6F13F2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3DE0700D-3866-45F2-B9B5-9277E3868620}" srcId="{B4E71C0A-77FE-4CF8-B0E7-0D9C7D6F13F2}" destId="{A91C67B7-70B7-4063-A75A-B2AB37D9F514}" srcOrd="3" destOrd="0" parTransId="{CB6C3A74-67DB-4BA4-B0D5-F25CFAD5395C}" sibTransId="{C3D4064A-4FAE-402E-A8A1-5DF76A79161F}"/>
    <dgm:cxn modelId="{EF06890D-11CC-4FA9-B03F-8023BF9559F1}" type="presOf" srcId="{1C116EFC-3E07-4830-9F91-24351E036388}" destId="{55B9B9B5-82CF-423D-A816-E0F1945E56EB}" srcOrd="0" destOrd="0" presId="urn:microsoft.com/office/officeart/2005/8/layout/matrix2"/>
    <dgm:cxn modelId="{79306619-F999-4907-9C8A-4621A309106C}" type="presOf" srcId="{EE09971B-E3C2-49A5-9A5C-554BE9784475}" destId="{A12DF818-DB3D-42ED-852D-25ACB3C85731}" srcOrd="0" destOrd="0" presId="urn:microsoft.com/office/officeart/2005/8/layout/matrix2"/>
    <dgm:cxn modelId="{B67D873F-F574-4FDE-AFAD-D6FBBB4E6015}" type="presOf" srcId="{E3268E40-651D-408B-BED4-CF2787E44360}" destId="{AC50F242-7284-4CBE-9BBC-A2012D36AF8D}" srcOrd="0" destOrd="0" presId="urn:microsoft.com/office/officeart/2005/8/layout/matrix2"/>
    <dgm:cxn modelId="{BFCF916B-8A9D-4F03-A9FA-A19B6FF1679D}" srcId="{B4E71C0A-77FE-4CF8-B0E7-0D9C7D6F13F2}" destId="{E3268E40-651D-408B-BED4-CF2787E44360}" srcOrd="2" destOrd="0" parTransId="{3C9C0B8F-DC19-44EF-AB51-5CED619EC73C}" sibTransId="{8DA51D3F-2DCA-4B8D-AFD7-7752D3A5DEFD}"/>
    <dgm:cxn modelId="{5A879576-66CE-4A17-8136-062C8D2043E0}" type="presOf" srcId="{B4E71C0A-77FE-4CF8-B0E7-0D9C7D6F13F2}" destId="{0AC3BFFF-4D4A-4D8E-9B08-692D83C89D66}" srcOrd="0" destOrd="0" presId="urn:microsoft.com/office/officeart/2005/8/layout/matrix2"/>
    <dgm:cxn modelId="{8F2D8577-8610-415F-B050-B1880865D3A0}" type="presOf" srcId="{A91C67B7-70B7-4063-A75A-B2AB37D9F514}" destId="{ED7BA949-629C-49C2-84AC-D607260155B3}" srcOrd="0" destOrd="0" presId="urn:microsoft.com/office/officeart/2005/8/layout/matrix2"/>
    <dgm:cxn modelId="{6BAE89B8-1704-4857-AD35-067DBE4B81C7}" srcId="{B4E71C0A-77FE-4CF8-B0E7-0D9C7D6F13F2}" destId="{1C116EFC-3E07-4830-9F91-24351E036388}" srcOrd="1" destOrd="0" parTransId="{B12ECEEA-155F-4DBA-A100-3594CE14437B}" sibTransId="{ECE8B56E-DEF6-4916-87AC-C0A4E675896D}"/>
    <dgm:cxn modelId="{C0DE3FD6-D9D9-4784-A67F-1D55229EEF10}" srcId="{B4E71C0A-77FE-4CF8-B0E7-0D9C7D6F13F2}" destId="{EE09971B-E3C2-49A5-9A5C-554BE9784475}" srcOrd="0" destOrd="0" parTransId="{892E299D-80AA-4053-9857-8CB03AF692BC}" sibTransId="{3B90312B-0ED6-4369-AAA3-DDB66BEAD63B}"/>
    <dgm:cxn modelId="{990636E1-A7BD-42C6-8C7D-FDA6EBF5A5E3}" type="presParOf" srcId="{0AC3BFFF-4D4A-4D8E-9B08-692D83C89D66}" destId="{661424F4-A1FF-4125-AACC-65CB87EEFAE7}" srcOrd="0" destOrd="0" presId="urn:microsoft.com/office/officeart/2005/8/layout/matrix2"/>
    <dgm:cxn modelId="{1EFA6C6C-ECFC-4A93-9A1C-5391E1ABF6A9}" type="presParOf" srcId="{0AC3BFFF-4D4A-4D8E-9B08-692D83C89D66}" destId="{A12DF818-DB3D-42ED-852D-25ACB3C85731}" srcOrd="1" destOrd="0" presId="urn:microsoft.com/office/officeart/2005/8/layout/matrix2"/>
    <dgm:cxn modelId="{1BD4920F-BBDA-4695-8113-4E8FB6A4652A}" type="presParOf" srcId="{0AC3BFFF-4D4A-4D8E-9B08-692D83C89D66}" destId="{55B9B9B5-82CF-423D-A816-E0F1945E56EB}" srcOrd="2" destOrd="0" presId="urn:microsoft.com/office/officeart/2005/8/layout/matrix2"/>
    <dgm:cxn modelId="{E2D0CF07-B33F-4616-ABAD-A052407DC38A}" type="presParOf" srcId="{0AC3BFFF-4D4A-4D8E-9B08-692D83C89D66}" destId="{AC50F242-7284-4CBE-9BBC-A2012D36AF8D}" srcOrd="3" destOrd="0" presId="urn:microsoft.com/office/officeart/2005/8/layout/matrix2"/>
    <dgm:cxn modelId="{D8CCF24D-6AD4-4100-95E2-687D07811B47}" type="presParOf" srcId="{0AC3BFFF-4D4A-4D8E-9B08-692D83C89D66}" destId="{ED7BA949-629C-49C2-84AC-D607260155B3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812CE94-AC15-414D-A081-A907F8D51371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96BE6F8E-C3EF-4EC7-92A0-068D31D64B8C}">
      <dgm:prSet/>
      <dgm:spPr/>
      <dgm:t>
        <a:bodyPr/>
        <a:lstStyle/>
        <a:p>
          <a:pPr>
            <a:defRPr cap="all"/>
          </a:pPr>
          <a:r>
            <a:rPr lang="en-CA"/>
            <a:t>Set clear expectations</a:t>
          </a:r>
          <a:endParaRPr lang="en-US"/>
        </a:p>
      </dgm:t>
    </dgm:pt>
    <dgm:pt modelId="{B3FEF0A3-D5BF-49DD-A4AC-D3427AC9E220}" type="parTrans" cxnId="{F42C57C5-745B-4130-94AD-A3149564B102}">
      <dgm:prSet/>
      <dgm:spPr/>
      <dgm:t>
        <a:bodyPr/>
        <a:lstStyle/>
        <a:p>
          <a:endParaRPr lang="en-US"/>
        </a:p>
      </dgm:t>
    </dgm:pt>
    <dgm:pt modelId="{FD787B22-281D-44D5-8410-4158297036FC}" type="sibTrans" cxnId="{F42C57C5-745B-4130-94AD-A3149564B102}">
      <dgm:prSet/>
      <dgm:spPr/>
      <dgm:t>
        <a:bodyPr/>
        <a:lstStyle/>
        <a:p>
          <a:endParaRPr lang="en-US"/>
        </a:p>
      </dgm:t>
    </dgm:pt>
    <dgm:pt modelId="{78302C69-0C23-4F85-B881-D7649C6A882D}">
      <dgm:prSet/>
      <dgm:spPr/>
      <dgm:t>
        <a:bodyPr/>
        <a:lstStyle/>
        <a:p>
          <a:pPr>
            <a:defRPr cap="all"/>
          </a:pPr>
          <a:r>
            <a:rPr lang="en-CA"/>
            <a:t>Stick to what you commit to</a:t>
          </a:r>
          <a:endParaRPr lang="en-US"/>
        </a:p>
      </dgm:t>
    </dgm:pt>
    <dgm:pt modelId="{7022C0A7-20DC-49CE-B469-EABC00075AF4}" type="parTrans" cxnId="{99A94624-B7B5-4FDC-A434-35D1C090AA37}">
      <dgm:prSet/>
      <dgm:spPr/>
      <dgm:t>
        <a:bodyPr/>
        <a:lstStyle/>
        <a:p>
          <a:endParaRPr lang="en-US"/>
        </a:p>
      </dgm:t>
    </dgm:pt>
    <dgm:pt modelId="{2CEDFE9C-4151-472C-A60B-74B8896B9B50}" type="sibTrans" cxnId="{99A94624-B7B5-4FDC-A434-35D1C090AA37}">
      <dgm:prSet/>
      <dgm:spPr/>
      <dgm:t>
        <a:bodyPr/>
        <a:lstStyle/>
        <a:p>
          <a:endParaRPr lang="en-US"/>
        </a:p>
      </dgm:t>
    </dgm:pt>
    <dgm:pt modelId="{EA23923B-8151-43D9-ADE3-79F05074AF6A}" type="pres">
      <dgm:prSet presAssocID="{4812CE94-AC15-414D-A081-A907F8D51371}" presName="root" presStyleCnt="0">
        <dgm:presLayoutVars>
          <dgm:dir/>
          <dgm:resizeHandles val="exact"/>
        </dgm:presLayoutVars>
      </dgm:prSet>
      <dgm:spPr/>
    </dgm:pt>
    <dgm:pt modelId="{A5787A97-D226-4DB6-A511-245B3D31F615}" type="pres">
      <dgm:prSet presAssocID="{96BE6F8E-C3EF-4EC7-92A0-068D31D64B8C}" presName="compNode" presStyleCnt="0"/>
      <dgm:spPr/>
    </dgm:pt>
    <dgm:pt modelId="{E1E87132-4391-4A82-801C-43D86BDC8E14}" type="pres">
      <dgm:prSet presAssocID="{96BE6F8E-C3EF-4EC7-92A0-068D31D64B8C}" presName="iconBgRect" presStyleLbl="bgShp" presStyleIdx="0" presStyleCnt="2"/>
      <dgm:spPr/>
    </dgm:pt>
    <dgm:pt modelId="{653E4810-BE3C-408D-AD27-55A4273517E1}" type="pres">
      <dgm:prSet presAssocID="{96BE6F8E-C3EF-4EC7-92A0-068D31D64B8C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70E699A1-5DCD-4FEB-9805-1A3398CFCB41}" type="pres">
      <dgm:prSet presAssocID="{96BE6F8E-C3EF-4EC7-92A0-068D31D64B8C}" presName="spaceRect" presStyleCnt="0"/>
      <dgm:spPr/>
    </dgm:pt>
    <dgm:pt modelId="{11F36F15-45F8-473D-B2A3-EB3E56034C1F}" type="pres">
      <dgm:prSet presAssocID="{96BE6F8E-C3EF-4EC7-92A0-068D31D64B8C}" presName="textRect" presStyleLbl="revTx" presStyleIdx="0" presStyleCnt="2">
        <dgm:presLayoutVars>
          <dgm:chMax val="1"/>
          <dgm:chPref val="1"/>
        </dgm:presLayoutVars>
      </dgm:prSet>
      <dgm:spPr/>
    </dgm:pt>
    <dgm:pt modelId="{DC701AA3-7028-4AF0-9EEE-9E89280DC991}" type="pres">
      <dgm:prSet presAssocID="{FD787B22-281D-44D5-8410-4158297036FC}" presName="sibTrans" presStyleCnt="0"/>
      <dgm:spPr/>
    </dgm:pt>
    <dgm:pt modelId="{9CDC5F4E-7632-4E3A-AEA5-AE4FC8BAECA8}" type="pres">
      <dgm:prSet presAssocID="{78302C69-0C23-4F85-B881-D7649C6A882D}" presName="compNode" presStyleCnt="0"/>
      <dgm:spPr/>
    </dgm:pt>
    <dgm:pt modelId="{A1ED7098-FD63-4C9A-8106-24CE0F599D68}" type="pres">
      <dgm:prSet presAssocID="{78302C69-0C23-4F85-B881-D7649C6A882D}" presName="iconBgRect" presStyleLbl="bgShp" presStyleIdx="1" presStyleCnt="2"/>
      <dgm:spPr/>
    </dgm:pt>
    <dgm:pt modelId="{C2B70946-753B-43B5-A5C8-3A738360B5CF}" type="pres">
      <dgm:prSet presAssocID="{78302C69-0C23-4F85-B881-D7649C6A882D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ised Hand"/>
        </a:ext>
      </dgm:extLst>
    </dgm:pt>
    <dgm:pt modelId="{63A7C7E1-11F8-4DAE-9A8D-93DE45A1AFE9}" type="pres">
      <dgm:prSet presAssocID="{78302C69-0C23-4F85-B881-D7649C6A882D}" presName="spaceRect" presStyleCnt="0"/>
      <dgm:spPr/>
    </dgm:pt>
    <dgm:pt modelId="{3D7037AC-327F-4CF8-A2A2-A06D7A155BBA}" type="pres">
      <dgm:prSet presAssocID="{78302C69-0C23-4F85-B881-D7649C6A882D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99A94624-B7B5-4FDC-A434-35D1C090AA37}" srcId="{4812CE94-AC15-414D-A081-A907F8D51371}" destId="{78302C69-0C23-4F85-B881-D7649C6A882D}" srcOrd="1" destOrd="0" parTransId="{7022C0A7-20DC-49CE-B469-EABC00075AF4}" sibTransId="{2CEDFE9C-4151-472C-A60B-74B8896B9B50}"/>
    <dgm:cxn modelId="{30CF5D7D-8D17-4D37-9943-227D075D0BBE}" type="presOf" srcId="{4812CE94-AC15-414D-A081-A907F8D51371}" destId="{EA23923B-8151-43D9-ADE3-79F05074AF6A}" srcOrd="0" destOrd="0" presId="urn:microsoft.com/office/officeart/2018/5/layout/IconCircleLabelList"/>
    <dgm:cxn modelId="{76FD8EB3-0BE1-4A39-8106-3218A88A019D}" type="presOf" srcId="{96BE6F8E-C3EF-4EC7-92A0-068D31D64B8C}" destId="{11F36F15-45F8-473D-B2A3-EB3E56034C1F}" srcOrd="0" destOrd="0" presId="urn:microsoft.com/office/officeart/2018/5/layout/IconCircleLabelList"/>
    <dgm:cxn modelId="{D5669CBE-1DAB-4CE7-8C96-3B94C5E33E1A}" type="presOf" srcId="{78302C69-0C23-4F85-B881-D7649C6A882D}" destId="{3D7037AC-327F-4CF8-A2A2-A06D7A155BBA}" srcOrd="0" destOrd="0" presId="urn:microsoft.com/office/officeart/2018/5/layout/IconCircleLabelList"/>
    <dgm:cxn modelId="{F42C57C5-745B-4130-94AD-A3149564B102}" srcId="{4812CE94-AC15-414D-A081-A907F8D51371}" destId="{96BE6F8E-C3EF-4EC7-92A0-068D31D64B8C}" srcOrd="0" destOrd="0" parTransId="{B3FEF0A3-D5BF-49DD-A4AC-D3427AC9E220}" sibTransId="{FD787B22-281D-44D5-8410-4158297036FC}"/>
    <dgm:cxn modelId="{7F23FF51-CA23-45A0-ABB0-A46464BE12F9}" type="presParOf" srcId="{EA23923B-8151-43D9-ADE3-79F05074AF6A}" destId="{A5787A97-D226-4DB6-A511-245B3D31F615}" srcOrd="0" destOrd="0" presId="urn:microsoft.com/office/officeart/2018/5/layout/IconCircleLabelList"/>
    <dgm:cxn modelId="{9D604150-73D5-4356-A10F-8E9FAF0C008B}" type="presParOf" srcId="{A5787A97-D226-4DB6-A511-245B3D31F615}" destId="{E1E87132-4391-4A82-801C-43D86BDC8E14}" srcOrd="0" destOrd="0" presId="urn:microsoft.com/office/officeart/2018/5/layout/IconCircleLabelList"/>
    <dgm:cxn modelId="{6C8EFA38-C00A-4407-9126-2748E882A3F2}" type="presParOf" srcId="{A5787A97-D226-4DB6-A511-245B3D31F615}" destId="{653E4810-BE3C-408D-AD27-55A4273517E1}" srcOrd="1" destOrd="0" presId="urn:microsoft.com/office/officeart/2018/5/layout/IconCircleLabelList"/>
    <dgm:cxn modelId="{496884BF-9E80-40CE-9893-3B046C2E916E}" type="presParOf" srcId="{A5787A97-D226-4DB6-A511-245B3D31F615}" destId="{70E699A1-5DCD-4FEB-9805-1A3398CFCB41}" srcOrd="2" destOrd="0" presId="urn:microsoft.com/office/officeart/2018/5/layout/IconCircleLabelList"/>
    <dgm:cxn modelId="{80A65548-8511-4826-8A21-4FA8FCC025C6}" type="presParOf" srcId="{A5787A97-D226-4DB6-A511-245B3D31F615}" destId="{11F36F15-45F8-473D-B2A3-EB3E56034C1F}" srcOrd="3" destOrd="0" presId="urn:microsoft.com/office/officeart/2018/5/layout/IconCircleLabelList"/>
    <dgm:cxn modelId="{558CC048-D36D-43F9-80AF-88F8BD8F4F9B}" type="presParOf" srcId="{EA23923B-8151-43D9-ADE3-79F05074AF6A}" destId="{DC701AA3-7028-4AF0-9EEE-9E89280DC991}" srcOrd="1" destOrd="0" presId="urn:microsoft.com/office/officeart/2018/5/layout/IconCircleLabelList"/>
    <dgm:cxn modelId="{2003DF8B-1845-41D9-BDB4-CA174CD65AB9}" type="presParOf" srcId="{EA23923B-8151-43D9-ADE3-79F05074AF6A}" destId="{9CDC5F4E-7632-4E3A-AEA5-AE4FC8BAECA8}" srcOrd="2" destOrd="0" presId="urn:microsoft.com/office/officeart/2018/5/layout/IconCircleLabelList"/>
    <dgm:cxn modelId="{BA769B8E-84BC-4F97-A95C-FE23E9B5683E}" type="presParOf" srcId="{9CDC5F4E-7632-4E3A-AEA5-AE4FC8BAECA8}" destId="{A1ED7098-FD63-4C9A-8106-24CE0F599D68}" srcOrd="0" destOrd="0" presId="urn:microsoft.com/office/officeart/2018/5/layout/IconCircleLabelList"/>
    <dgm:cxn modelId="{59155267-40B9-4979-92C1-06874F9FF086}" type="presParOf" srcId="{9CDC5F4E-7632-4E3A-AEA5-AE4FC8BAECA8}" destId="{C2B70946-753B-43B5-A5C8-3A738360B5CF}" srcOrd="1" destOrd="0" presId="urn:microsoft.com/office/officeart/2018/5/layout/IconCircleLabelList"/>
    <dgm:cxn modelId="{6E2B15A3-FA2B-4F48-8098-AE0C2BB450C1}" type="presParOf" srcId="{9CDC5F4E-7632-4E3A-AEA5-AE4FC8BAECA8}" destId="{63A7C7E1-11F8-4DAE-9A8D-93DE45A1AFE9}" srcOrd="2" destOrd="0" presId="urn:microsoft.com/office/officeart/2018/5/layout/IconCircleLabelList"/>
    <dgm:cxn modelId="{536E0A36-21A3-463F-928C-FC6A9FBA6F71}" type="presParOf" srcId="{9CDC5F4E-7632-4E3A-AEA5-AE4FC8BAECA8}" destId="{3D7037AC-327F-4CF8-A2A2-A06D7A155BBA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A14B23-FF3E-46A7-8ED7-349B2C34D16E}">
      <dsp:nvSpPr>
        <dsp:cNvPr id="0" name=""/>
        <dsp:cNvSpPr/>
      </dsp:nvSpPr>
      <dsp:spPr>
        <a:xfrm>
          <a:off x="0" y="2284"/>
          <a:ext cx="6263640" cy="115791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60C09-52ED-49B6-A4C4-8C0F97C7495B}">
      <dsp:nvSpPr>
        <dsp:cNvPr id="0" name=""/>
        <dsp:cNvSpPr/>
      </dsp:nvSpPr>
      <dsp:spPr>
        <a:xfrm>
          <a:off x="350270" y="262816"/>
          <a:ext cx="636855" cy="63685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5974EE-13CB-42AD-A4A2-601C970D25FE}">
      <dsp:nvSpPr>
        <dsp:cNvPr id="0" name=""/>
        <dsp:cNvSpPr/>
      </dsp:nvSpPr>
      <dsp:spPr>
        <a:xfrm>
          <a:off x="1337397" y="2284"/>
          <a:ext cx="4926242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kern="1200"/>
            <a:t>Start with hiring for success</a:t>
          </a:r>
          <a:endParaRPr lang="en-US" sz="2100" kern="1200"/>
        </a:p>
      </dsp:txBody>
      <dsp:txXfrm>
        <a:off x="1337397" y="2284"/>
        <a:ext cx="4926242" cy="1157919"/>
      </dsp:txXfrm>
    </dsp:sp>
    <dsp:sp modelId="{916BB48A-EEF0-419C-8FC9-79AF443F7303}">
      <dsp:nvSpPr>
        <dsp:cNvPr id="0" name=""/>
        <dsp:cNvSpPr/>
      </dsp:nvSpPr>
      <dsp:spPr>
        <a:xfrm>
          <a:off x="0" y="1449684"/>
          <a:ext cx="6263640" cy="115791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BD0205-184C-4701-921A-8A79512A4839}">
      <dsp:nvSpPr>
        <dsp:cNvPr id="0" name=""/>
        <dsp:cNvSpPr/>
      </dsp:nvSpPr>
      <dsp:spPr>
        <a:xfrm>
          <a:off x="350270" y="1710216"/>
          <a:ext cx="636855" cy="63685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073F8B-6242-4B88-9407-8D57D89D19CE}">
      <dsp:nvSpPr>
        <dsp:cNvPr id="0" name=""/>
        <dsp:cNvSpPr/>
      </dsp:nvSpPr>
      <dsp:spPr>
        <a:xfrm>
          <a:off x="1337397" y="1449684"/>
          <a:ext cx="4926242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kern="1200"/>
            <a:t>Show employees their career paths and where they can grow</a:t>
          </a:r>
          <a:endParaRPr lang="en-US" sz="2100" kern="1200"/>
        </a:p>
      </dsp:txBody>
      <dsp:txXfrm>
        <a:off x="1337397" y="1449684"/>
        <a:ext cx="4926242" cy="1157919"/>
      </dsp:txXfrm>
    </dsp:sp>
    <dsp:sp modelId="{50BFEC75-CEC2-4F5D-8DB6-BE300F260F2D}">
      <dsp:nvSpPr>
        <dsp:cNvPr id="0" name=""/>
        <dsp:cNvSpPr/>
      </dsp:nvSpPr>
      <dsp:spPr>
        <a:xfrm>
          <a:off x="0" y="2897083"/>
          <a:ext cx="6263640" cy="115791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9CF541-FA21-49E8-B588-A794D9FA226D}">
      <dsp:nvSpPr>
        <dsp:cNvPr id="0" name=""/>
        <dsp:cNvSpPr/>
      </dsp:nvSpPr>
      <dsp:spPr>
        <a:xfrm>
          <a:off x="350270" y="3157615"/>
          <a:ext cx="636855" cy="63685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769225-9463-43CA-868D-83B1003870B0}">
      <dsp:nvSpPr>
        <dsp:cNvPr id="0" name=""/>
        <dsp:cNvSpPr/>
      </dsp:nvSpPr>
      <dsp:spPr>
        <a:xfrm>
          <a:off x="1337397" y="2897083"/>
          <a:ext cx="4926242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kern="1200"/>
            <a:t>Know your vision and values and teach them to your employees so you can gain their hearts</a:t>
          </a:r>
          <a:endParaRPr lang="en-US" sz="2100" kern="1200"/>
        </a:p>
      </dsp:txBody>
      <dsp:txXfrm>
        <a:off x="1337397" y="2897083"/>
        <a:ext cx="4926242" cy="1157919"/>
      </dsp:txXfrm>
    </dsp:sp>
    <dsp:sp modelId="{ACC33604-75F9-4785-A730-4260E5AF3EE1}">
      <dsp:nvSpPr>
        <dsp:cNvPr id="0" name=""/>
        <dsp:cNvSpPr/>
      </dsp:nvSpPr>
      <dsp:spPr>
        <a:xfrm>
          <a:off x="0" y="4344483"/>
          <a:ext cx="6263640" cy="115791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35980D-903B-403A-9EE0-60BF72F07826}">
      <dsp:nvSpPr>
        <dsp:cNvPr id="0" name=""/>
        <dsp:cNvSpPr/>
      </dsp:nvSpPr>
      <dsp:spPr>
        <a:xfrm>
          <a:off x="350270" y="4605015"/>
          <a:ext cx="636855" cy="63685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5EFE86-C340-4ED4-B013-457D295A86DC}">
      <dsp:nvSpPr>
        <dsp:cNvPr id="0" name=""/>
        <dsp:cNvSpPr/>
      </dsp:nvSpPr>
      <dsp:spPr>
        <a:xfrm>
          <a:off x="1337397" y="4344483"/>
          <a:ext cx="4926242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kern="1200"/>
            <a:t>Provide them with structure (Organizational Chart, Career Ladder, Job Descriptions, etc.)</a:t>
          </a:r>
          <a:endParaRPr lang="en-US" sz="2100" kern="1200"/>
        </a:p>
      </dsp:txBody>
      <dsp:txXfrm>
        <a:off x="1337397" y="4344483"/>
        <a:ext cx="4926242" cy="11579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F73672-239F-425F-BB93-721C9994B341}">
      <dsp:nvSpPr>
        <dsp:cNvPr id="0" name=""/>
        <dsp:cNvSpPr/>
      </dsp:nvSpPr>
      <dsp:spPr>
        <a:xfrm>
          <a:off x="1209598" y="1006492"/>
          <a:ext cx="1299738" cy="129973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58ADC5-F719-4D77-A87F-A7B6D2207A44}">
      <dsp:nvSpPr>
        <dsp:cNvPr id="0" name=""/>
        <dsp:cNvSpPr/>
      </dsp:nvSpPr>
      <dsp:spPr>
        <a:xfrm>
          <a:off x="415313" y="2238979"/>
          <a:ext cx="2888307" cy="1628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kern="1200" dirty="0"/>
            <a:t>Evaluate potential candidates according to their alignment with core values</a:t>
          </a:r>
          <a:endParaRPr lang="en-US" sz="1800" kern="1200" dirty="0"/>
        </a:p>
      </dsp:txBody>
      <dsp:txXfrm>
        <a:off x="415313" y="2238979"/>
        <a:ext cx="2888307" cy="1628279"/>
      </dsp:txXfrm>
    </dsp:sp>
    <dsp:sp modelId="{702E149B-C027-4DD9-9BC5-3D7EB47C39AB}">
      <dsp:nvSpPr>
        <dsp:cNvPr id="0" name=""/>
        <dsp:cNvSpPr/>
      </dsp:nvSpPr>
      <dsp:spPr>
        <a:xfrm>
          <a:off x="4603358" y="1023901"/>
          <a:ext cx="1299738" cy="129973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9FC73F-1468-4ED3-9B4A-28A4F4BCBB2A}">
      <dsp:nvSpPr>
        <dsp:cNvPr id="0" name=""/>
        <dsp:cNvSpPr/>
      </dsp:nvSpPr>
      <dsp:spPr>
        <a:xfrm>
          <a:off x="3809074" y="2291208"/>
          <a:ext cx="2888307" cy="1558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Communicate with staff and coach them through the application of core values if they are struggling</a:t>
          </a:r>
        </a:p>
      </dsp:txBody>
      <dsp:txXfrm>
        <a:off x="3809074" y="2291208"/>
        <a:ext cx="2888307" cy="1558641"/>
      </dsp:txXfrm>
    </dsp:sp>
    <dsp:sp modelId="{FE36362C-BB98-496F-B94D-F8EEF5EDCB70}">
      <dsp:nvSpPr>
        <dsp:cNvPr id="0" name=""/>
        <dsp:cNvSpPr/>
      </dsp:nvSpPr>
      <dsp:spPr>
        <a:xfrm>
          <a:off x="7997119" y="1034086"/>
          <a:ext cx="1299738" cy="129973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AA8523-FA91-45BD-8A98-77F16BAD37B9}">
      <dsp:nvSpPr>
        <dsp:cNvPr id="0" name=""/>
        <dsp:cNvSpPr/>
      </dsp:nvSpPr>
      <dsp:spPr>
        <a:xfrm>
          <a:off x="7202835" y="2321760"/>
          <a:ext cx="2888307" cy="1517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kern="1200" dirty="0"/>
            <a:t>Reward employees who are actively living out your core values</a:t>
          </a:r>
          <a:endParaRPr lang="en-US" sz="1800" kern="1200" dirty="0"/>
        </a:p>
      </dsp:txBody>
      <dsp:txXfrm>
        <a:off x="7202835" y="2321760"/>
        <a:ext cx="2888307" cy="15179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CD685E-4DF6-433D-9486-FCC41867C651}">
      <dsp:nvSpPr>
        <dsp:cNvPr id="0" name=""/>
        <dsp:cNvSpPr/>
      </dsp:nvSpPr>
      <dsp:spPr>
        <a:xfrm>
          <a:off x="0" y="695"/>
          <a:ext cx="6117335" cy="162723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21D45F-12B9-44CF-99DD-F726BCC39DDC}">
      <dsp:nvSpPr>
        <dsp:cNvPr id="0" name=""/>
        <dsp:cNvSpPr/>
      </dsp:nvSpPr>
      <dsp:spPr>
        <a:xfrm>
          <a:off x="492238" y="366823"/>
          <a:ext cx="894979" cy="89497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F491B4-675A-4A8E-BB00-FEF19BCD6AEC}">
      <dsp:nvSpPr>
        <dsp:cNvPr id="0" name=""/>
        <dsp:cNvSpPr/>
      </dsp:nvSpPr>
      <dsp:spPr>
        <a:xfrm>
          <a:off x="1879455" y="695"/>
          <a:ext cx="4237880" cy="1627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2216" tIns="172216" rIns="172216" bIns="17221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500" kern="1200"/>
            <a:t>Screen leads by your values (are you a match?)</a:t>
          </a:r>
          <a:endParaRPr lang="en-US" sz="2500" kern="1200"/>
        </a:p>
      </dsp:txBody>
      <dsp:txXfrm>
        <a:off x="1879455" y="695"/>
        <a:ext cx="4237880" cy="1627234"/>
      </dsp:txXfrm>
    </dsp:sp>
    <dsp:sp modelId="{1997B240-9541-4017-96FD-BFE99E8E299D}">
      <dsp:nvSpPr>
        <dsp:cNvPr id="0" name=""/>
        <dsp:cNvSpPr/>
      </dsp:nvSpPr>
      <dsp:spPr>
        <a:xfrm>
          <a:off x="0" y="2034738"/>
          <a:ext cx="6117335" cy="162723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4ED811-F31B-4D59-9783-A716CA02CEC9}">
      <dsp:nvSpPr>
        <dsp:cNvPr id="0" name=""/>
        <dsp:cNvSpPr/>
      </dsp:nvSpPr>
      <dsp:spPr>
        <a:xfrm>
          <a:off x="492238" y="2400866"/>
          <a:ext cx="894979" cy="89497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5C1A2C-BCE4-4646-B53E-7593BCC394B9}">
      <dsp:nvSpPr>
        <dsp:cNvPr id="0" name=""/>
        <dsp:cNvSpPr/>
      </dsp:nvSpPr>
      <dsp:spPr>
        <a:xfrm>
          <a:off x="1879455" y="2034738"/>
          <a:ext cx="4237880" cy="1627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2216" tIns="172216" rIns="172216" bIns="17221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500" kern="1200"/>
            <a:t>Teach your customers your values</a:t>
          </a:r>
          <a:endParaRPr lang="en-US" sz="2500" kern="1200"/>
        </a:p>
      </dsp:txBody>
      <dsp:txXfrm>
        <a:off x="1879455" y="2034738"/>
        <a:ext cx="4237880" cy="1627234"/>
      </dsp:txXfrm>
    </dsp:sp>
    <dsp:sp modelId="{8E20DCA2-0286-42CC-AFA5-31C6FCC167D7}">
      <dsp:nvSpPr>
        <dsp:cNvPr id="0" name=""/>
        <dsp:cNvSpPr/>
      </dsp:nvSpPr>
      <dsp:spPr>
        <a:xfrm>
          <a:off x="0" y="4068781"/>
          <a:ext cx="6117335" cy="162723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BC6724-3D00-4D42-B49F-DDD37A978CC7}">
      <dsp:nvSpPr>
        <dsp:cNvPr id="0" name=""/>
        <dsp:cNvSpPr/>
      </dsp:nvSpPr>
      <dsp:spPr>
        <a:xfrm>
          <a:off x="492238" y="4434909"/>
          <a:ext cx="894979" cy="89497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814588-EB54-4C31-A93C-36F40DA7A88D}">
      <dsp:nvSpPr>
        <dsp:cNvPr id="0" name=""/>
        <dsp:cNvSpPr/>
      </dsp:nvSpPr>
      <dsp:spPr>
        <a:xfrm>
          <a:off x="1879455" y="4068781"/>
          <a:ext cx="4237880" cy="1627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2216" tIns="172216" rIns="172216" bIns="17221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500" kern="1200"/>
            <a:t>Live by your values</a:t>
          </a:r>
          <a:endParaRPr lang="en-US" sz="2500" kern="1200"/>
        </a:p>
      </dsp:txBody>
      <dsp:txXfrm>
        <a:off x="1879455" y="4068781"/>
        <a:ext cx="4237880" cy="16272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B23A1C-F18C-44B5-9458-459B4D1882C6}">
      <dsp:nvSpPr>
        <dsp:cNvPr id="0" name=""/>
        <dsp:cNvSpPr/>
      </dsp:nvSpPr>
      <dsp:spPr>
        <a:xfrm>
          <a:off x="0" y="2284"/>
          <a:ext cx="6263640" cy="115791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EB9D9C-274D-4235-84F5-0FDA890449DE}">
      <dsp:nvSpPr>
        <dsp:cNvPr id="0" name=""/>
        <dsp:cNvSpPr/>
      </dsp:nvSpPr>
      <dsp:spPr>
        <a:xfrm>
          <a:off x="350270" y="262816"/>
          <a:ext cx="636855" cy="63685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C234C3-A38E-4DB7-B32A-654F8D75CEE4}">
      <dsp:nvSpPr>
        <dsp:cNvPr id="0" name=""/>
        <dsp:cNvSpPr/>
      </dsp:nvSpPr>
      <dsp:spPr>
        <a:xfrm>
          <a:off x="1337397" y="2284"/>
          <a:ext cx="4926242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200" kern="1200"/>
            <a:t>Email</a:t>
          </a:r>
          <a:endParaRPr lang="en-US" sz="2200" kern="1200"/>
        </a:p>
      </dsp:txBody>
      <dsp:txXfrm>
        <a:off x="1337397" y="2284"/>
        <a:ext cx="4926242" cy="1157919"/>
      </dsp:txXfrm>
    </dsp:sp>
    <dsp:sp modelId="{59DF8617-81BC-4A7B-9AE3-7C730CFD3C34}">
      <dsp:nvSpPr>
        <dsp:cNvPr id="0" name=""/>
        <dsp:cNvSpPr/>
      </dsp:nvSpPr>
      <dsp:spPr>
        <a:xfrm>
          <a:off x="0" y="1449684"/>
          <a:ext cx="6263640" cy="115791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C85C8C-5245-4D8B-8A30-FA46EBB5678F}">
      <dsp:nvSpPr>
        <dsp:cNvPr id="0" name=""/>
        <dsp:cNvSpPr/>
      </dsp:nvSpPr>
      <dsp:spPr>
        <a:xfrm>
          <a:off x="350270" y="1710216"/>
          <a:ext cx="636855" cy="63685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FA5DAE-1EAD-44FD-951A-DCE0605AA3C8}">
      <dsp:nvSpPr>
        <dsp:cNvPr id="0" name=""/>
        <dsp:cNvSpPr/>
      </dsp:nvSpPr>
      <dsp:spPr>
        <a:xfrm>
          <a:off x="1337397" y="1449684"/>
          <a:ext cx="4926242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200" kern="1200"/>
            <a:t>What’sApp groups – also build rapport, share pictures and successes</a:t>
          </a:r>
          <a:endParaRPr lang="en-US" sz="2200" kern="1200"/>
        </a:p>
      </dsp:txBody>
      <dsp:txXfrm>
        <a:off x="1337397" y="1449684"/>
        <a:ext cx="4926242" cy="1157919"/>
      </dsp:txXfrm>
    </dsp:sp>
    <dsp:sp modelId="{BAA3EFDE-C618-4B24-B961-51B52B71087B}">
      <dsp:nvSpPr>
        <dsp:cNvPr id="0" name=""/>
        <dsp:cNvSpPr/>
      </dsp:nvSpPr>
      <dsp:spPr>
        <a:xfrm>
          <a:off x="0" y="2897083"/>
          <a:ext cx="6263640" cy="115791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BC0EA8-A2D4-4F2D-9E3C-70FA81FA189F}">
      <dsp:nvSpPr>
        <dsp:cNvPr id="0" name=""/>
        <dsp:cNvSpPr/>
      </dsp:nvSpPr>
      <dsp:spPr>
        <a:xfrm>
          <a:off x="350270" y="3157615"/>
          <a:ext cx="636855" cy="63685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13440C-46C4-4792-9AB4-8DE7D77192D1}">
      <dsp:nvSpPr>
        <dsp:cNvPr id="0" name=""/>
        <dsp:cNvSpPr/>
      </dsp:nvSpPr>
      <dsp:spPr>
        <a:xfrm>
          <a:off x="1337397" y="2897083"/>
          <a:ext cx="4926242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200" kern="1200"/>
            <a:t>TV’s as displays for information share</a:t>
          </a:r>
          <a:endParaRPr lang="en-US" sz="2200" kern="1200"/>
        </a:p>
      </dsp:txBody>
      <dsp:txXfrm>
        <a:off x="1337397" y="2897083"/>
        <a:ext cx="4926242" cy="1157919"/>
      </dsp:txXfrm>
    </dsp:sp>
    <dsp:sp modelId="{77B17A60-CB33-49CD-B27A-B32EB6B81D95}">
      <dsp:nvSpPr>
        <dsp:cNvPr id="0" name=""/>
        <dsp:cNvSpPr/>
      </dsp:nvSpPr>
      <dsp:spPr>
        <a:xfrm>
          <a:off x="0" y="4344483"/>
          <a:ext cx="6263640" cy="115791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4E3985-C1EF-4D9F-8D6C-B3A66D1333AF}">
      <dsp:nvSpPr>
        <dsp:cNvPr id="0" name=""/>
        <dsp:cNvSpPr/>
      </dsp:nvSpPr>
      <dsp:spPr>
        <a:xfrm>
          <a:off x="350270" y="4605015"/>
          <a:ext cx="636855" cy="63685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D2901D-35F2-4D51-8033-ABD2B67AED0D}">
      <dsp:nvSpPr>
        <dsp:cNvPr id="0" name=""/>
        <dsp:cNvSpPr/>
      </dsp:nvSpPr>
      <dsp:spPr>
        <a:xfrm>
          <a:off x="1337397" y="4344483"/>
          <a:ext cx="4926242" cy="1157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547" tIns="122547" rIns="122547" bIns="12254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200" kern="1200"/>
            <a:t>Other apps for time tracking and job progress communication</a:t>
          </a:r>
          <a:endParaRPr lang="en-US" sz="2200" kern="1200"/>
        </a:p>
      </dsp:txBody>
      <dsp:txXfrm>
        <a:off x="1337397" y="4344483"/>
        <a:ext cx="4926242" cy="115791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1424F4-A1FF-4125-AACC-65CB87EEFAE7}">
      <dsp:nvSpPr>
        <dsp:cNvPr id="0" name=""/>
        <dsp:cNvSpPr/>
      </dsp:nvSpPr>
      <dsp:spPr>
        <a:xfrm>
          <a:off x="345974" y="0"/>
          <a:ext cx="5896743" cy="5896743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2DF818-DB3D-42ED-852D-25ACB3C85731}">
      <dsp:nvSpPr>
        <dsp:cNvPr id="0" name=""/>
        <dsp:cNvSpPr/>
      </dsp:nvSpPr>
      <dsp:spPr>
        <a:xfrm>
          <a:off x="729262" y="383288"/>
          <a:ext cx="2358697" cy="235869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/>
            <a:t>Timely job reports</a:t>
          </a:r>
          <a:endParaRPr lang="en-US" sz="1700" kern="1200"/>
        </a:p>
      </dsp:txBody>
      <dsp:txXfrm>
        <a:off x="844404" y="498430"/>
        <a:ext cx="2128413" cy="2128413"/>
      </dsp:txXfrm>
    </dsp:sp>
    <dsp:sp modelId="{55B9B9B5-82CF-423D-A816-E0F1945E56EB}">
      <dsp:nvSpPr>
        <dsp:cNvPr id="0" name=""/>
        <dsp:cNvSpPr/>
      </dsp:nvSpPr>
      <dsp:spPr>
        <a:xfrm>
          <a:off x="3500731" y="383288"/>
          <a:ext cx="2358697" cy="235869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/>
            <a:t>Develop your Key Performance Indicators and train staff on them</a:t>
          </a:r>
          <a:endParaRPr lang="en-US" sz="1700" kern="1200"/>
        </a:p>
      </dsp:txBody>
      <dsp:txXfrm>
        <a:off x="3615873" y="498430"/>
        <a:ext cx="2128413" cy="2128413"/>
      </dsp:txXfrm>
    </dsp:sp>
    <dsp:sp modelId="{AC50F242-7284-4CBE-9BBC-A2012D36AF8D}">
      <dsp:nvSpPr>
        <dsp:cNvPr id="0" name=""/>
        <dsp:cNvSpPr/>
      </dsp:nvSpPr>
      <dsp:spPr>
        <a:xfrm>
          <a:off x="729262" y="3154757"/>
          <a:ext cx="2358697" cy="235869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/>
            <a:t>Monthly meetings to share financials </a:t>
          </a:r>
          <a:endParaRPr lang="en-US" sz="1700" kern="1200"/>
        </a:p>
      </dsp:txBody>
      <dsp:txXfrm>
        <a:off x="844404" y="3269899"/>
        <a:ext cx="2128413" cy="2128413"/>
      </dsp:txXfrm>
    </dsp:sp>
    <dsp:sp modelId="{ED7BA949-629C-49C2-84AC-D607260155B3}">
      <dsp:nvSpPr>
        <dsp:cNvPr id="0" name=""/>
        <dsp:cNvSpPr/>
      </dsp:nvSpPr>
      <dsp:spPr>
        <a:xfrm>
          <a:off x="3500731" y="3154757"/>
          <a:ext cx="2358697" cy="235869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 dirty="0"/>
            <a:t>Teaching Tool – the information is useless and can have negative effects if they don’t understand what they are looking at and how it applies</a:t>
          </a:r>
          <a:endParaRPr lang="en-US" sz="1700" kern="1200" dirty="0"/>
        </a:p>
      </dsp:txBody>
      <dsp:txXfrm>
        <a:off x="3615873" y="3269899"/>
        <a:ext cx="2128413" cy="212841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E87132-4391-4A82-801C-43D86BDC8E14}">
      <dsp:nvSpPr>
        <dsp:cNvPr id="0" name=""/>
        <dsp:cNvSpPr/>
      </dsp:nvSpPr>
      <dsp:spPr>
        <a:xfrm>
          <a:off x="573393" y="1672806"/>
          <a:ext cx="1784250" cy="178425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3E4810-BE3C-408D-AD27-55A4273517E1}">
      <dsp:nvSpPr>
        <dsp:cNvPr id="0" name=""/>
        <dsp:cNvSpPr/>
      </dsp:nvSpPr>
      <dsp:spPr>
        <a:xfrm>
          <a:off x="953643" y="2053056"/>
          <a:ext cx="1023750" cy="10237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F36F15-45F8-473D-B2A3-EB3E56034C1F}">
      <dsp:nvSpPr>
        <dsp:cNvPr id="0" name=""/>
        <dsp:cNvSpPr/>
      </dsp:nvSpPr>
      <dsp:spPr>
        <a:xfrm>
          <a:off x="3018" y="4012806"/>
          <a:ext cx="2925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CA" sz="2500" kern="1200"/>
            <a:t>Set clear expectations</a:t>
          </a:r>
          <a:endParaRPr lang="en-US" sz="2500" kern="1200"/>
        </a:p>
      </dsp:txBody>
      <dsp:txXfrm>
        <a:off x="3018" y="4012806"/>
        <a:ext cx="2925000" cy="720000"/>
      </dsp:txXfrm>
    </dsp:sp>
    <dsp:sp modelId="{A1ED7098-FD63-4C9A-8106-24CE0F599D68}">
      <dsp:nvSpPr>
        <dsp:cNvPr id="0" name=""/>
        <dsp:cNvSpPr/>
      </dsp:nvSpPr>
      <dsp:spPr>
        <a:xfrm>
          <a:off x="4010269" y="1672806"/>
          <a:ext cx="1784250" cy="178425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B70946-753B-43B5-A5C8-3A738360B5CF}">
      <dsp:nvSpPr>
        <dsp:cNvPr id="0" name=""/>
        <dsp:cNvSpPr/>
      </dsp:nvSpPr>
      <dsp:spPr>
        <a:xfrm>
          <a:off x="4390519" y="2053056"/>
          <a:ext cx="1023750" cy="10237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037AC-327F-4CF8-A2A2-A06D7A155BBA}">
      <dsp:nvSpPr>
        <dsp:cNvPr id="0" name=""/>
        <dsp:cNvSpPr/>
      </dsp:nvSpPr>
      <dsp:spPr>
        <a:xfrm>
          <a:off x="3439894" y="4012806"/>
          <a:ext cx="2925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CA" sz="2500" kern="1200"/>
            <a:t>Stick to what you commit to</a:t>
          </a:r>
          <a:endParaRPr lang="en-US" sz="2500" kern="1200"/>
        </a:p>
      </dsp:txBody>
      <dsp:txXfrm>
        <a:off x="3439894" y="4012806"/>
        <a:ext cx="2925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0EF86-C749-46C8-BB7F-F3204532EE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87448D-86F4-4004-B528-59A3EF0F87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D39DC7-3E60-43F4-9C13-60CC6C3A6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4B0E-607C-4895-AC1F-94C45BC98058}" type="datetimeFigureOut">
              <a:rPr lang="en-CA" smtClean="0"/>
              <a:t>2021-02-22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11023-29A7-4ED8-8490-C90BDA63E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FEA35-3184-48CE-A0CE-EB944D13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3A82-81A5-4492-8BF1-B4F9FC52EEA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3125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E84D8-1710-4B89-8EF5-4D2F591B2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077246-E396-4581-9FA1-4F9470789D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9A91E-6F6C-47F2-BF00-0EFCEA4CB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4B0E-607C-4895-AC1F-94C45BC98058}" type="datetimeFigureOut">
              <a:rPr lang="en-CA" smtClean="0"/>
              <a:t>2021-02-22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658DF0-D8FF-4C96-820C-021D81425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ADCBC5-87E9-4649-9F04-F7E57F1F6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3A82-81A5-4492-8BF1-B4F9FC52EEA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3499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B130F5-13D2-4D24-A427-23CD4E17C6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F95FC8-6A28-4338-B13D-119381A73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EBE33F-9D7F-49B1-BA6C-1AEA2FE35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4B0E-607C-4895-AC1F-94C45BC98058}" type="datetimeFigureOut">
              <a:rPr lang="en-CA" smtClean="0"/>
              <a:t>2021-02-22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6C59B-C8A5-4964-B644-05808C1F9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87B076-9B53-4EDE-B24F-2C3B68E1C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3A82-81A5-4492-8BF1-B4F9FC52EEA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1413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FFE5B-CEA2-429C-B9F4-41D279E24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C5533-B33C-42A2-AF11-91ED1CA6F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1E41C-469C-479D-A76F-29470CCE9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4B0E-607C-4895-AC1F-94C45BC98058}" type="datetimeFigureOut">
              <a:rPr lang="en-CA" smtClean="0"/>
              <a:t>2021-02-22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9CD0B-A9EF-4138-BF0C-5EC49726D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89E6A-60E0-4D2D-92F4-F7FED268B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3A82-81A5-4492-8BF1-B4F9FC52EEA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50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3095D-5972-4CEF-BE72-C6C3BFD60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D12374-B1D0-456D-985E-4718A84BD2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514B1-72AC-47F2-8D02-1C5DE1CC4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4B0E-607C-4895-AC1F-94C45BC98058}" type="datetimeFigureOut">
              <a:rPr lang="en-CA" smtClean="0"/>
              <a:t>2021-02-22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01E1B3-12E5-428A-A94F-0E51BE236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D94414-FEB0-43D6-A497-9EA9F286E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3A82-81A5-4492-8BF1-B4F9FC52EEA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2915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A7E9C-6A3A-49D0-9758-77BC910EA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53119-9B72-45A2-90D7-C6A024514E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B04977-1481-4476-8625-457DAB237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0035B3-7239-417F-9FA9-B9ED213CD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4B0E-607C-4895-AC1F-94C45BC98058}" type="datetimeFigureOut">
              <a:rPr lang="en-CA" smtClean="0"/>
              <a:t>2021-02-22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A4E241-395E-4628-92C6-B4BAE0885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BD606C-29C7-4B7C-A3D6-3C740FE23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3A82-81A5-4492-8BF1-B4F9FC52EEA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6122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79D4-3A75-43CB-A8C4-B678858D6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AC8E20-2EF5-4FA3-AF00-04D3606E3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D8C85B-020A-43E2-8A34-C090B0AB11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442D0A-4DAE-416C-B9FD-CC5EB16255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A4AA2B-319B-4784-878E-190EA17F41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2125B0-CDCA-4DE9-BBBC-AAB48AA28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4B0E-607C-4895-AC1F-94C45BC98058}" type="datetimeFigureOut">
              <a:rPr lang="en-CA" smtClean="0"/>
              <a:t>2021-02-22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765DFB-134A-4358-99F5-3ED938019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C68CEA-5187-4283-8C14-2CD98D4AE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3A82-81A5-4492-8BF1-B4F9FC52EEA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257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6E23A-D2A3-4B64-B1C8-81DDB5FD0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2C4868-F0BE-4881-9E3B-4D9EAFC3B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4B0E-607C-4895-AC1F-94C45BC98058}" type="datetimeFigureOut">
              <a:rPr lang="en-CA" smtClean="0"/>
              <a:t>2021-02-22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E7CBC-8E17-4480-AB06-2A3D263B7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25A768-892F-4FE1-93FD-FCD303B69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3A82-81A5-4492-8BF1-B4F9FC52EEA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0535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8B89DB-7933-4863-9009-6AF6D2D11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4B0E-607C-4895-AC1F-94C45BC98058}" type="datetimeFigureOut">
              <a:rPr lang="en-CA" smtClean="0"/>
              <a:t>2021-02-22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C3AADD-609D-4ECF-B00A-8F2BDC219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392FE0-EB9C-4497-AB7F-14B7307D5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3A82-81A5-4492-8BF1-B4F9FC52EEA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9419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2DF65-2F51-42D5-8F2D-7640C0B9B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01416-A451-4C19-90F1-4F1AFC90A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49EEBB-8CA4-4D4A-8E7D-6765A747CD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489382-9B5D-4664-8C02-424FC195A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4B0E-607C-4895-AC1F-94C45BC98058}" type="datetimeFigureOut">
              <a:rPr lang="en-CA" smtClean="0"/>
              <a:t>2021-02-22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D06062-CC84-42BA-B6B9-C46282706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CC0C2-289A-4D23-B5DA-C27B50AF8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3A82-81A5-4492-8BF1-B4F9FC52EEA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9413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150E7-D2B3-43ED-90C2-6C5C9F1E1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E5BE8B-37BD-49E4-A2AB-E5645A27EB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7DA2F2-14CB-4DEC-A75D-C2CB4BD65E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B0356E-6720-499E-B32D-70F8DAA1B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4B0E-607C-4895-AC1F-94C45BC98058}" type="datetimeFigureOut">
              <a:rPr lang="en-CA" smtClean="0"/>
              <a:t>2021-02-22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8D0E86-54DA-4377-8108-D7F57BA41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700805-822A-4A64-A173-CABCBCE9E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3A82-81A5-4492-8BF1-B4F9FC52EEA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0124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1D3742-8B7B-4ACF-BF4B-7A2BA688C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1B8619-58C6-4868-8614-BDD5CE7DAC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AD1CE6-66EC-4387-BD12-5E8A6A9BB4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84B0E-607C-4895-AC1F-94C45BC98058}" type="datetimeFigureOut">
              <a:rPr lang="en-CA" smtClean="0"/>
              <a:t>2021-02-22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7A294F-4569-45BF-BC52-8B8546F3EA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1E4293-BD19-4BB6-8726-02A825F320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43A82-81A5-4492-8BF1-B4F9FC52EEA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813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0229DC-2A03-406A-B7A6-FD6FA3EDA9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9633" y="4328719"/>
            <a:ext cx="3312734" cy="1890285"/>
          </a:xfrm>
          <a:noFill/>
        </p:spPr>
        <p:txBody>
          <a:bodyPr>
            <a:normAutofit fontScale="85000" lnSpcReduction="10000"/>
          </a:bodyPr>
          <a:lstStyle/>
          <a:p>
            <a:r>
              <a:rPr lang="en-CA" sz="2000" dirty="0">
                <a:solidFill>
                  <a:srgbClr val="080808"/>
                </a:solidFill>
              </a:rPr>
              <a:t>The Key to a Strong Management Team</a:t>
            </a:r>
          </a:p>
          <a:p>
            <a:r>
              <a:rPr lang="en-CA" sz="2000" dirty="0">
                <a:solidFill>
                  <a:srgbClr val="080808"/>
                </a:solidFill>
              </a:rPr>
              <a:t>Sharing With and Engaging Employees</a:t>
            </a:r>
          </a:p>
          <a:p>
            <a:r>
              <a:rPr lang="en-CA" sz="2000" dirty="0">
                <a:solidFill>
                  <a:srgbClr val="080808"/>
                </a:solidFill>
              </a:rPr>
              <a:t>Employees as Brand Ambassadors</a:t>
            </a:r>
          </a:p>
          <a:p>
            <a:r>
              <a:rPr lang="en-CA" sz="2000" dirty="0">
                <a:solidFill>
                  <a:srgbClr val="080808"/>
                </a:solidFill>
              </a:rPr>
              <a:t>And more…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1DE350-CF72-4D08-A860-F10A5DE02D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4642" y="2353641"/>
            <a:ext cx="5782716" cy="2150719"/>
          </a:xfrm>
          <a:noFill/>
        </p:spPr>
        <p:txBody>
          <a:bodyPr anchor="ctr">
            <a:normAutofit/>
          </a:bodyPr>
          <a:lstStyle/>
          <a:p>
            <a:r>
              <a:rPr lang="en-CA" sz="3600" dirty="0">
                <a:solidFill>
                  <a:srgbClr val="080808"/>
                </a:solidFill>
              </a:rPr>
              <a:t>Company Culture – The Key To Employee Loyalty – Part 2</a:t>
            </a: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077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3A5B4632-C963-4296-86F0-79AA9EA5A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8328" y="303591"/>
            <a:ext cx="4335327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F1C5EE-4001-46A5-8500-FBF5A6404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637125"/>
            <a:ext cx="3802276" cy="5256371"/>
          </a:xfrm>
        </p:spPr>
        <p:txBody>
          <a:bodyPr>
            <a:normAutofit/>
          </a:bodyPr>
          <a:lstStyle/>
          <a:p>
            <a:r>
              <a:rPr lang="en-CA" sz="4800"/>
              <a:t>Engage Employees – Financial Sharing</a:t>
            </a:r>
          </a:p>
        </p:txBody>
      </p:sp>
      <p:graphicFrame>
        <p:nvGraphicFramePr>
          <p:cNvPr id="15" name="Content Placeholder 5">
            <a:extLst>
              <a:ext uri="{FF2B5EF4-FFF2-40B4-BE49-F238E27FC236}">
                <a16:creationId xmlns:a16="http://schemas.microsoft.com/office/drawing/2014/main" id="{4B627D58-EF46-455F-92AE-1D9329A333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330616"/>
              </p:ext>
            </p:extLst>
          </p:nvPr>
        </p:nvGraphicFramePr>
        <p:xfrm>
          <a:off x="5166985" y="303591"/>
          <a:ext cx="6588691" cy="5896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91877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Slide background fill">
            <a:extLst>
              <a:ext uri="{FF2B5EF4-FFF2-40B4-BE49-F238E27FC236}">
                <a16:creationId xmlns:a16="http://schemas.microsoft.com/office/drawing/2014/main" id="{1D63C574-BFD2-41A1-A567-B0C3CC7FD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Color 2">
            <a:extLst>
              <a:ext uri="{FF2B5EF4-FFF2-40B4-BE49-F238E27FC236}">
                <a16:creationId xmlns:a16="http://schemas.microsoft.com/office/drawing/2014/main" id="{E2A46BAB-8C31-42B2-90E8-B26DD3E8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3F7A3C7-0737-4E57-B30E-8EEFE638B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4707053" cy="6858000"/>
            <a:chOff x="651279" y="598259"/>
            <a:chExt cx="10889442" cy="5680742"/>
          </a:xfrm>
        </p:grpSpPr>
        <p:sp>
          <p:nvSpPr>
            <p:cNvPr id="26" name="Color">
              <a:extLst>
                <a:ext uri="{FF2B5EF4-FFF2-40B4-BE49-F238E27FC236}">
                  <a16:creationId xmlns:a16="http://schemas.microsoft.com/office/drawing/2014/main" id="{3BE6D516-DFC6-4698-B3F1-5F591C1130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Color">
              <a:extLst>
                <a:ext uri="{FF2B5EF4-FFF2-40B4-BE49-F238E27FC236}">
                  <a16:creationId xmlns:a16="http://schemas.microsoft.com/office/drawing/2014/main" id="{C2580FB0-D146-458C-AF1B-8E8BBF6BBA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9C9DCAD-2FF9-4BC0-B7FD-5D35330A3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5" y="841248"/>
            <a:ext cx="3515244" cy="5340097"/>
          </a:xfrm>
        </p:spPr>
        <p:txBody>
          <a:bodyPr anchor="ctr">
            <a:normAutofit/>
          </a:bodyPr>
          <a:lstStyle/>
          <a:p>
            <a:r>
              <a:rPr lang="en-CA" sz="4100">
                <a:solidFill>
                  <a:schemeClr val="bg1"/>
                </a:solidFill>
              </a:rPr>
              <a:t>Engage Employees – Simple &amp; Consistent Communication</a:t>
            </a: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F49B7063-9222-4BD2-821B-1352BA6720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5030560"/>
              </p:ext>
            </p:extLst>
          </p:nvPr>
        </p:nvGraphicFramePr>
        <p:xfrm>
          <a:off x="4985886" y="231006"/>
          <a:ext cx="6367913" cy="6405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91458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0BC443-D9D3-43BA-8E4C-565C7E870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CA" sz="5000"/>
              <a:t>Employees as Brand Ambassadors</a:t>
            </a: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A05EE8-66E2-4F99-9D8F-1F3FD3569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en-CA" sz="2200" dirty="0"/>
              <a:t>Employees are the “boots on the ground”, the largest interaction and interface with your clients</a:t>
            </a:r>
          </a:p>
          <a:p>
            <a:r>
              <a:rPr lang="en-CA" sz="2200" dirty="0"/>
              <a:t>An employee who knows and demonstrates your company values will be a huge asset as a brand ambassador to both your clients and to potential recruits</a:t>
            </a:r>
          </a:p>
        </p:txBody>
      </p:sp>
    </p:spTree>
    <p:extLst>
      <p:ext uri="{BB962C8B-B14F-4D97-AF65-F5344CB8AC3E}">
        <p14:creationId xmlns:p14="http://schemas.microsoft.com/office/powerpoint/2010/main" val="97366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DFA26-78A7-4133-9233-125388537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3752849"/>
            <a:ext cx="2654300" cy="2452687"/>
          </a:xfrm>
        </p:spPr>
        <p:txBody>
          <a:bodyPr anchor="ctr">
            <a:normAutofit/>
          </a:bodyPr>
          <a:lstStyle/>
          <a:p>
            <a:r>
              <a:rPr lang="en-CA" sz="3600" b="1" dirty="0"/>
              <a:t>Apparel is Important!</a:t>
            </a:r>
          </a:p>
        </p:txBody>
      </p:sp>
      <p:pic>
        <p:nvPicPr>
          <p:cNvPr id="1026" name="Picture 2" descr="Image result for company uniform">
            <a:extLst>
              <a:ext uri="{FF2B5EF4-FFF2-40B4-BE49-F238E27FC236}">
                <a16:creationId xmlns:a16="http://schemas.microsoft.com/office/drawing/2014/main" id="{A70DA10B-8BC5-48B6-853C-A276B1D9CB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15" b="44090"/>
          <a:stretch/>
        </p:blipFill>
        <p:spPr bwMode="auto">
          <a:xfrm>
            <a:off x="0" y="175501"/>
            <a:ext cx="12191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A97BC-1161-4DF8-8728-F00719A82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3982" y="3752850"/>
            <a:ext cx="7485413" cy="2452687"/>
          </a:xfrm>
        </p:spPr>
        <p:txBody>
          <a:bodyPr anchor="ctr">
            <a:normAutofit/>
          </a:bodyPr>
          <a:lstStyle/>
          <a:p>
            <a:r>
              <a:rPr lang="en-CA" sz="1800" dirty="0"/>
              <a:t>Professional Image</a:t>
            </a:r>
          </a:p>
          <a:p>
            <a:r>
              <a:rPr lang="en-CA" sz="1800" dirty="0"/>
              <a:t>Visual aid to show what you stand for</a:t>
            </a:r>
          </a:p>
        </p:txBody>
      </p:sp>
    </p:spTree>
    <p:extLst>
      <p:ext uri="{BB962C8B-B14F-4D97-AF65-F5344CB8AC3E}">
        <p14:creationId xmlns:p14="http://schemas.microsoft.com/office/powerpoint/2010/main" val="1245305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D8E54F9-849C-4865-8C5E-FD967B81D7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91AE6B3-1D2D-4C67-A4DB-888635B527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BE7DAB-2F68-496E-956D-895D116C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929452"/>
            <a:ext cx="9144000" cy="252673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6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Employees as Brand Ambassadors to Your Clients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6D080EC2-42B5-4E04-BBF7-F0BC5CB7C9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3566566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035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Question mark on green pastel background">
            <a:extLst>
              <a:ext uri="{FF2B5EF4-FFF2-40B4-BE49-F238E27FC236}">
                <a16:creationId xmlns:a16="http://schemas.microsoft.com/office/drawing/2014/main" id="{0FA41BD4-12D1-427C-A34F-36042DBB68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200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1A9DAF-55CD-4071-9293-DAE83AD05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Question &amp; Answer Session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87193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A7EF5-8A78-4F7E-9EC3-294FDC51E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CA" sz="5600" dirty="0"/>
              <a:t>Recap of Part 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84EFE8-C53A-44C4-B289-D1B42CF69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32938" y="-6032938"/>
            <a:ext cx="126124" cy="12192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A0A5D00-1AD6-4E72-BB53-B6BFD70136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177211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4501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29C471-EE19-44DC-A894-7BBC4779F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CA" sz="5400"/>
              <a:t>Creating Staff Buy-in With Core Values</a:t>
            </a:r>
          </a:p>
        </p:txBody>
      </p:sp>
      <p:sp>
        <p:nvSpPr>
          <p:cNvPr id="16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350BE-CC44-49C3-B583-2DE14DA41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en-CA" sz="2200"/>
              <a:t>Working towards a common goal</a:t>
            </a:r>
          </a:p>
          <a:p>
            <a:r>
              <a:rPr lang="en-CA" sz="2200"/>
              <a:t>Hiring, discipline, firing, and all business decisions based on core values</a:t>
            </a:r>
          </a:p>
          <a:p>
            <a:r>
              <a:rPr lang="en-CA" sz="2200"/>
              <a:t>Staff know what the goal is and what is expected of them</a:t>
            </a:r>
          </a:p>
          <a:p>
            <a:endParaRPr lang="en-CA" sz="2200"/>
          </a:p>
        </p:txBody>
      </p:sp>
    </p:spTree>
    <p:extLst>
      <p:ext uri="{BB962C8B-B14F-4D97-AF65-F5344CB8AC3E}">
        <p14:creationId xmlns:p14="http://schemas.microsoft.com/office/powerpoint/2010/main" val="1933540660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AD337F-BA1B-43D3-9573-1524F3BAE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CA" sz="4000" dirty="0"/>
              <a:t>Staffing Decisions Using Core Values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1AE2FC9-639D-4511-BA5B-8C5DD3435B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514473"/>
              </p:ext>
            </p:extLst>
          </p:nvPr>
        </p:nvGraphicFramePr>
        <p:xfrm>
          <a:off x="838200" y="1737360"/>
          <a:ext cx="10506456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0633452"/>
      </p:ext>
    </p:extLst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55CD764-972B-4CA5-A885-53E55C63E1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4165AB3-7006-4430-BCE3-25476BE133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20887" cy="64916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4FEFB8-5662-4C7D-AAA7-9E115CC07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209086"/>
            <a:ext cx="3876848" cy="4064925"/>
          </a:xfrm>
        </p:spPr>
        <p:txBody>
          <a:bodyPr anchor="ctr">
            <a:normAutofit/>
          </a:bodyPr>
          <a:lstStyle/>
          <a:p>
            <a:r>
              <a:rPr lang="en-CA" sz="5000"/>
              <a:t>Core Values &amp; Customer Interaction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1999B20-6058-4C55-882E-A1FB050B6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167" y="2569464"/>
            <a:ext cx="242107" cy="1340860"/>
            <a:chOff x="56167" y="2761488"/>
            <a:chExt cx="242107" cy="1340860"/>
          </a:xfrm>
        </p:grpSpPr>
        <p:sp>
          <p:nvSpPr>
            <p:cNvPr id="24" name="Rectangle 2">
              <a:extLst>
                <a:ext uri="{FF2B5EF4-FFF2-40B4-BE49-F238E27FC236}">
                  <a16:creationId xmlns:a16="http://schemas.microsoft.com/office/drawing/2014/main" id="{168AC90C-344A-4A64-BC4B-AEE98034B0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33124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59">
              <a:extLst>
                <a:ext uri="{FF2B5EF4-FFF2-40B4-BE49-F238E27FC236}">
                  <a16:creationId xmlns:a16="http://schemas.microsoft.com/office/drawing/2014/main" id="{47AEB9AE-7E63-42CA-A3E5-F8EF7D8CA0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33124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">
              <a:extLst>
                <a:ext uri="{FF2B5EF4-FFF2-40B4-BE49-F238E27FC236}">
                  <a16:creationId xmlns:a16="http://schemas.microsoft.com/office/drawing/2014/main" id="{076031FA-B93F-4A7D-AE66-85ADC613EB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18913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59">
              <a:extLst>
                <a:ext uri="{FF2B5EF4-FFF2-40B4-BE49-F238E27FC236}">
                  <a16:creationId xmlns:a16="http://schemas.microsoft.com/office/drawing/2014/main" id="{0C1FC8D1-E08A-4B12-A48F-BF225E5B0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18913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">
              <a:extLst>
                <a:ext uri="{FF2B5EF4-FFF2-40B4-BE49-F238E27FC236}">
                  <a16:creationId xmlns:a16="http://schemas.microsoft.com/office/drawing/2014/main" id="{F62D5F69-2C82-4007-8EF0-EBC9C2350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04701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59">
              <a:extLst>
                <a:ext uri="{FF2B5EF4-FFF2-40B4-BE49-F238E27FC236}">
                  <a16:creationId xmlns:a16="http://schemas.microsoft.com/office/drawing/2014/main" id="{677FAED6-5057-4B80-B1CF-196DC022B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04701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">
              <a:extLst>
                <a:ext uri="{FF2B5EF4-FFF2-40B4-BE49-F238E27FC236}">
                  <a16:creationId xmlns:a16="http://schemas.microsoft.com/office/drawing/2014/main" id="{CE77C39F-572F-4435-85B4-9E9A35CFE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290490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59">
              <a:extLst>
                <a:ext uri="{FF2B5EF4-FFF2-40B4-BE49-F238E27FC236}">
                  <a16:creationId xmlns:a16="http://schemas.microsoft.com/office/drawing/2014/main" id="{B3283BD4-0BC4-41D1-B09B-CBDC4292CD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290490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BA3E687B-951E-45B2-BEFE-4CBEB325FE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276279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59">
              <a:extLst>
                <a:ext uri="{FF2B5EF4-FFF2-40B4-BE49-F238E27FC236}">
                  <a16:creationId xmlns:a16="http://schemas.microsoft.com/office/drawing/2014/main" id="{A49870CA-6E02-4787-82A6-28C0CB6B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276279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639C028-DD6E-4E69-AE6E-1CC158EDC9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40418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B1CD1FE8-3027-45AA-AD53-5B131FB03D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40418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2">
              <a:extLst>
                <a:ext uri="{FF2B5EF4-FFF2-40B4-BE49-F238E27FC236}">
                  <a16:creationId xmlns:a16="http://schemas.microsoft.com/office/drawing/2014/main" id="{1FD2B706-0BB9-4A30-9206-252E09AE0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89970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59">
              <a:extLst>
                <a:ext uri="{FF2B5EF4-FFF2-40B4-BE49-F238E27FC236}">
                  <a16:creationId xmlns:a16="http://schemas.microsoft.com/office/drawing/2014/main" id="{D5783E13-BA0A-4F1E-A4F0-BFC9FF1035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899703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2">
              <a:extLst>
                <a:ext uri="{FF2B5EF4-FFF2-40B4-BE49-F238E27FC236}">
                  <a16:creationId xmlns:a16="http://schemas.microsoft.com/office/drawing/2014/main" id="{D0847D6C-8036-43A9-BA3E-D1E8928882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75758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59">
              <a:extLst>
                <a:ext uri="{FF2B5EF4-FFF2-40B4-BE49-F238E27FC236}">
                  <a16:creationId xmlns:a16="http://schemas.microsoft.com/office/drawing/2014/main" id="{1D610CBF-7C35-498A-9BDD-A2954A7CAB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757589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2">
              <a:extLst>
                <a:ext uri="{FF2B5EF4-FFF2-40B4-BE49-F238E27FC236}">
                  <a16:creationId xmlns:a16="http://schemas.microsoft.com/office/drawing/2014/main" id="{BCB60915-0422-4144-87E9-2289DBC04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61547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59">
              <a:extLst>
                <a:ext uri="{FF2B5EF4-FFF2-40B4-BE49-F238E27FC236}">
                  <a16:creationId xmlns:a16="http://schemas.microsoft.com/office/drawing/2014/main" id="{9D64F486-DA93-45CE-9075-4110C67F10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615475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2">
              <a:extLst>
                <a:ext uri="{FF2B5EF4-FFF2-40B4-BE49-F238E27FC236}">
                  <a16:creationId xmlns:a16="http://schemas.microsoft.com/office/drawing/2014/main" id="{DA8356F6-E822-44E0-8A11-33E5A5432E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37744" y="347336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59">
              <a:extLst>
                <a:ext uri="{FF2B5EF4-FFF2-40B4-BE49-F238E27FC236}">
                  <a16:creationId xmlns:a16="http://schemas.microsoft.com/office/drawing/2014/main" id="{C825C106-0BD3-41C1-8520-50F54BD675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4864" y="347336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Rectangle 44">
            <a:extLst>
              <a:ext uri="{FF2B5EF4-FFF2-40B4-BE49-F238E27FC236}">
                <a16:creationId xmlns:a16="http://schemas.microsoft.com/office/drawing/2014/main" id="{E3E51905-F374-4E1A-97CF-B741584B7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01384"/>
            <a:ext cx="12192000" cy="35661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ontent Placeholder 5">
            <a:extLst>
              <a:ext uri="{FF2B5EF4-FFF2-40B4-BE49-F238E27FC236}">
                <a16:creationId xmlns:a16="http://schemas.microsoft.com/office/drawing/2014/main" id="{B7DC4841-4AA4-4F7B-B76E-4A6D5A13FF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5766598"/>
              </p:ext>
            </p:extLst>
          </p:nvPr>
        </p:nvGraphicFramePr>
        <p:xfrm>
          <a:off x="5614416" y="457200"/>
          <a:ext cx="6117336" cy="5696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426693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1C257B-EEFF-4AEA-9EB9-A96DCE1F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CA" sz="4600"/>
              <a:t>Strong Management Team – Servant Leadership</a:t>
            </a:r>
          </a:p>
        </p:txBody>
      </p:sp>
      <p:sp>
        <p:nvSpPr>
          <p:cNvPr id="3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DC15F-6631-4755-B76F-FEAE836F7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en-CA" sz="2200" dirty="0"/>
              <a:t>Listen</a:t>
            </a:r>
          </a:p>
          <a:p>
            <a:r>
              <a:rPr lang="en-CA" sz="2200" dirty="0"/>
              <a:t>Have their back</a:t>
            </a:r>
          </a:p>
          <a:p>
            <a:r>
              <a:rPr lang="en-CA" sz="2200" dirty="0"/>
              <a:t>Commit to growing people</a:t>
            </a:r>
          </a:p>
          <a:p>
            <a:r>
              <a:rPr lang="en-CA" sz="2200" dirty="0"/>
              <a:t>Lead by example</a:t>
            </a:r>
          </a:p>
        </p:txBody>
      </p:sp>
    </p:spTree>
    <p:extLst>
      <p:ext uri="{BB962C8B-B14F-4D97-AF65-F5344CB8AC3E}">
        <p14:creationId xmlns:p14="http://schemas.microsoft.com/office/powerpoint/2010/main" val="7546085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" descr="White puzzle with one red piece">
            <a:extLst>
              <a:ext uri="{FF2B5EF4-FFF2-40B4-BE49-F238E27FC236}">
                <a16:creationId xmlns:a16="http://schemas.microsoft.com/office/drawing/2014/main" id="{D0AE80C9-8ECB-4AA7-9AB6-3F29CE2774F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24579" r="22975"/>
          <a:stretch/>
        </p:blipFill>
        <p:spPr>
          <a:xfrm>
            <a:off x="5797543" y="10"/>
            <a:ext cx="6394152" cy="6857990"/>
          </a:xfrm>
          <a:prstGeom prst="rect">
            <a:avLst/>
          </a:prstGeom>
        </p:spPr>
      </p:pic>
      <p:pic>
        <p:nvPicPr>
          <p:cNvPr id="14" name="Picture 8">
            <a:extLst>
              <a:ext uri="{FF2B5EF4-FFF2-40B4-BE49-F238E27FC236}">
                <a16:creationId xmlns:a16="http://schemas.microsoft.com/office/drawing/2014/main" id="{54DDEBDD-D8BD-41A6-8A0D-B00E3768B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CF963C-BA27-4917-A30A-B4B617A16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998" y="798445"/>
            <a:ext cx="4803636" cy="1311664"/>
          </a:xfrm>
        </p:spPr>
        <p:txBody>
          <a:bodyPr>
            <a:normAutofit/>
          </a:bodyPr>
          <a:lstStyle/>
          <a:p>
            <a:r>
              <a:rPr lang="en-CA" dirty="0">
                <a:solidFill>
                  <a:srgbClr val="000000"/>
                </a:solidFill>
              </a:rPr>
              <a:t>Empowering Your Key Players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7FE145E-B8EF-4E79-BFBC-0B8A9FEA8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997" y="2272143"/>
            <a:ext cx="4706803" cy="3788830"/>
          </a:xfrm>
        </p:spPr>
        <p:txBody>
          <a:bodyPr anchor="ctr">
            <a:normAutofit/>
          </a:bodyPr>
          <a:lstStyle/>
          <a:p>
            <a:r>
              <a:rPr lang="en-CA" sz="2000" dirty="0">
                <a:solidFill>
                  <a:srgbClr val="000000"/>
                </a:solidFill>
              </a:rPr>
              <a:t>Openness to new ideas</a:t>
            </a:r>
          </a:p>
          <a:p>
            <a:r>
              <a:rPr lang="en-CA" sz="2000" dirty="0">
                <a:solidFill>
                  <a:srgbClr val="000000"/>
                </a:solidFill>
              </a:rPr>
              <a:t>Develop your team and encourage managers to develop their teams</a:t>
            </a:r>
          </a:p>
          <a:p>
            <a:r>
              <a:rPr lang="en-CA" sz="2000" dirty="0">
                <a:solidFill>
                  <a:srgbClr val="000000"/>
                </a:solidFill>
              </a:rPr>
              <a:t>Support</a:t>
            </a:r>
          </a:p>
          <a:p>
            <a:r>
              <a:rPr lang="en-CA" sz="2000" dirty="0">
                <a:solidFill>
                  <a:srgbClr val="000000"/>
                </a:solidFill>
              </a:rPr>
              <a:t>Give them the authority to make a decision</a:t>
            </a:r>
          </a:p>
        </p:txBody>
      </p:sp>
    </p:spTree>
    <p:extLst>
      <p:ext uri="{BB962C8B-B14F-4D97-AF65-F5344CB8AC3E}">
        <p14:creationId xmlns:p14="http://schemas.microsoft.com/office/powerpoint/2010/main" val="1935653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94E4D846-3AFC-4F86-8C35-24B0542A2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Checkmate in a chess game">
            <a:extLst>
              <a:ext uri="{FF2B5EF4-FFF2-40B4-BE49-F238E27FC236}">
                <a16:creationId xmlns:a16="http://schemas.microsoft.com/office/drawing/2014/main" id="{1E5A3156-1F69-4917-8525-9AFD94871F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956" t="9091"/>
          <a:stretch/>
        </p:blipFill>
        <p:spPr>
          <a:xfrm>
            <a:off x="20" y="10"/>
            <a:ext cx="8668492" cy="6857990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284781B9-12CB-45C3-907A-9ED93FF72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435399" y="0"/>
            <a:ext cx="9756601" cy="6858000"/>
          </a:xfrm>
          <a:prstGeom prst="rect">
            <a:avLst/>
          </a:prstGeom>
          <a:gradFill>
            <a:gsLst>
              <a:gs pos="53000">
                <a:schemeClr val="bg1"/>
              </a:gs>
              <a:gs pos="35000">
                <a:schemeClr val="bg1">
                  <a:alpha val="76000"/>
                </a:schemeClr>
              </a:gs>
              <a:gs pos="19000">
                <a:schemeClr val="bg1">
                  <a:alpha val="4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3F25AF-7C1B-465A-BBB4-4CDFD020F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0470" y="1043709"/>
            <a:ext cx="3438144" cy="1242291"/>
          </a:xfrm>
        </p:spPr>
        <p:txBody>
          <a:bodyPr anchor="b">
            <a:normAutofit/>
          </a:bodyPr>
          <a:lstStyle/>
          <a:p>
            <a:r>
              <a:rPr lang="en-CA" sz="3200" dirty="0"/>
              <a:t>Optimizing Strengths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687333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53018" y="2443480"/>
            <a:ext cx="3218688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2E1D52-19B8-4EEB-8E34-39A6DF701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0470" y="2718054"/>
            <a:ext cx="3438906" cy="3207258"/>
          </a:xfrm>
        </p:spPr>
        <p:txBody>
          <a:bodyPr anchor="t">
            <a:normAutofit/>
          </a:bodyPr>
          <a:lstStyle/>
          <a:p>
            <a:r>
              <a:rPr lang="en-CA" sz="1700" dirty="0"/>
              <a:t>Embrace taking risks and learning from mistakes</a:t>
            </a:r>
          </a:p>
          <a:p>
            <a:r>
              <a:rPr lang="en-CA" sz="1700" dirty="0"/>
              <a:t>Provide recognition and rewards</a:t>
            </a:r>
          </a:p>
          <a:p>
            <a:r>
              <a:rPr lang="en-CA" sz="1700" dirty="0"/>
              <a:t>Ensure you have the right people in the right seat</a:t>
            </a:r>
          </a:p>
          <a:p>
            <a:r>
              <a:rPr lang="en-CA" sz="1700" dirty="0"/>
              <a:t>Make the difficult decisions in order to fix leadership problems and build with people who have leadership strengths</a:t>
            </a:r>
          </a:p>
        </p:txBody>
      </p:sp>
    </p:spTree>
    <p:extLst>
      <p:ext uri="{BB962C8B-B14F-4D97-AF65-F5344CB8AC3E}">
        <p14:creationId xmlns:p14="http://schemas.microsoft.com/office/powerpoint/2010/main" val="36871451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4AFA3-7CB2-4004-AFFC-60E9A79F1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CA" sz="4200"/>
              <a:t>Engage Employees – Communication Tools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D84EFE8-C53A-44C4-B289-D1B42CF69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32938" y="-6032938"/>
            <a:ext cx="126124" cy="12192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5" name="Content Placeholder 5">
            <a:extLst>
              <a:ext uri="{FF2B5EF4-FFF2-40B4-BE49-F238E27FC236}">
                <a16:creationId xmlns:a16="http://schemas.microsoft.com/office/drawing/2014/main" id="{10F570FA-8711-4056-BA66-56BF8B1F64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6504825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84121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2022</TotalTime>
  <Words>438</Words>
  <Application>Microsoft Office PowerPoint</Application>
  <PresentationFormat>Widescreen</PresentationFormat>
  <Paragraphs>58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Company Culture – The Key To Employee Loyalty – Part 2</vt:lpstr>
      <vt:lpstr>Recap of Part 1</vt:lpstr>
      <vt:lpstr>Creating Staff Buy-in With Core Values</vt:lpstr>
      <vt:lpstr>Staffing Decisions Using Core Values</vt:lpstr>
      <vt:lpstr>Core Values &amp; Customer Interaction</vt:lpstr>
      <vt:lpstr>Strong Management Team – Servant Leadership</vt:lpstr>
      <vt:lpstr>Empowering Your Key Players</vt:lpstr>
      <vt:lpstr>Optimizing Strengths</vt:lpstr>
      <vt:lpstr>Engage Employees – Communication Tools</vt:lpstr>
      <vt:lpstr>Engage Employees – Financial Sharing</vt:lpstr>
      <vt:lpstr>Engage Employees – Simple &amp; Consistent Communication</vt:lpstr>
      <vt:lpstr>Employees as Brand Ambassadors</vt:lpstr>
      <vt:lpstr>Apparel is Important!</vt:lpstr>
      <vt:lpstr>Employees as Brand Ambassadors to Your Clients</vt:lpstr>
      <vt:lpstr>Question &amp; Answer Session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Culture – The Key To Employee Loyalty – Part 1</dc:title>
  <dc:creator>Melissa Brouwer</dc:creator>
  <cp:lastModifiedBy>Events</cp:lastModifiedBy>
  <cp:revision>39</cp:revision>
  <dcterms:created xsi:type="dcterms:W3CDTF">2021-02-05T15:18:49Z</dcterms:created>
  <dcterms:modified xsi:type="dcterms:W3CDTF">2021-02-22T16:16:40Z</dcterms:modified>
</cp:coreProperties>
</file>